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7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6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1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8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0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6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2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7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0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9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1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4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3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41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Z-VXo-u-Lisdt4B3qvbpFbpkJy4m9nXo51eyUoORXeYZBVg/viewform" TargetMode="External"/><Relationship Id="rId2" Type="http://schemas.openxmlformats.org/officeDocument/2006/relationships/hyperlink" Target="https://docs.google.com/forms/d/e/1FAIpQLScXqn1ar_8yAUMv77owe0LUli3ceu8mLOQ2leI_-eitK_8bEQ/viewform?usp=sf_lin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ELU:Social engineering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Testing Group: </a:t>
            </a:r>
            <a:r>
              <a:rPr lang="en-US" dirty="0" err="1"/>
              <a:t>Andri</a:t>
            </a:r>
            <a:r>
              <a:rPr lang="en-US" dirty="0"/>
              <a:t> </a:t>
            </a:r>
            <a:r>
              <a:rPr lang="en-US" dirty="0" err="1"/>
              <a:t>Kaljumäe</a:t>
            </a:r>
            <a:r>
              <a:rPr lang="en-US" dirty="0"/>
              <a:t>, Santeri Kupiainen, </a:t>
            </a:r>
            <a:r>
              <a:rPr lang="en-US" dirty="0" err="1"/>
              <a:t>Taavi</a:t>
            </a:r>
            <a:r>
              <a:rPr lang="en-US" dirty="0"/>
              <a:t> </a:t>
            </a:r>
            <a:r>
              <a:rPr lang="en-US" dirty="0" err="1"/>
              <a:t>Liivat</a:t>
            </a:r>
            <a:r>
              <a:rPr lang="en-US" dirty="0"/>
              <a:t>, Marian </a:t>
            </a:r>
            <a:r>
              <a:rPr lang="en-US" dirty="0" err="1"/>
              <a:t>L</a:t>
            </a:r>
            <a:r>
              <a:rPr lang="en-US" dirty="0" err="1" smtClean="0"/>
              <a:t>uht</a:t>
            </a:r>
            <a:r>
              <a:rPr lang="en-US" dirty="0"/>
              <a:t>, Dan N</a:t>
            </a:r>
            <a:r>
              <a:rPr lang="en-US" dirty="0" smtClean="0"/>
              <a:t>yberg</a:t>
            </a:r>
            <a:r>
              <a:rPr lang="en-US" dirty="0"/>
              <a:t>, </a:t>
            </a:r>
            <a:r>
              <a:rPr lang="en-US" dirty="0" err="1"/>
              <a:t>Margus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ylluste</a:t>
            </a:r>
            <a:r>
              <a:rPr lang="en-US" dirty="0"/>
              <a:t>, </a:t>
            </a:r>
            <a:r>
              <a:rPr lang="en-US" dirty="0" err="1"/>
              <a:t>Kristjan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dirty="0" err="1" smtClean="0"/>
              <a:t>aher</a:t>
            </a:r>
            <a:r>
              <a:rPr lang="en-US" dirty="0"/>
              <a:t>, </a:t>
            </a:r>
            <a:r>
              <a:rPr lang="en-US" dirty="0" err="1" smtClean="0"/>
              <a:t>Katariina</a:t>
            </a:r>
            <a:r>
              <a:rPr lang="en-US" dirty="0" smtClean="0"/>
              <a:t> </a:t>
            </a:r>
            <a:r>
              <a:rPr lang="en-US" dirty="0" err="1" smtClean="0"/>
              <a:t>Viik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9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Content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Interdisplanary group and </a:t>
            </a:r>
            <a:r>
              <a:rPr lang="fi-FI" dirty="0" smtClean="0"/>
              <a:t>partners</a:t>
            </a:r>
          </a:p>
          <a:p>
            <a:r>
              <a:rPr lang="fi-FI" dirty="0" smtClean="0"/>
              <a:t>Goal of the project</a:t>
            </a:r>
          </a:p>
          <a:p>
            <a:r>
              <a:rPr lang="fi-FI" dirty="0" smtClean="0"/>
              <a:t>Working </a:t>
            </a:r>
            <a:r>
              <a:rPr lang="fi-FI" dirty="0"/>
              <a:t>process and </a:t>
            </a:r>
            <a:r>
              <a:rPr lang="fi-FI" dirty="0" smtClean="0"/>
              <a:t>methods   </a:t>
            </a:r>
          </a:p>
          <a:p>
            <a:r>
              <a:rPr lang="fi-FI" dirty="0"/>
              <a:t>Final </a:t>
            </a:r>
            <a:r>
              <a:rPr lang="fi-FI" dirty="0" smtClean="0"/>
              <a:t>Outcome</a:t>
            </a:r>
          </a:p>
          <a:p>
            <a:r>
              <a:rPr lang="fi-FI" dirty="0" smtClean="0"/>
              <a:t>Questions?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291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Interdisplanary group and partners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408916" cy="3521628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Andri</a:t>
            </a:r>
            <a:r>
              <a:rPr lang="en-GB" dirty="0"/>
              <a:t> </a:t>
            </a:r>
            <a:r>
              <a:rPr lang="en-GB" dirty="0" err="1"/>
              <a:t>Kaljumäe</a:t>
            </a:r>
            <a:r>
              <a:rPr lang="en-GB" dirty="0"/>
              <a:t> - Informatics</a:t>
            </a:r>
            <a:endParaRPr lang="fi-FI" dirty="0"/>
          </a:p>
          <a:p>
            <a:r>
              <a:rPr lang="en-GB" dirty="0"/>
              <a:t>Santeri Kupiainen -International </a:t>
            </a:r>
            <a:r>
              <a:rPr lang="en-GB" dirty="0" smtClean="0"/>
              <a:t>Relations</a:t>
            </a:r>
            <a:endParaRPr lang="fi-FI" dirty="0"/>
          </a:p>
          <a:p>
            <a:r>
              <a:rPr lang="en-GB" dirty="0" err="1"/>
              <a:t>Taavi</a:t>
            </a:r>
            <a:r>
              <a:rPr lang="en-GB" dirty="0"/>
              <a:t> </a:t>
            </a:r>
            <a:r>
              <a:rPr lang="en-GB" dirty="0" err="1"/>
              <a:t>Liivat</a:t>
            </a:r>
            <a:r>
              <a:rPr lang="en-GB" dirty="0"/>
              <a:t> - Informatics</a:t>
            </a:r>
            <a:endParaRPr lang="fi-FI" dirty="0"/>
          </a:p>
          <a:p>
            <a:r>
              <a:rPr lang="en-GB" dirty="0"/>
              <a:t>Marian </a:t>
            </a:r>
            <a:r>
              <a:rPr lang="en-GB" dirty="0" err="1"/>
              <a:t>Luht</a:t>
            </a:r>
            <a:r>
              <a:rPr lang="en-GB" dirty="0"/>
              <a:t> - European Languages and Cultures</a:t>
            </a:r>
            <a:endParaRPr lang="fi-FI" dirty="0"/>
          </a:p>
          <a:p>
            <a:r>
              <a:rPr lang="en-GB" dirty="0"/>
              <a:t>Dan Nyberg  -International Relations</a:t>
            </a:r>
            <a:endParaRPr lang="fi-FI" dirty="0"/>
          </a:p>
          <a:p>
            <a:r>
              <a:rPr lang="en-GB" dirty="0" err="1"/>
              <a:t>Margus</a:t>
            </a:r>
            <a:r>
              <a:rPr lang="en-GB" dirty="0"/>
              <a:t> </a:t>
            </a:r>
            <a:r>
              <a:rPr lang="en-GB" dirty="0" err="1"/>
              <a:t>Sülluste</a:t>
            </a:r>
            <a:r>
              <a:rPr lang="en-GB" dirty="0"/>
              <a:t> - IT management</a:t>
            </a:r>
            <a:endParaRPr lang="fi-FI" dirty="0"/>
          </a:p>
          <a:p>
            <a:r>
              <a:rPr lang="en-GB" dirty="0" err="1"/>
              <a:t>Kristjan</a:t>
            </a:r>
            <a:r>
              <a:rPr lang="en-GB" dirty="0"/>
              <a:t> </a:t>
            </a:r>
            <a:r>
              <a:rPr lang="en-GB" dirty="0" err="1"/>
              <a:t>Vaher</a:t>
            </a:r>
            <a:r>
              <a:rPr lang="en-GB" dirty="0"/>
              <a:t> - IT management</a:t>
            </a:r>
            <a:endParaRPr lang="fi-FI" dirty="0"/>
          </a:p>
          <a:p>
            <a:r>
              <a:rPr lang="en-GB" dirty="0" err="1"/>
              <a:t>Katariina</a:t>
            </a:r>
            <a:r>
              <a:rPr lang="en-GB" dirty="0"/>
              <a:t> </a:t>
            </a:r>
            <a:r>
              <a:rPr lang="en-GB" dirty="0" err="1"/>
              <a:t>Viik</a:t>
            </a:r>
            <a:r>
              <a:rPr lang="en-GB" dirty="0"/>
              <a:t> </a:t>
            </a:r>
            <a:r>
              <a:rPr lang="en-GB" dirty="0" smtClean="0"/>
              <a:t>– Psychology </a:t>
            </a:r>
          </a:p>
          <a:p>
            <a:r>
              <a:rPr lang="fi-FI" sz="2900" dirty="0" smtClean="0"/>
              <a:t>Partners</a:t>
            </a:r>
            <a:r>
              <a:rPr lang="fi-FI" sz="2900" dirty="0"/>
              <a:t>: Taltech and EU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7480" y="2413962"/>
            <a:ext cx="4694327" cy="344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Goal of the project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Increasing </a:t>
            </a:r>
            <a:r>
              <a:rPr lang="en-GB" dirty="0"/>
              <a:t>amounts of data and technology make us vulnerable for different kinds of security and privacy threats, therefore every kind of education and testing material helps us combat </a:t>
            </a:r>
            <a:r>
              <a:rPr lang="en-GB" dirty="0" smtClean="0"/>
              <a:t>against threats </a:t>
            </a:r>
            <a:r>
              <a:rPr lang="en-GB" dirty="0"/>
              <a:t>like social </a:t>
            </a:r>
            <a:r>
              <a:rPr lang="en-GB" dirty="0" smtClean="0"/>
              <a:t>engineering</a:t>
            </a:r>
          </a:p>
          <a:p>
            <a:r>
              <a:rPr lang="en-GB" dirty="0"/>
              <a:t>Through solving the quizzes, personnel will firstly understand their current level and, secondly, will gain knowledge concerning cyber </a:t>
            </a:r>
            <a:r>
              <a:rPr lang="en-GB" dirty="0" smtClean="0"/>
              <a:t>security and social engineering</a:t>
            </a:r>
          </a:p>
          <a:p>
            <a:r>
              <a:rPr lang="en-GB" dirty="0" smtClean="0"/>
              <a:t>Target group: Tallinn university staff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8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Working process and methods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Regular online meetings at discord between September and January</a:t>
            </a:r>
          </a:p>
          <a:p>
            <a:r>
              <a:rPr lang="fi-FI" dirty="0" smtClean="0"/>
              <a:t>Division into three sub-groups: academic research, data-analyse and distribution</a:t>
            </a:r>
          </a:p>
          <a:p>
            <a:r>
              <a:rPr lang="fi-FI" dirty="0" smtClean="0"/>
              <a:t>Every group member had also a common task to create from 10 to 15 questions that they deemed to have value for the final outcome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98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Final Outcome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Google form test: available for English and Estonian contain 23 selected questions</a:t>
            </a:r>
          </a:p>
          <a:p>
            <a:r>
              <a:rPr lang="fi-FI" dirty="0" smtClean="0"/>
              <a:t>Questions, that group members created, were uploaded to google form after the analyze</a:t>
            </a:r>
          </a:p>
          <a:p>
            <a:r>
              <a:rPr lang="fi-FI" dirty="0" smtClean="0"/>
              <a:t>The questions covers many aspects that cybersecurity and social engineering hold</a:t>
            </a:r>
          </a:p>
        </p:txBody>
      </p:sp>
    </p:spTree>
    <p:extLst>
      <p:ext uri="{BB962C8B-B14F-4D97-AF65-F5344CB8AC3E}">
        <p14:creationId xmlns:p14="http://schemas.microsoft.com/office/powerpoint/2010/main" val="362372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Final Outcome 2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For the feedback, all questions must be answered</a:t>
            </a:r>
          </a:p>
          <a:p>
            <a:r>
              <a:rPr lang="fi-FI" dirty="0" smtClean="0"/>
              <a:t>The test will tell you afterwards, which answers were right and why</a:t>
            </a:r>
          </a:p>
          <a:p>
            <a:r>
              <a:rPr lang="fi-FI" dirty="0" smtClean="0"/>
              <a:t>For motivated test takers, the test provides links to further material</a:t>
            </a:r>
            <a:r>
              <a:rPr lang="fi-FI" dirty="0" smtClean="0"/>
              <a:t>.</a:t>
            </a:r>
          </a:p>
          <a:p>
            <a:r>
              <a:rPr lang="fi-FI" dirty="0" smtClean="0"/>
              <a:t>Our quiz has received third party feedback before the distribution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0036" y="2700313"/>
            <a:ext cx="4895274" cy="28724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3164" y="5661891"/>
            <a:ext cx="483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Test question example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365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Questions?			</a:t>
            </a:r>
            <a:endParaRPr lang="fi-FI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08361"/>
          </a:xfrm>
        </p:spPr>
        <p:txBody>
          <a:bodyPr/>
          <a:lstStyle/>
          <a:p>
            <a:r>
              <a:rPr lang="fi-FI" dirty="0" smtClean="0"/>
              <a:t>Links for the tests: English </a:t>
            </a:r>
            <a:r>
              <a:rPr lang="fi-FI" dirty="0">
                <a:hlinkClick r:id="rId2" tooltip="https://docs.google.com/forms/d/e/1FAIpQLScXqn1ar_8yAUMv77owe0LUli3ceu8mLOQ2leI_-eitK_8bEQ/viewform?usp=sf_link"/>
              </a:rPr>
              <a:t>https://docs.google.com/forms/d/e/1FAIpQLScXqn1ar_8yAUMv77owe0LUli3ceu8mLOQ2leI_-</a:t>
            </a:r>
            <a:r>
              <a:rPr lang="fi-FI" dirty="0" smtClean="0">
                <a:hlinkClick r:id="rId2" tooltip="https://docs.google.com/forms/d/e/1FAIpQLScXqn1ar_8yAUMv77owe0LUli3ceu8mLOQ2leI_-eitK_8bEQ/viewform?usp=sf_link"/>
              </a:rPr>
              <a:t>eitK_8bEQ/viewform?usp=sf_link</a:t>
            </a:r>
            <a:endParaRPr lang="fi-FI" dirty="0" smtClean="0"/>
          </a:p>
          <a:p>
            <a:r>
              <a:rPr lang="fi-FI" dirty="0"/>
              <a:t>Estonian: </a:t>
            </a:r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docs.google.com/forms/d/e/1FAIpQLSdZ-VXo-u-Lisdt4B3qvbpFbpkJy4m9nXo51eyUoORXeYZBVg/viewform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95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183</TotalTime>
  <Words>326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ELU:Social engineering</vt:lpstr>
      <vt:lpstr>Content</vt:lpstr>
      <vt:lpstr>Interdisplanary group and partners</vt:lpstr>
      <vt:lpstr>Goal of the project</vt:lpstr>
      <vt:lpstr>Working process and methods</vt:lpstr>
      <vt:lpstr>Final Outcome</vt:lpstr>
      <vt:lpstr>Final Outcome 2</vt:lpstr>
      <vt:lpstr>Questions?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Kupru a</dc:creator>
  <cp:lastModifiedBy>Kupru a</cp:lastModifiedBy>
  <cp:revision>26</cp:revision>
  <dcterms:created xsi:type="dcterms:W3CDTF">2021-01-04T18:11:32Z</dcterms:created>
  <dcterms:modified xsi:type="dcterms:W3CDTF">2021-01-05T18:59:09Z</dcterms:modified>
</cp:coreProperties>
</file>