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708" r:id="rId2"/>
  </p:sldMasterIdLst>
  <p:notesMasterIdLst>
    <p:notesMasterId r:id="rId21"/>
  </p:notesMasterIdLst>
  <p:handoutMasterIdLst>
    <p:handoutMasterId r:id="rId22"/>
  </p:handoutMasterIdLst>
  <p:sldIdLst>
    <p:sldId id="394" r:id="rId3"/>
    <p:sldId id="412" r:id="rId4"/>
    <p:sldId id="539" r:id="rId5"/>
    <p:sldId id="540" r:id="rId6"/>
    <p:sldId id="370" r:id="rId7"/>
    <p:sldId id="397" r:id="rId8"/>
    <p:sldId id="536" r:id="rId9"/>
    <p:sldId id="541" r:id="rId10"/>
    <p:sldId id="406" r:id="rId11"/>
    <p:sldId id="533" r:id="rId12"/>
    <p:sldId id="264" r:id="rId13"/>
    <p:sldId id="395" r:id="rId14"/>
    <p:sldId id="543" r:id="rId15"/>
    <p:sldId id="408" r:id="rId16"/>
    <p:sldId id="544" r:id="rId17"/>
    <p:sldId id="545" r:id="rId18"/>
    <p:sldId id="546" r:id="rId19"/>
    <p:sldId id="364" r:id="rId2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043C"/>
    <a:srgbClr val="6BCABA"/>
    <a:srgbClr val="D3BBA8"/>
    <a:srgbClr val="F68D2E"/>
    <a:srgbClr val="A4D65E"/>
    <a:srgbClr val="6E6E6E"/>
    <a:srgbClr val="CFD0D0"/>
    <a:srgbClr val="E3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31" autoAdjust="0"/>
    <p:restoredTop sz="94745" autoAdjust="0"/>
  </p:normalViewPr>
  <p:slideViewPr>
    <p:cSldViewPr snapToGrid="0">
      <p:cViewPr>
        <p:scale>
          <a:sx n="125" d="100"/>
          <a:sy n="125" d="100"/>
        </p:scale>
        <p:origin x="-342" y="-462"/>
      </p:cViewPr>
      <p:guideLst>
        <p:guide orient="horz" pos="216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95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180D4-4DC6-4819-B4B2-E14F72BA88D0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D5CF15-7169-47EF-8D67-4C96863E3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46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A17B5-DAA2-454C-8CE6-F2C4FCD6B530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8486D-A4B1-1345-AAF7-D5C9FC5EF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2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islaid (val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318000"/>
            <a:ext cx="3263900" cy="825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796" y="2811083"/>
            <a:ext cx="1758374" cy="1017617"/>
          </a:xfrm>
          <a:prstGeom prst="rect">
            <a:avLst/>
          </a:prstGeom>
        </p:spPr>
      </p:pic>
      <p:pic>
        <p:nvPicPr>
          <p:cNvPr id="7" name="Picture 6" descr="TLY-est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8109" y="4120464"/>
            <a:ext cx="1724101" cy="354856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 flipH="1">
            <a:off x="5676901" y="609600"/>
            <a:ext cx="800099" cy="3888589"/>
          </a:xfrm>
          <a:prstGeom prst="line">
            <a:avLst/>
          </a:prstGeom>
          <a:ln w="44450" cmpd="sng">
            <a:solidFill>
              <a:srgbClr val="D004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28203" y="625298"/>
            <a:ext cx="4781997" cy="3850022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3600" i="0" spc="600"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ELU </a:t>
            </a:r>
            <a:r>
              <a:rPr lang="en-US" dirty="0" err="1"/>
              <a:t>projekti</a:t>
            </a:r>
            <a:r>
              <a:rPr lang="en-US" dirty="0"/>
              <a:t> </a:t>
            </a:r>
            <a:r>
              <a:rPr lang="en-US" dirty="0" err="1"/>
              <a:t>pealkiri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E3F37D53-9AEA-984F-8FAF-E84CBAE96B9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2769025" y="27865019"/>
            <a:ext cx="1749449" cy="174944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4AAD8E8A-F067-044F-A91F-FFA362203A0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4165" y="708898"/>
            <a:ext cx="1810421" cy="1810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9937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õrdlus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2300" y="1394223"/>
            <a:ext cx="3724275" cy="293420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t-E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0126" y="1394223"/>
            <a:ext cx="3724275" cy="293420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t-EE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596900" y="362930"/>
            <a:ext cx="7962900" cy="926120"/>
          </a:xfrm>
          <a:prstGeom prst="rect">
            <a:avLst/>
          </a:prstGeom>
        </p:spPr>
        <p:txBody>
          <a:bodyPr anchor="t"/>
          <a:lstStyle>
            <a:lvl1pPr>
              <a:lnSpc>
                <a:spcPct val="100000"/>
              </a:lnSpc>
              <a:defRPr sz="3200" i="0" spc="600"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401339970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15007" y="458412"/>
            <a:ext cx="3127768" cy="4991100"/>
          </a:xfrm>
        </p:spPr>
        <p:txBody>
          <a:bodyPr anchor="b"/>
          <a:lstStyle>
            <a:lvl1pPr marL="0" indent="0">
              <a:buNone/>
              <a:defRPr sz="38000" b="0" i="1">
                <a:solidFill>
                  <a:srgbClr val="D0043C"/>
                </a:solidFill>
                <a:latin typeface="Times New Roman"/>
                <a:cs typeface="Times New Roman"/>
              </a:defRPr>
            </a:lvl1pPr>
          </a:lstStyle>
          <a:p>
            <a:pPr lvl="0"/>
            <a:r>
              <a:rPr lang="et-EE" dirty="0"/>
              <a:t>1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698721" y="1661862"/>
            <a:ext cx="4751812" cy="1675338"/>
          </a:xfrm>
        </p:spPr>
        <p:txBody>
          <a:bodyPr anchor="ctr"/>
          <a:lstStyle>
            <a:lvl1pPr marL="457200" indent="-457200">
              <a:buFont typeface="Lucida Grande"/>
              <a:buChar char="-"/>
              <a:defRPr sz="3200"/>
            </a:lvl1pPr>
            <a:lvl2pPr>
              <a:defRPr sz="2800"/>
            </a:lvl2pPr>
            <a:lvl3pPr>
              <a:defRPr sz="24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55466341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 ruutu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749300" y="514349"/>
            <a:ext cx="2160000" cy="2160000"/>
          </a:xfrm>
          <a:prstGeom prst="rect">
            <a:avLst/>
          </a:prstGeom>
          <a:solidFill>
            <a:srgbClr val="D0043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755576" y="1790344"/>
            <a:ext cx="2340000" cy="893397"/>
          </a:xfrm>
          <a:prstGeom prst="rect">
            <a:avLst/>
          </a:prstGeom>
          <a:noFill/>
          <a:ln>
            <a:noFill/>
          </a:ln>
        </p:spPr>
        <p:txBody>
          <a:bodyPr lIns="180000" tIns="374400" rIns="180000" bIns="140400" anchor="b"/>
          <a:lstStyle>
            <a:lvl1pPr marL="0" indent="0" algn="l">
              <a:lnSpc>
                <a:spcPct val="100000"/>
              </a:lnSpc>
              <a:buClr>
                <a:schemeClr val="bg1"/>
              </a:buClr>
              <a:buSzPct val="210000"/>
              <a:buFont typeface="+mj-lt"/>
              <a:buNone/>
              <a:defRPr sz="2800" b="0" i="0" spc="30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Title text</a:t>
            </a:r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455876" y="519522"/>
            <a:ext cx="2160000" cy="21600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6156176" y="519522"/>
            <a:ext cx="2160000" cy="21600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62000" y="2828922"/>
            <a:ext cx="7772400" cy="1559633"/>
          </a:xfrm>
        </p:spPr>
        <p:txBody>
          <a:bodyPr anchor="t"/>
          <a:lstStyle>
            <a:lvl1pPr marL="457200" indent="-457200">
              <a:lnSpc>
                <a:spcPct val="100000"/>
              </a:lnSpc>
              <a:buFont typeface="Lucida Grande"/>
              <a:buChar char="-"/>
              <a:defRPr sz="2800"/>
            </a:lvl1pPr>
            <a:lvl2pPr marL="685800" indent="-228600">
              <a:lnSpc>
                <a:spcPct val="100000"/>
              </a:lnSpc>
              <a:buFont typeface="Lucida Grande"/>
              <a:buChar char="-"/>
              <a:defRPr sz="2400"/>
            </a:lvl2pPr>
            <a:lvl3pPr marL="1143000" indent="-228600">
              <a:lnSpc>
                <a:spcPct val="100000"/>
              </a:lnSpc>
              <a:buFont typeface="Lucida Grande"/>
              <a:buChar char="-"/>
              <a:defRPr sz="20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755576" y="627534"/>
            <a:ext cx="1656184" cy="64807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80000" tIns="374400" rIns="180000" bIns="140400" numCol="1" anchor="t" anchorCtr="0" compatLnSpc="1">
            <a:prstTxWarp prst="textNoShape">
              <a:avLst/>
            </a:prstTxWarp>
          </a:bodyPr>
          <a:lstStyle>
            <a:lvl1pPr marL="0" indent="0" algn="l" defTabSz="4492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  <a:buSzPct val="210000"/>
              <a:buFont typeface="+mj-lt"/>
              <a:buNone/>
              <a:defRPr lang="en-GB" sz="3600" b="0" i="1" kern="1200">
                <a:solidFill>
                  <a:schemeClr val="bg1"/>
                </a:solidFill>
                <a:latin typeface="Minion Pro"/>
                <a:ea typeface="ＭＳ Ｐゴシック" panose="020B0600070205080204" pitchFamily="34" charset="-128"/>
                <a:cs typeface="Minion Pro"/>
              </a:defRPr>
            </a:lvl1pPr>
            <a:lvl2pPr marL="742950" indent="-28575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ts val="2800"/>
              </a:lnSpc>
            </a:pPr>
            <a:r>
              <a:rPr lang="en-US" sz="6600" b="0" i="1" dirty="0">
                <a:latin typeface="Times New Roman"/>
                <a:cs typeface="Times New Roman"/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1292340105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 ruutu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63476" y="519522"/>
            <a:ext cx="2160000" cy="21600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6156176" y="519522"/>
            <a:ext cx="2160000" cy="21600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479800" y="514349"/>
            <a:ext cx="2160000" cy="2160000"/>
          </a:xfrm>
          <a:prstGeom prst="rect">
            <a:avLst/>
          </a:prstGeom>
          <a:solidFill>
            <a:srgbClr val="D0043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3486076" y="1762122"/>
            <a:ext cx="2340000" cy="893397"/>
          </a:xfrm>
          <a:prstGeom prst="rect">
            <a:avLst/>
          </a:prstGeom>
          <a:noFill/>
        </p:spPr>
        <p:txBody>
          <a:bodyPr lIns="180000" tIns="374400" rIns="180000" bIns="140400" anchor="b"/>
          <a:lstStyle>
            <a:lvl1pPr marL="0" indent="0" algn="l">
              <a:lnSpc>
                <a:spcPct val="100000"/>
              </a:lnSpc>
              <a:buClr>
                <a:schemeClr val="bg1"/>
              </a:buClr>
              <a:buSzPct val="210000"/>
              <a:buFont typeface="+mj-lt"/>
              <a:buNone/>
              <a:defRPr sz="2800" b="0" i="0" spc="30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Title text</a:t>
            </a:r>
          </a:p>
        </p:txBody>
      </p:sp>
      <p:sp>
        <p:nvSpPr>
          <p:cNvPr id="13" name="Title 1"/>
          <p:cNvSpPr txBox="1">
            <a:spLocks/>
          </p:cNvSpPr>
          <p:nvPr userDrawn="1"/>
        </p:nvSpPr>
        <p:spPr bwMode="auto">
          <a:xfrm>
            <a:off x="3486076" y="627534"/>
            <a:ext cx="1656184" cy="64807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80000" tIns="374400" rIns="180000" bIns="140400" numCol="1" anchor="t" anchorCtr="0" compatLnSpc="1">
            <a:prstTxWarp prst="textNoShape">
              <a:avLst/>
            </a:prstTxWarp>
          </a:bodyPr>
          <a:lstStyle>
            <a:lvl1pPr marL="0" indent="0" algn="l" defTabSz="4492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  <a:buSzPct val="210000"/>
              <a:buFont typeface="+mj-lt"/>
              <a:buNone/>
              <a:defRPr lang="en-GB" sz="3600" b="0" i="1" kern="1200">
                <a:solidFill>
                  <a:schemeClr val="bg1"/>
                </a:solidFill>
                <a:latin typeface="Minion Pro"/>
                <a:ea typeface="ＭＳ Ｐゴシック" panose="020B0600070205080204" pitchFamily="34" charset="-128"/>
                <a:cs typeface="Minion Pro"/>
              </a:defRPr>
            </a:lvl1pPr>
            <a:lvl2pPr marL="742950" indent="-28575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ts val="2800"/>
              </a:lnSpc>
            </a:pPr>
            <a:r>
              <a:rPr lang="en-US" sz="6600" b="0" i="1" dirty="0">
                <a:latin typeface="Times New Roman"/>
                <a:cs typeface="Times New Roman"/>
              </a:rPr>
              <a:t>2.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762000" y="2828922"/>
            <a:ext cx="7772400" cy="1559633"/>
          </a:xfrm>
        </p:spPr>
        <p:txBody>
          <a:bodyPr anchor="t"/>
          <a:lstStyle>
            <a:lvl1pPr marL="457200" indent="-457200">
              <a:lnSpc>
                <a:spcPct val="100000"/>
              </a:lnSpc>
              <a:buFont typeface="Lucida Grande"/>
              <a:buChar char="-"/>
              <a:defRPr sz="2800"/>
            </a:lvl1pPr>
            <a:lvl2pPr marL="685800" indent="-228600">
              <a:lnSpc>
                <a:spcPct val="100000"/>
              </a:lnSpc>
              <a:buFont typeface="Lucida Grande"/>
              <a:buChar char="-"/>
              <a:defRPr sz="2400"/>
            </a:lvl2pPr>
            <a:lvl3pPr marL="1143000" indent="-228600">
              <a:lnSpc>
                <a:spcPct val="100000"/>
              </a:lnSpc>
              <a:buFont typeface="Lucida Grande"/>
              <a:buChar char="-"/>
              <a:defRPr sz="20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823887082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 ruutu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455876" y="519522"/>
            <a:ext cx="2160000" cy="21600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758676" y="519522"/>
            <a:ext cx="2160000" cy="21600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6184900" y="514349"/>
            <a:ext cx="2160000" cy="2160000"/>
          </a:xfrm>
          <a:prstGeom prst="rect">
            <a:avLst/>
          </a:prstGeom>
          <a:solidFill>
            <a:srgbClr val="D0043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191176" y="1776233"/>
            <a:ext cx="2340000" cy="893397"/>
          </a:xfrm>
          <a:prstGeom prst="rect">
            <a:avLst/>
          </a:prstGeom>
          <a:noFill/>
        </p:spPr>
        <p:txBody>
          <a:bodyPr lIns="180000" tIns="374400" rIns="180000" bIns="140400" anchor="b"/>
          <a:lstStyle>
            <a:lvl1pPr marL="0" indent="0" algn="l">
              <a:lnSpc>
                <a:spcPct val="100000"/>
              </a:lnSpc>
              <a:buClr>
                <a:schemeClr val="bg1"/>
              </a:buClr>
              <a:buSzPct val="210000"/>
              <a:buFont typeface="+mj-lt"/>
              <a:buNone/>
              <a:defRPr sz="2800" b="0" i="0" spc="30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Title text</a:t>
            </a:r>
          </a:p>
        </p:txBody>
      </p:sp>
      <p:sp>
        <p:nvSpPr>
          <p:cNvPr id="13" name="Title 1"/>
          <p:cNvSpPr txBox="1">
            <a:spLocks/>
          </p:cNvSpPr>
          <p:nvPr userDrawn="1"/>
        </p:nvSpPr>
        <p:spPr bwMode="auto">
          <a:xfrm>
            <a:off x="6191176" y="627534"/>
            <a:ext cx="1656184" cy="64807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80000" tIns="374400" rIns="180000" bIns="140400" numCol="1" anchor="t" anchorCtr="0" compatLnSpc="1">
            <a:prstTxWarp prst="textNoShape">
              <a:avLst/>
            </a:prstTxWarp>
          </a:bodyPr>
          <a:lstStyle>
            <a:lvl1pPr marL="0" indent="0" algn="l" defTabSz="4492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  <a:buSzPct val="210000"/>
              <a:buFont typeface="+mj-lt"/>
              <a:buNone/>
              <a:defRPr lang="en-GB" sz="3600" b="0" i="1" kern="1200">
                <a:solidFill>
                  <a:schemeClr val="bg1"/>
                </a:solidFill>
                <a:latin typeface="Minion Pro"/>
                <a:ea typeface="ＭＳ Ｐゴシック" panose="020B0600070205080204" pitchFamily="34" charset="-128"/>
                <a:cs typeface="Minion Pro"/>
              </a:defRPr>
            </a:lvl1pPr>
            <a:lvl2pPr marL="742950" indent="-28575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ts val="2800"/>
              </a:lnSpc>
            </a:pPr>
            <a:r>
              <a:rPr lang="en-US" sz="6600" b="0" i="1" dirty="0">
                <a:latin typeface="Times New Roman"/>
                <a:cs typeface="Times New Roman"/>
              </a:rPr>
              <a:t>3.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762000" y="2828922"/>
            <a:ext cx="7772400" cy="1559633"/>
          </a:xfrm>
        </p:spPr>
        <p:txBody>
          <a:bodyPr anchor="t"/>
          <a:lstStyle>
            <a:lvl1pPr marL="457200" indent="-457200">
              <a:lnSpc>
                <a:spcPct val="100000"/>
              </a:lnSpc>
              <a:buFont typeface="Lucida Grande"/>
              <a:buChar char="-"/>
              <a:defRPr sz="2800"/>
            </a:lvl1pPr>
            <a:lvl2pPr marL="685800" indent="-228600">
              <a:lnSpc>
                <a:spcPct val="100000"/>
              </a:lnSpc>
              <a:buFont typeface="Lucida Grande"/>
              <a:buChar char="-"/>
              <a:defRPr sz="2400"/>
            </a:lvl2pPr>
            <a:lvl3pPr marL="1143000" indent="-228600">
              <a:lnSpc>
                <a:spcPct val="100000"/>
              </a:lnSpc>
              <a:buFont typeface="Lucida Grande"/>
              <a:buChar char="-"/>
              <a:defRPr sz="20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823887082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ike ringpilt +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5" name="Picture Placeholder 6174"/>
          <p:cNvSpPr>
            <a:spLocks noGrp="1"/>
          </p:cNvSpPr>
          <p:nvPr>
            <p:ph type="pic" sz="quarter" idx="11" hasCustomPrompt="1"/>
          </p:nvPr>
        </p:nvSpPr>
        <p:spPr>
          <a:xfrm>
            <a:off x="566445" y="777213"/>
            <a:ext cx="3240000" cy="3240000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t-EE" dirty="0" err="1"/>
              <a:t>Add</a:t>
            </a:r>
            <a:r>
              <a:rPr lang="et-EE" dirty="0"/>
              <a:t> Picture </a:t>
            </a:r>
            <a:r>
              <a:rPr lang="et-EE" dirty="0" err="1"/>
              <a:t>or</a:t>
            </a:r>
            <a:r>
              <a:rPr lang="et-EE" dirty="0"/>
              <a:t> </a:t>
            </a:r>
            <a:r>
              <a:rPr lang="et-EE" dirty="0" err="1"/>
              <a:t>texture</a:t>
            </a:r>
            <a:r>
              <a:rPr lang="et-EE" dirty="0"/>
              <a:t> </a:t>
            </a:r>
            <a:r>
              <a:rPr lang="et-EE" dirty="0" err="1"/>
              <a:t>fill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7444" y="1762553"/>
            <a:ext cx="4460622" cy="1299411"/>
          </a:xfrm>
        </p:spPr>
        <p:txBody>
          <a:bodyPr anchor="ctr"/>
          <a:lstStyle>
            <a:lvl1pPr marL="457200" indent="-457200">
              <a:buFont typeface="Lucida Grande"/>
              <a:buChar char="-"/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6469924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ur ringpilt + pealkiri +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77330" y="2563565"/>
            <a:ext cx="3466560" cy="1299411"/>
          </a:xfrm>
        </p:spPr>
        <p:txBody>
          <a:bodyPr anchor="t"/>
          <a:lstStyle>
            <a:lvl1pPr marL="342900" indent="-342900">
              <a:buFont typeface="Lucida Grande"/>
              <a:buChar char="-"/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Picture Placeholder 6174"/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4671398" y="-668680"/>
            <a:ext cx="6732000" cy="6732000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t-EE" dirty="0" err="1"/>
              <a:t>Add</a:t>
            </a:r>
            <a:r>
              <a:rPr lang="et-EE" dirty="0"/>
              <a:t> Picture </a:t>
            </a:r>
            <a:r>
              <a:rPr lang="et-EE" dirty="0" err="1"/>
              <a:t>or</a:t>
            </a:r>
            <a:r>
              <a:rPr lang="et-EE" dirty="0"/>
              <a:t> </a:t>
            </a:r>
            <a:r>
              <a:rPr lang="et-EE" dirty="0" err="1"/>
              <a:t>texture</a:t>
            </a:r>
            <a:r>
              <a:rPr lang="et-EE" dirty="0"/>
              <a:t> </a:t>
            </a:r>
            <a:r>
              <a:rPr lang="et-EE" dirty="0" err="1"/>
              <a:t>fill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70288" y="1009630"/>
            <a:ext cx="3452119" cy="1426850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 sz="2800" i="0" spc="600"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3288493023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ur ringpilt +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1930" y="1963490"/>
            <a:ext cx="3466560" cy="1299411"/>
          </a:xfrm>
        </p:spPr>
        <p:txBody>
          <a:bodyPr anchor="ctr"/>
          <a:lstStyle>
            <a:lvl1pPr marL="342900" indent="-342900">
              <a:buFont typeface="Lucida Grande"/>
              <a:buChar char="-"/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Picture Placeholder 6174"/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4671398" y="-668680"/>
            <a:ext cx="6732000" cy="6732000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t-EE" dirty="0" err="1"/>
              <a:t>Add</a:t>
            </a:r>
            <a:r>
              <a:rPr lang="et-EE" dirty="0"/>
              <a:t> Picture </a:t>
            </a:r>
            <a:r>
              <a:rPr lang="et-EE" dirty="0" err="1"/>
              <a:t>or</a:t>
            </a:r>
            <a:r>
              <a:rPr lang="et-EE" dirty="0"/>
              <a:t> </a:t>
            </a:r>
            <a:r>
              <a:rPr lang="et-EE" dirty="0" err="1"/>
              <a:t>texture</a:t>
            </a:r>
            <a:r>
              <a:rPr lang="et-EE" dirty="0"/>
              <a:t> </a:t>
            </a:r>
            <a:r>
              <a:rPr lang="et-EE" dirty="0" err="1"/>
              <a:t>fill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418941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lt + pealkiri +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icture Placeholder 38"/>
          <p:cNvSpPr>
            <a:spLocks noGrp="1"/>
          </p:cNvSpPr>
          <p:nvPr>
            <p:ph type="pic" sz="quarter" idx="10"/>
          </p:nvPr>
        </p:nvSpPr>
        <p:spPr>
          <a:xfrm>
            <a:off x="4850090" y="0"/>
            <a:ext cx="4293911" cy="5143500"/>
          </a:xfrm>
        </p:spPr>
        <p:txBody>
          <a:bodyPr/>
          <a:lstStyle/>
          <a:p>
            <a:endParaRPr lang="en-US"/>
          </a:p>
        </p:txBody>
      </p:sp>
      <p:sp>
        <p:nvSpPr>
          <p:cNvPr id="41" name="Title 1"/>
          <p:cNvSpPr>
            <a:spLocks noGrp="1"/>
          </p:cNvSpPr>
          <p:nvPr>
            <p:ph type="title" hasCustomPrompt="1"/>
          </p:nvPr>
        </p:nvSpPr>
        <p:spPr>
          <a:xfrm>
            <a:off x="470288" y="984230"/>
            <a:ext cx="3921133" cy="1426850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 sz="2800" i="0" spc="600"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42" name="Content Placeholder 2"/>
          <p:cNvSpPr>
            <a:spLocks noGrp="1"/>
          </p:cNvSpPr>
          <p:nvPr>
            <p:ph idx="11"/>
          </p:nvPr>
        </p:nvSpPr>
        <p:spPr>
          <a:xfrm>
            <a:off x="515430" y="2563565"/>
            <a:ext cx="3878770" cy="1299411"/>
          </a:xfrm>
        </p:spPr>
        <p:txBody>
          <a:bodyPr anchor="t"/>
          <a:lstStyle>
            <a:lvl1pPr marL="342900" indent="-342900">
              <a:buFont typeface="Lucida Grande"/>
              <a:buChar char="-"/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38869477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lt +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icture Placeholder 38"/>
          <p:cNvSpPr>
            <a:spLocks noGrp="1"/>
          </p:cNvSpPr>
          <p:nvPr>
            <p:ph type="pic" sz="quarter" idx="10"/>
          </p:nvPr>
        </p:nvSpPr>
        <p:spPr>
          <a:xfrm>
            <a:off x="4850090" y="0"/>
            <a:ext cx="4293911" cy="51435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1"/>
          </p:nvPr>
        </p:nvSpPr>
        <p:spPr>
          <a:xfrm>
            <a:off x="515430" y="1992065"/>
            <a:ext cx="3878770" cy="1299411"/>
          </a:xfrm>
        </p:spPr>
        <p:txBody>
          <a:bodyPr anchor="ctr"/>
          <a:lstStyle>
            <a:lvl1pPr marL="342900" indent="-342900">
              <a:buFont typeface="Lucida Grande"/>
              <a:buChar char="-"/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854537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es 01 (val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2472940" y="1421060"/>
            <a:ext cx="5928560" cy="2110595"/>
          </a:xfrm>
          <a:prstGeom prst="rect">
            <a:avLst/>
          </a:prstGeom>
        </p:spPr>
        <p:txBody>
          <a:bodyPr anchor="ctr"/>
          <a:lstStyle>
            <a:lvl1pPr>
              <a:defRPr baseline="0"/>
            </a:lvl1pPr>
          </a:lstStyle>
          <a:p>
            <a:r>
              <a:rPr lang="en-US" dirty="0"/>
              <a:t>Click to edit master title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 flipH="1">
            <a:off x="1130535" y="1212487"/>
            <a:ext cx="445675" cy="2356596"/>
          </a:xfrm>
          <a:prstGeom prst="line">
            <a:avLst/>
          </a:prstGeom>
          <a:ln w="57150" cmpd="sng">
            <a:solidFill>
              <a:srgbClr val="D004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3069568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lt + pildial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381000" y="257175"/>
            <a:ext cx="8356600" cy="4010025"/>
          </a:xfrm>
          <a:ln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err="1"/>
              <a:t>Pilt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2755900" y="4419600"/>
            <a:ext cx="5969000" cy="425655"/>
          </a:xfrm>
        </p:spPr>
        <p:txBody>
          <a:bodyPr anchor="b"/>
          <a:lstStyle>
            <a:lvl1pPr marL="0" indent="0" algn="r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P</a:t>
            </a:r>
            <a:r>
              <a:rPr lang="et-EE" dirty="0"/>
              <a:t>ildiallkiri</a:t>
            </a:r>
          </a:p>
        </p:txBody>
      </p:sp>
    </p:spTree>
    <p:extLst>
      <p:ext uri="{BB962C8B-B14F-4D97-AF65-F5344CB8AC3E}">
        <p14:creationId xmlns:p14="http://schemas.microsoft.com/office/powerpoint/2010/main" val="819029606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alkiri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93700" y="471140"/>
            <a:ext cx="8356600" cy="1405898"/>
          </a:xfrm>
          <a:prstGeom prst="rect">
            <a:avLst/>
          </a:prstGeom>
        </p:spPr>
        <p:txBody>
          <a:bodyPr anchor="t"/>
          <a:lstStyle/>
          <a:p>
            <a:r>
              <a:rPr lang="et-EE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960065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alkiri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5566" y="334356"/>
            <a:ext cx="8363190" cy="850129"/>
          </a:xfrm>
          <a:prstGeom prst="rect">
            <a:avLst/>
          </a:prstGeom>
        </p:spPr>
        <p:txBody>
          <a:bodyPr anchor="t"/>
          <a:lstStyle>
            <a:lvl1pPr>
              <a:lnSpc>
                <a:spcPct val="100000"/>
              </a:lnSpc>
              <a:defRPr sz="3200" i="0" spc="600"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2406460023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5016784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4318000"/>
            <a:ext cx="2565400" cy="825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233347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 err="1"/>
              <a:t>pilt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870972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174"/>
          <p:cNvSpPr>
            <a:spLocks noGrp="1"/>
          </p:cNvSpPr>
          <p:nvPr>
            <p:ph type="pic" sz="quarter" idx="11" hasCustomPrompt="1"/>
          </p:nvPr>
        </p:nvSpPr>
        <p:spPr>
          <a:xfrm>
            <a:off x="985545" y="977548"/>
            <a:ext cx="1044000" cy="1044000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t-EE" dirty="0"/>
              <a:t>pilt</a:t>
            </a:r>
            <a:endParaRPr lang="en-US" dirty="0"/>
          </a:p>
        </p:txBody>
      </p:sp>
      <p:sp>
        <p:nvSpPr>
          <p:cNvPr id="21" name="Picture Placeholder 6174"/>
          <p:cNvSpPr>
            <a:spLocks noGrp="1"/>
          </p:cNvSpPr>
          <p:nvPr>
            <p:ph type="pic" sz="quarter" idx="12" hasCustomPrompt="1"/>
          </p:nvPr>
        </p:nvSpPr>
        <p:spPr>
          <a:xfrm>
            <a:off x="3474745" y="977548"/>
            <a:ext cx="1044000" cy="1044000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t-EE" dirty="0"/>
              <a:t>pilt</a:t>
            </a:r>
            <a:endParaRPr lang="en-US" dirty="0"/>
          </a:p>
        </p:txBody>
      </p:sp>
      <p:sp>
        <p:nvSpPr>
          <p:cNvPr id="22" name="Picture Placeholder 6174"/>
          <p:cNvSpPr>
            <a:spLocks noGrp="1"/>
          </p:cNvSpPr>
          <p:nvPr>
            <p:ph type="pic" sz="quarter" idx="13" hasCustomPrompt="1"/>
          </p:nvPr>
        </p:nvSpPr>
        <p:spPr>
          <a:xfrm>
            <a:off x="5887745" y="977548"/>
            <a:ext cx="1044000" cy="1044000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t-EE" dirty="0"/>
              <a:t>pilt</a:t>
            </a:r>
            <a:endParaRPr lang="en-US" dirty="0"/>
          </a:p>
        </p:txBody>
      </p:sp>
      <p:sp>
        <p:nvSpPr>
          <p:cNvPr id="23" name="Picture Placeholder 6174"/>
          <p:cNvSpPr>
            <a:spLocks noGrp="1"/>
          </p:cNvSpPr>
          <p:nvPr>
            <p:ph type="pic" sz="quarter" idx="14" hasCustomPrompt="1"/>
          </p:nvPr>
        </p:nvSpPr>
        <p:spPr>
          <a:xfrm>
            <a:off x="6891045" y="2806348"/>
            <a:ext cx="1044000" cy="1044000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t-EE" dirty="0"/>
              <a:t>pilt</a:t>
            </a:r>
            <a:endParaRPr lang="en-US" dirty="0"/>
          </a:p>
        </p:txBody>
      </p:sp>
      <p:sp>
        <p:nvSpPr>
          <p:cNvPr id="24" name="Picture Placeholder 6174"/>
          <p:cNvSpPr>
            <a:spLocks noGrp="1"/>
          </p:cNvSpPr>
          <p:nvPr>
            <p:ph type="pic" sz="quarter" idx="15" hasCustomPrompt="1"/>
          </p:nvPr>
        </p:nvSpPr>
        <p:spPr>
          <a:xfrm>
            <a:off x="4414545" y="2806348"/>
            <a:ext cx="1044000" cy="1044000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t-EE" dirty="0"/>
              <a:t>pilt</a:t>
            </a:r>
            <a:endParaRPr lang="en-US" dirty="0"/>
          </a:p>
        </p:txBody>
      </p:sp>
      <p:sp>
        <p:nvSpPr>
          <p:cNvPr id="25" name="Picture Placeholder 6174"/>
          <p:cNvSpPr>
            <a:spLocks noGrp="1"/>
          </p:cNvSpPr>
          <p:nvPr>
            <p:ph type="pic" sz="quarter" idx="16" hasCustomPrompt="1"/>
          </p:nvPr>
        </p:nvSpPr>
        <p:spPr>
          <a:xfrm>
            <a:off x="1963445" y="2806348"/>
            <a:ext cx="1044000" cy="1044000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t-EE" dirty="0"/>
              <a:t>pilt</a:t>
            </a:r>
            <a:endParaRPr lang="en-US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7" hasCustomPrompt="1"/>
          </p:nvPr>
        </p:nvSpPr>
        <p:spPr>
          <a:xfrm>
            <a:off x="787400" y="2093029"/>
            <a:ext cx="1498600" cy="666750"/>
          </a:xfrm>
        </p:spPr>
        <p:txBody>
          <a:bodyPr anchor="t"/>
          <a:lstStyle>
            <a:lvl1pPr marL="0" indent="0" algn="ctr">
              <a:lnSpc>
                <a:spcPct val="100000"/>
              </a:lnSpc>
              <a:buNone/>
              <a:defRPr sz="1700" baseline="0"/>
            </a:lvl1pPr>
            <a:lvl2pPr marL="457200" indent="0">
              <a:buNone/>
              <a:defRPr sz="1700"/>
            </a:lvl2pPr>
            <a:lvl3pPr marL="914400" indent="0">
              <a:buNone/>
              <a:defRPr sz="1700"/>
            </a:lvl3pPr>
            <a:lvl4pPr marL="1371600" indent="0">
              <a:buNone/>
              <a:defRPr sz="1700"/>
            </a:lvl4pPr>
            <a:lvl5pPr marL="1828800" indent="0">
              <a:buNone/>
              <a:defRPr sz="1700"/>
            </a:lvl5pPr>
          </a:lstStyle>
          <a:p>
            <a:pPr lvl="0"/>
            <a:r>
              <a:rPr lang="et-EE" dirty="0"/>
              <a:t>Alampunkti tekst nelja või viie sõnaga</a:t>
            </a:r>
            <a:endParaRPr lang="en-US" dirty="0"/>
          </a:p>
        </p:txBody>
      </p:sp>
      <p:sp>
        <p:nvSpPr>
          <p:cNvPr id="28" name="Text Placeholder 26"/>
          <p:cNvSpPr>
            <a:spLocks noGrp="1"/>
          </p:cNvSpPr>
          <p:nvPr>
            <p:ph type="body" sz="quarter" idx="18" hasCustomPrompt="1"/>
          </p:nvPr>
        </p:nvSpPr>
        <p:spPr>
          <a:xfrm>
            <a:off x="3251200" y="2093029"/>
            <a:ext cx="1498600" cy="666750"/>
          </a:xfrm>
        </p:spPr>
        <p:txBody>
          <a:bodyPr anchor="t"/>
          <a:lstStyle>
            <a:lvl1pPr marL="0" indent="0" algn="ctr">
              <a:lnSpc>
                <a:spcPct val="100000"/>
              </a:lnSpc>
              <a:buNone/>
              <a:defRPr sz="1700" baseline="0"/>
            </a:lvl1pPr>
            <a:lvl2pPr marL="457200" indent="0">
              <a:buNone/>
              <a:defRPr sz="1700"/>
            </a:lvl2pPr>
            <a:lvl3pPr marL="914400" indent="0">
              <a:buNone/>
              <a:defRPr sz="1700"/>
            </a:lvl3pPr>
            <a:lvl4pPr marL="1371600" indent="0">
              <a:buNone/>
              <a:defRPr sz="1700"/>
            </a:lvl4pPr>
            <a:lvl5pPr marL="1828800" indent="0">
              <a:buNone/>
              <a:defRPr sz="1700"/>
            </a:lvl5pPr>
          </a:lstStyle>
          <a:p>
            <a:pPr lvl="0"/>
            <a:r>
              <a:rPr lang="et-EE" dirty="0"/>
              <a:t>Alampunkti tekst nelja või viie sõnaga</a:t>
            </a:r>
            <a:endParaRPr lang="en-US" dirty="0"/>
          </a:p>
        </p:txBody>
      </p:sp>
      <p:sp>
        <p:nvSpPr>
          <p:cNvPr id="29" name="Text Placeholder 26"/>
          <p:cNvSpPr>
            <a:spLocks noGrp="1"/>
          </p:cNvSpPr>
          <p:nvPr>
            <p:ph type="body" sz="quarter" idx="19" hasCustomPrompt="1"/>
          </p:nvPr>
        </p:nvSpPr>
        <p:spPr>
          <a:xfrm>
            <a:off x="5676900" y="2093029"/>
            <a:ext cx="1498600" cy="666750"/>
          </a:xfrm>
        </p:spPr>
        <p:txBody>
          <a:bodyPr anchor="t"/>
          <a:lstStyle>
            <a:lvl1pPr marL="0" indent="0" algn="ctr">
              <a:lnSpc>
                <a:spcPct val="100000"/>
              </a:lnSpc>
              <a:buNone/>
              <a:defRPr sz="1700" baseline="0"/>
            </a:lvl1pPr>
            <a:lvl2pPr marL="457200" indent="0">
              <a:buNone/>
              <a:defRPr sz="1700"/>
            </a:lvl2pPr>
            <a:lvl3pPr marL="914400" indent="0">
              <a:buNone/>
              <a:defRPr sz="1700"/>
            </a:lvl3pPr>
            <a:lvl4pPr marL="1371600" indent="0">
              <a:buNone/>
              <a:defRPr sz="1700"/>
            </a:lvl4pPr>
            <a:lvl5pPr marL="1828800" indent="0">
              <a:buNone/>
              <a:defRPr sz="1700"/>
            </a:lvl5pPr>
          </a:lstStyle>
          <a:p>
            <a:pPr lvl="0"/>
            <a:r>
              <a:rPr lang="et-EE" dirty="0"/>
              <a:t>Alampunkti tekst nelja või viie sõnaga</a:t>
            </a:r>
            <a:endParaRPr lang="en-US" dirty="0"/>
          </a:p>
        </p:txBody>
      </p:sp>
      <p:sp>
        <p:nvSpPr>
          <p:cNvPr id="30" name="Text Placeholder 26"/>
          <p:cNvSpPr>
            <a:spLocks noGrp="1"/>
          </p:cNvSpPr>
          <p:nvPr>
            <p:ph type="body" sz="quarter" idx="20" hasCustomPrompt="1"/>
          </p:nvPr>
        </p:nvSpPr>
        <p:spPr>
          <a:xfrm>
            <a:off x="6680200" y="3921829"/>
            <a:ext cx="1498600" cy="666750"/>
          </a:xfrm>
        </p:spPr>
        <p:txBody>
          <a:bodyPr anchor="t"/>
          <a:lstStyle>
            <a:lvl1pPr marL="0" indent="0" algn="ctr">
              <a:lnSpc>
                <a:spcPct val="100000"/>
              </a:lnSpc>
              <a:buNone/>
              <a:defRPr sz="1700" baseline="0"/>
            </a:lvl1pPr>
            <a:lvl2pPr marL="457200" indent="0">
              <a:buNone/>
              <a:defRPr sz="1700"/>
            </a:lvl2pPr>
            <a:lvl3pPr marL="914400" indent="0">
              <a:buNone/>
              <a:defRPr sz="1700"/>
            </a:lvl3pPr>
            <a:lvl4pPr marL="1371600" indent="0">
              <a:buNone/>
              <a:defRPr sz="1700"/>
            </a:lvl4pPr>
            <a:lvl5pPr marL="1828800" indent="0">
              <a:buNone/>
              <a:defRPr sz="1700"/>
            </a:lvl5pPr>
          </a:lstStyle>
          <a:p>
            <a:pPr lvl="0"/>
            <a:r>
              <a:rPr lang="et-EE" dirty="0"/>
              <a:t>Alampunkti tekst nelja või viie sõnaga</a:t>
            </a:r>
            <a:endParaRPr lang="en-US" dirty="0"/>
          </a:p>
        </p:txBody>
      </p:sp>
      <p:sp>
        <p:nvSpPr>
          <p:cNvPr id="31" name="Text Placeholder 26"/>
          <p:cNvSpPr>
            <a:spLocks noGrp="1"/>
          </p:cNvSpPr>
          <p:nvPr>
            <p:ph type="body" sz="quarter" idx="21" hasCustomPrompt="1"/>
          </p:nvPr>
        </p:nvSpPr>
        <p:spPr>
          <a:xfrm>
            <a:off x="4203700" y="3921829"/>
            <a:ext cx="1498600" cy="666750"/>
          </a:xfrm>
        </p:spPr>
        <p:txBody>
          <a:bodyPr anchor="t"/>
          <a:lstStyle>
            <a:lvl1pPr marL="0" indent="0" algn="ctr">
              <a:lnSpc>
                <a:spcPct val="100000"/>
              </a:lnSpc>
              <a:buNone/>
              <a:defRPr sz="1700" baseline="0"/>
            </a:lvl1pPr>
            <a:lvl2pPr marL="457200" indent="0">
              <a:buNone/>
              <a:defRPr sz="1700"/>
            </a:lvl2pPr>
            <a:lvl3pPr marL="914400" indent="0">
              <a:buNone/>
              <a:defRPr sz="1700"/>
            </a:lvl3pPr>
            <a:lvl4pPr marL="1371600" indent="0">
              <a:buNone/>
              <a:defRPr sz="1700"/>
            </a:lvl4pPr>
            <a:lvl5pPr marL="1828800" indent="0">
              <a:buNone/>
              <a:defRPr sz="1700"/>
            </a:lvl5pPr>
          </a:lstStyle>
          <a:p>
            <a:pPr lvl="0"/>
            <a:r>
              <a:rPr lang="et-EE" dirty="0"/>
              <a:t>Alampunkti tekst nelja või viie sõnaga</a:t>
            </a:r>
            <a:endParaRPr lang="en-US" dirty="0"/>
          </a:p>
        </p:txBody>
      </p:sp>
      <p:sp>
        <p:nvSpPr>
          <p:cNvPr id="32" name="Text Placeholder 26"/>
          <p:cNvSpPr>
            <a:spLocks noGrp="1"/>
          </p:cNvSpPr>
          <p:nvPr>
            <p:ph type="body" sz="quarter" idx="22" hasCustomPrompt="1"/>
          </p:nvPr>
        </p:nvSpPr>
        <p:spPr>
          <a:xfrm>
            <a:off x="1752600" y="3921829"/>
            <a:ext cx="1498600" cy="666750"/>
          </a:xfrm>
        </p:spPr>
        <p:txBody>
          <a:bodyPr anchor="t"/>
          <a:lstStyle>
            <a:lvl1pPr marL="0" indent="0" algn="ctr">
              <a:lnSpc>
                <a:spcPct val="100000"/>
              </a:lnSpc>
              <a:buNone/>
              <a:defRPr sz="1700" baseline="0"/>
            </a:lvl1pPr>
            <a:lvl2pPr marL="457200" indent="0">
              <a:buNone/>
              <a:defRPr sz="1700"/>
            </a:lvl2pPr>
            <a:lvl3pPr marL="914400" indent="0">
              <a:buNone/>
              <a:defRPr sz="1700"/>
            </a:lvl3pPr>
            <a:lvl4pPr marL="1371600" indent="0">
              <a:buNone/>
              <a:defRPr sz="1700"/>
            </a:lvl4pPr>
            <a:lvl5pPr marL="1828800" indent="0">
              <a:buNone/>
              <a:defRPr sz="1700"/>
            </a:lvl5pPr>
          </a:lstStyle>
          <a:p>
            <a:pPr lvl="0"/>
            <a:r>
              <a:rPr lang="et-EE" dirty="0"/>
              <a:t>Alampunkti tekst nelja või viie sõnaga</a:t>
            </a: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375566" y="334356"/>
            <a:ext cx="8363190" cy="850129"/>
          </a:xfrm>
          <a:prstGeom prst="rect">
            <a:avLst/>
          </a:prstGeom>
        </p:spPr>
        <p:txBody>
          <a:bodyPr anchor="t"/>
          <a:lstStyle>
            <a:lvl1pPr>
              <a:lnSpc>
                <a:spcPct val="100000"/>
              </a:lnSpc>
              <a:defRPr sz="3200" i="0" spc="600"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3843869091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sislaid (must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6884001" y="2736273"/>
            <a:ext cx="1802765" cy="1131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TLY-est-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5414" y="4119184"/>
            <a:ext cx="1724101" cy="351272"/>
          </a:xfrm>
          <a:prstGeom prst="rect">
            <a:avLst/>
          </a:prstGeom>
        </p:spPr>
      </p:pic>
      <p:pic>
        <p:nvPicPr>
          <p:cNvPr id="5" name="Picture 4" descr="TLY-est-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70" y="4486751"/>
            <a:ext cx="1896511" cy="386399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0" y="4318000"/>
            <a:ext cx="3263900" cy="825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782" y="2899389"/>
            <a:ext cx="1453202" cy="841005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 flipH="1">
            <a:off x="5676901" y="609600"/>
            <a:ext cx="800099" cy="3888589"/>
          </a:xfrm>
          <a:prstGeom prst="line">
            <a:avLst/>
          </a:prstGeom>
          <a:ln w="4445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28203" y="625298"/>
            <a:ext cx="4781997" cy="3845158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3600" i="0" spc="600"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ELU </a:t>
            </a:r>
            <a:r>
              <a:rPr lang="en-US" dirty="0" err="1"/>
              <a:t>projekti</a:t>
            </a:r>
            <a:r>
              <a:rPr lang="en-US" dirty="0"/>
              <a:t> </a:t>
            </a:r>
            <a:r>
              <a:rPr lang="en-US" dirty="0" err="1"/>
              <a:t>pealkiri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928AD5E8-0BD5-5444-A3BB-8F175271D00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475" y="708898"/>
            <a:ext cx="1802765" cy="1802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655848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es (must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72940" y="1251730"/>
            <a:ext cx="5928560" cy="2110595"/>
          </a:xfrm>
          <a:prstGeom prst="rect">
            <a:avLst/>
          </a:prstGeom>
        </p:spPr>
        <p:txBody>
          <a:bodyPr anchor="ctr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 flipH="1">
            <a:off x="1130535" y="1043157"/>
            <a:ext cx="445675" cy="2356596"/>
          </a:xfrm>
          <a:prstGeom prst="line">
            <a:avLst/>
          </a:prstGeom>
          <a:ln w="57150" cmpd="sng">
            <a:solidFill>
              <a:srgbClr val="D004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es + selgitus 01 (must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2472940" y="1251731"/>
            <a:ext cx="5928560" cy="99417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2472940" y="2386564"/>
            <a:ext cx="5928562" cy="1299411"/>
          </a:xfrm>
        </p:spPr>
        <p:txBody>
          <a:bodyPr/>
          <a:lstStyle>
            <a:lvl1pPr marL="457200" indent="-457200">
              <a:buClrTx/>
              <a:buFont typeface="Lucida Grande"/>
              <a:buChar char="-"/>
              <a:defRPr sz="2800">
                <a:solidFill>
                  <a:srgbClr val="FFFFFF"/>
                </a:solidFill>
              </a:defRPr>
            </a:lvl1pPr>
            <a:lvl2pPr>
              <a:buClrTx/>
              <a:defRPr sz="2400">
                <a:solidFill>
                  <a:srgbClr val="FFFFFF"/>
                </a:solidFill>
              </a:defRPr>
            </a:lvl2pPr>
            <a:lvl3pPr>
              <a:buClrTx/>
              <a:defRPr sz="2000">
                <a:solidFill>
                  <a:srgbClr val="FFFFFF"/>
                </a:solidFill>
              </a:defRPr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1130535" y="1043157"/>
            <a:ext cx="445675" cy="2356596"/>
          </a:xfrm>
          <a:prstGeom prst="line">
            <a:avLst/>
          </a:prstGeom>
          <a:ln w="57150" cmpd="sng">
            <a:solidFill>
              <a:srgbClr val="D004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es 02 (val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2469826" y="1418720"/>
            <a:ext cx="5944374" cy="202721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3600" i="0" spc="600"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 flipH="1">
            <a:off x="1130535" y="1212487"/>
            <a:ext cx="445675" cy="2356596"/>
          </a:xfrm>
          <a:prstGeom prst="line">
            <a:avLst/>
          </a:prstGeom>
          <a:ln w="57150" cmpd="sng">
            <a:solidFill>
              <a:srgbClr val="D004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2897705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es + selgitus 02 (must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469826" y="1249391"/>
            <a:ext cx="5931674" cy="994172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600" i="0" spc="600">
                <a:solidFill>
                  <a:srgbClr val="FFFFFF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2472940" y="2386564"/>
            <a:ext cx="5928562" cy="1299411"/>
          </a:xfrm>
        </p:spPr>
        <p:txBody>
          <a:bodyPr/>
          <a:lstStyle>
            <a:lvl1pPr marL="457200" indent="-457200">
              <a:buClrTx/>
              <a:buFont typeface="Lucida Grande"/>
              <a:buChar char="-"/>
              <a:defRPr sz="2800">
                <a:solidFill>
                  <a:srgbClr val="FFFFFF"/>
                </a:solidFill>
              </a:defRPr>
            </a:lvl1pPr>
            <a:lvl2pPr>
              <a:buClrTx/>
              <a:defRPr sz="2400">
                <a:solidFill>
                  <a:srgbClr val="FFFFFF"/>
                </a:solidFill>
              </a:defRPr>
            </a:lvl2pPr>
            <a:lvl3pPr>
              <a:buClrTx/>
              <a:defRPr sz="2000">
                <a:solidFill>
                  <a:srgbClr val="FFFFFF"/>
                </a:solidFill>
              </a:defRPr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1130535" y="1043157"/>
            <a:ext cx="445675" cy="2356596"/>
          </a:xfrm>
          <a:prstGeom prst="line">
            <a:avLst/>
          </a:prstGeom>
          <a:ln w="57150" cmpd="sng">
            <a:solidFill>
              <a:srgbClr val="D004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alkiri 01 (must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30200" y="470498"/>
            <a:ext cx="8470900" cy="1393071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t-EE" dirty="0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alkiri 02 (must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75566" y="334356"/>
            <a:ext cx="8363190" cy="850129"/>
          </a:xfrm>
          <a:prstGeom prst="rect">
            <a:avLst/>
          </a:prstGeom>
        </p:spPr>
        <p:txBody>
          <a:bodyPr anchor="t"/>
          <a:lstStyle>
            <a:lvl1pPr>
              <a:lnSpc>
                <a:spcPct val="100000"/>
              </a:lnSpc>
              <a:defRPr sz="3200" i="0" spc="60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</p:spTree>
    <p:extLst/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es selgitusega 01 (val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72940" y="1421061"/>
            <a:ext cx="5928560" cy="99417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2940" y="2555894"/>
            <a:ext cx="5928562" cy="1299411"/>
          </a:xfrm>
        </p:spPr>
        <p:txBody>
          <a:bodyPr/>
          <a:lstStyle>
            <a:lvl1pPr marL="457200" indent="-457200">
              <a:buFont typeface="Lucida Grande"/>
              <a:buChar char="-"/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1130535" y="1212487"/>
            <a:ext cx="445675" cy="2356596"/>
          </a:xfrm>
          <a:prstGeom prst="line">
            <a:avLst/>
          </a:prstGeom>
          <a:ln w="57150" cmpd="sng">
            <a:solidFill>
              <a:srgbClr val="D004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775649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es selgitusega 02 (val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2469826" y="1418721"/>
            <a:ext cx="5944374" cy="994172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600" i="0" spc="600"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43" name="Content Placeholder 2"/>
          <p:cNvSpPr>
            <a:spLocks noGrp="1"/>
          </p:cNvSpPr>
          <p:nvPr>
            <p:ph idx="1"/>
          </p:nvPr>
        </p:nvSpPr>
        <p:spPr>
          <a:xfrm>
            <a:off x="2472940" y="2555894"/>
            <a:ext cx="5928562" cy="1299411"/>
          </a:xfrm>
        </p:spPr>
        <p:txBody>
          <a:bodyPr/>
          <a:lstStyle>
            <a:lvl1pPr marL="457200" indent="-457200">
              <a:buFont typeface="Lucida Grande"/>
              <a:buChar char="-"/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1130535" y="1212487"/>
            <a:ext cx="445675" cy="2356596"/>
          </a:xfrm>
          <a:prstGeom prst="line">
            <a:avLst/>
          </a:prstGeom>
          <a:ln w="57150" cmpd="sng">
            <a:solidFill>
              <a:srgbClr val="D004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0994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lgi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ontent Placeholder 2"/>
          <p:cNvSpPr>
            <a:spLocks noGrp="1"/>
          </p:cNvSpPr>
          <p:nvPr>
            <p:ph idx="1"/>
          </p:nvPr>
        </p:nvSpPr>
        <p:spPr>
          <a:xfrm>
            <a:off x="2499021" y="1490409"/>
            <a:ext cx="5724679" cy="1919538"/>
          </a:xfrm>
        </p:spPr>
        <p:txBody>
          <a:bodyPr anchor="ctr"/>
          <a:lstStyle>
            <a:lvl1pPr marL="457200" indent="-457200">
              <a:buFont typeface="Lucida Grande"/>
              <a:buChar char="-"/>
              <a:defRPr sz="3200"/>
            </a:lvl1pPr>
            <a:lvl2pPr>
              <a:defRPr sz="2800"/>
            </a:lvl2pPr>
            <a:lvl3pPr>
              <a:defRPr sz="24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 flipH="1">
            <a:off x="1130535" y="1195554"/>
            <a:ext cx="445675" cy="2356596"/>
          </a:xfrm>
          <a:prstGeom prst="line">
            <a:avLst/>
          </a:prstGeom>
          <a:ln w="57150" cmpd="sng">
            <a:solidFill>
              <a:srgbClr val="D004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795976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tt pealkirjaga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64083"/>
            <a:ext cx="7886700" cy="1264788"/>
          </a:xfrm>
          <a:prstGeom prst="rect">
            <a:avLst/>
          </a:prstGeom>
        </p:spPr>
        <p:txBody>
          <a:bodyPr anchor="t"/>
          <a:lstStyle/>
          <a:p>
            <a:r>
              <a:rPr lang="et-EE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320" y="1820334"/>
            <a:ext cx="7909080" cy="2476853"/>
          </a:xfrm>
        </p:spPr>
        <p:txBody>
          <a:bodyPr anchor="t"/>
          <a:lstStyle>
            <a:lvl1pPr marL="457200" indent="-457200">
              <a:buFont typeface="Lucida Grande"/>
              <a:buChar char="-"/>
              <a:defRPr sz="2800"/>
            </a:lvl1pPr>
            <a:lvl2pPr marL="685800" indent="-228600">
              <a:buFont typeface="Lucida Grande"/>
              <a:buChar char="-"/>
              <a:defRPr sz="2400"/>
            </a:lvl2pPr>
            <a:lvl3pPr marL="1143000" indent="-228600">
              <a:buFont typeface="Lucida Grande"/>
              <a:buChar char="-"/>
              <a:defRPr sz="20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78468864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tt pealkirjaga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596900" y="362930"/>
            <a:ext cx="7962900" cy="926120"/>
          </a:xfrm>
          <a:prstGeom prst="rect">
            <a:avLst/>
          </a:prstGeom>
        </p:spPr>
        <p:txBody>
          <a:bodyPr anchor="t"/>
          <a:lstStyle>
            <a:lvl1pPr>
              <a:lnSpc>
                <a:spcPct val="100000"/>
              </a:lnSpc>
              <a:defRPr sz="3200" i="0" spc="600"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625320" y="1371978"/>
            <a:ext cx="7909080" cy="2925209"/>
          </a:xfrm>
        </p:spPr>
        <p:txBody>
          <a:bodyPr anchor="t"/>
          <a:lstStyle>
            <a:lvl1pPr marL="457200" indent="-457200">
              <a:buFont typeface="Lucida Grande"/>
              <a:buChar char="-"/>
              <a:defRPr sz="2800"/>
            </a:lvl1pPr>
            <a:lvl2pPr marL="685800" indent="-228600">
              <a:buFont typeface="Lucida Grande"/>
              <a:buChar char="-"/>
              <a:defRPr sz="2400"/>
            </a:lvl2pPr>
            <a:lvl3pPr marL="1143000" indent="-228600">
              <a:buFont typeface="Lucida Grande"/>
              <a:buChar char="-"/>
              <a:defRPr sz="20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92806471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õrdlus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2300" y="1778000"/>
            <a:ext cx="3724275" cy="255042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t-E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0126" y="1778000"/>
            <a:ext cx="3724275" cy="255042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t-EE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28650" y="464083"/>
            <a:ext cx="7886700" cy="1264788"/>
          </a:xfrm>
          <a:prstGeom prst="rect">
            <a:avLst/>
          </a:prstGeom>
        </p:spPr>
        <p:txBody>
          <a:bodyPr anchor="t"/>
          <a:lstStyle/>
          <a:p>
            <a:r>
              <a:rPr lang="et-EE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3386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06221"/>
            <a:ext cx="7886700" cy="2826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r>
              <a:rPr lang="et-EE" dirty="0"/>
              <a:t/>
            </a:r>
            <a:br>
              <a:rPr lang="et-EE" dirty="0"/>
            </a:br>
            <a:r>
              <a:rPr lang="en-US" dirty="0"/>
              <a:t>MASTER TITLE STYLE</a:t>
            </a:r>
          </a:p>
        </p:txBody>
      </p:sp>
      <p:pic>
        <p:nvPicPr>
          <p:cNvPr id="5" name="Picture 4" descr="TLY-est.png"/>
          <p:cNvPicPr>
            <a:picLocks noChangeAspect="1"/>
          </p:cNvPicPr>
          <p:nvPr userDrawn="1"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" y="4483721"/>
            <a:ext cx="1896511" cy="390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67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4" r:id="rId2"/>
    <p:sldLayoutId id="2147483685" r:id="rId3"/>
    <p:sldLayoutId id="2147483662" r:id="rId4"/>
    <p:sldLayoutId id="2147483668" r:id="rId5"/>
    <p:sldLayoutId id="2147483669" r:id="rId6"/>
    <p:sldLayoutId id="2147483686" r:id="rId7"/>
    <p:sldLayoutId id="2147483687" r:id="rId8"/>
    <p:sldLayoutId id="2147483689" r:id="rId9"/>
    <p:sldLayoutId id="2147483690" r:id="rId10"/>
    <p:sldLayoutId id="2147483677" r:id="rId11"/>
    <p:sldLayoutId id="2147483691" r:id="rId12"/>
    <p:sldLayoutId id="2147483692" r:id="rId13"/>
    <p:sldLayoutId id="2147483693" r:id="rId14"/>
    <p:sldLayoutId id="2147483678" r:id="rId15"/>
    <p:sldLayoutId id="2147483682" r:id="rId16"/>
    <p:sldLayoutId id="2147483670" r:id="rId17"/>
    <p:sldLayoutId id="2147483671" r:id="rId18"/>
    <p:sldLayoutId id="2147483683" r:id="rId19"/>
    <p:sldLayoutId id="2147483697" r:id="rId20"/>
    <p:sldLayoutId id="2147483676" r:id="rId21"/>
    <p:sldLayoutId id="2147483667" r:id="rId22"/>
    <p:sldLayoutId id="2147483679" r:id="rId23"/>
    <p:sldLayoutId id="2147483707" r:id="rId24"/>
    <p:sldLayoutId id="2147483705" r:id="rId25"/>
    <p:sldLayoutId id="2147483706" r:id="rId26"/>
  </p:sldLayoutIdLst>
  <p:transition>
    <p:fade/>
  </p:transition>
  <p:txStyles>
    <p:titleStyle>
      <a:lvl1pPr algn="l" defTabSz="914400" rtl="0" eaLnBrk="1" latinLnBrk="0" hangingPunct="1">
        <a:lnSpc>
          <a:spcPct val="54000"/>
        </a:lnSpc>
        <a:spcBef>
          <a:spcPct val="0"/>
        </a:spcBef>
        <a:buNone/>
        <a:defRPr sz="6300" b="0" i="1" kern="1200" cap="all" spc="-300" baseline="0">
          <a:solidFill>
            <a:schemeClr val="tx1"/>
          </a:solidFill>
          <a:latin typeface="Times New Roman"/>
          <a:ea typeface="+mj-ea"/>
          <a:cs typeface="Times New Roman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>
            <a:lumMod val="75000"/>
          </a:schemeClr>
        </a:buClr>
        <a:buFont typeface="Lucida Grande"/>
        <a:buChar char="-"/>
        <a:defRPr sz="2000" kern="1200">
          <a:solidFill>
            <a:schemeClr val="tx1"/>
          </a:solidFill>
          <a:latin typeface="Times New Roman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>
            <a:lumMod val="75000"/>
          </a:schemeClr>
        </a:buClr>
        <a:buFont typeface="Lucida Grande"/>
        <a:buChar char="-"/>
        <a:defRPr sz="1900" kern="1200">
          <a:solidFill>
            <a:schemeClr val="tx1"/>
          </a:solidFill>
          <a:latin typeface="Times New Roman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>
            <a:lumMod val="75000"/>
          </a:schemeClr>
        </a:buClr>
        <a:buFont typeface="Lucida Grande"/>
        <a:buChar char="-"/>
        <a:defRPr sz="1800" kern="1200">
          <a:solidFill>
            <a:schemeClr val="tx1"/>
          </a:solidFill>
          <a:latin typeface="Times New Roman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>
            <a:lumMod val="75000"/>
          </a:schemeClr>
        </a:buClr>
        <a:buFont typeface="Lucida Grande"/>
        <a:buChar char="-"/>
        <a:defRPr sz="1700" kern="1200">
          <a:solidFill>
            <a:schemeClr val="tx1"/>
          </a:solidFill>
          <a:latin typeface="Times New Roman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>
            <a:lumMod val="75000"/>
          </a:schemeClr>
        </a:buClr>
        <a:buFont typeface="Lucida Grande"/>
        <a:buChar char="-"/>
        <a:defRPr sz="1800" kern="1200">
          <a:solidFill>
            <a:schemeClr val="tx1"/>
          </a:solidFill>
          <a:latin typeface="Times New Roman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06221"/>
            <a:ext cx="7886700" cy="2826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628650" y="552381"/>
            <a:ext cx="7886700" cy="120505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r>
              <a:rPr lang="en-US" dirty="0"/>
              <a:t>CLICK TO EDIT </a:t>
            </a:r>
            <a:r>
              <a:rPr lang="et-EE" dirty="0"/>
              <a:t/>
            </a:r>
            <a:br>
              <a:rPr lang="et-EE" dirty="0"/>
            </a:br>
            <a:r>
              <a:rPr lang="en-US" dirty="0"/>
              <a:t>MASTER TITLE STYLE</a:t>
            </a:r>
          </a:p>
        </p:txBody>
      </p:sp>
      <p:pic>
        <p:nvPicPr>
          <p:cNvPr id="5" name="Picture 4" descr="TLY-est-v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70" y="4486751"/>
            <a:ext cx="1896511" cy="38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418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736" r:id="rId2"/>
    <p:sldLayoutId id="2147483737" r:id="rId3"/>
    <p:sldLayoutId id="2147483738" r:id="rId4"/>
    <p:sldLayoutId id="2147483739" r:id="rId5"/>
    <p:sldLayoutId id="2147483740" r:id="rId6"/>
  </p:sldLayoutIdLst>
  <p:transition>
    <p:fade/>
  </p:transition>
  <p:txStyles>
    <p:titleStyle>
      <a:lvl1pPr algn="l" defTabSz="914400" rtl="0" eaLnBrk="1" latinLnBrk="0" hangingPunct="1">
        <a:lnSpc>
          <a:spcPct val="54000"/>
        </a:lnSpc>
        <a:spcBef>
          <a:spcPct val="0"/>
        </a:spcBef>
        <a:buNone/>
        <a:defRPr sz="6300" b="0" i="1" kern="1200" cap="all" spc="-300" baseline="0">
          <a:solidFill>
            <a:schemeClr val="bg1"/>
          </a:solidFill>
          <a:latin typeface="Times New Roman"/>
          <a:ea typeface="+mj-ea"/>
          <a:cs typeface="Times New Roman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bg1"/>
        </a:buClr>
        <a:buFont typeface="Lucida Grande"/>
        <a:buChar char="-"/>
        <a:defRPr sz="2000" kern="1200">
          <a:solidFill>
            <a:schemeClr val="bg1"/>
          </a:solidFill>
          <a:latin typeface="Times New Roman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bg1"/>
        </a:buClr>
        <a:buFont typeface="Lucida Grande"/>
        <a:buChar char="-"/>
        <a:defRPr sz="1900" kern="1200">
          <a:solidFill>
            <a:schemeClr val="bg1"/>
          </a:solidFill>
          <a:latin typeface="Times New Roman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bg1"/>
        </a:buClr>
        <a:buFont typeface="Lucida Grande"/>
        <a:buChar char="-"/>
        <a:defRPr sz="1800" kern="1200">
          <a:solidFill>
            <a:schemeClr val="bg1"/>
          </a:solidFill>
          <a:latin typeface="Times New Roman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bg1"/>
        </a:buClr>
        <a:buFont typeface="Lucida Grande"/>
        <a:buChar char="-"/>
        <a:defRPr sz="1700" kern="1200">
          <a:solidFill>
            <a:schemeClr val="bg1"/>
          </a:solidFill>
          <a:latin typeface="Times New Roman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bg1"/>
        </a:buClr>
        <a:buFont typeface="Lucida Grande"/>
        <a:buChar char="-"/>
        <a:defRPr sz="1800" kern="1200">
          <a:solidFill>
            <a:schemeClr val="bg1"/>
          </a:solidFill>
          <a:latin typeface="Times New Roman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203" y="625298"/>
            <a:ext cx="4781997" cy="3946702"/>
          </a:xfrm>
        </p:spPr>
        <p:txBody>
          <a:bodyPr anchor="ctr"/>
          <a:lstStyle/>
          <a:p>
            <a:r>
              <a:rPr lang="en-US" dirty="0" smtClean="0"/>
              <a:t>Games of research methods 2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>team #3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4294967295"/>
          </p:nvPr>
        </p:nvSpPr>
        <p:spPr>
          <a:xfrm>
            <a:off x="628203" y="4051300"/>
            <a:ext cx="4781997" cy="424020"/>
          </a:xfrm>
        </p:spPr>
        <p:txBody>
          <a:bodyPr/>
          <a:lstStyle/>
          <a:p>
            <a:pPr marL="0" indent="0">
              <a:buNone/>
            </a:pPr>
            <a:r>
              <a:rPr lang="en-US" spc="300" dirty="0" smtClean="0"/>
              <a:t>07</a:t>
            </a:r>
            <a:r>
              <a:rPr lang="et-EE" sz="2000" spc="300" dirty="0" smtClean="0"/>
              <a:t>.</a:t>
            </a:r>
            <a:r>
              <a:rPr lang="en-US" sz="2000" spc="300" dirty="0" smtClean="0"/>
              <a:t>01</a:t>
            </a:r>
            <a:r>
              <a:rPr lang="et-EE" sz="2000" spc="300" dirty="0" smtClean="0"/>
              <a:t>.</a:t>
            </a:r>
            <a:r>
              <a:rPr lang="en-US" sz="2000" spc="300" dirty="0" smtClean="0"/>
              <a:t>2021</a:t>
            </a:r>
            <a:endParaRPr lang="et-EE" sz="2000" spc="300" dirty="0"/>
          </a:p>
        </p:txBody>
      </p:sp>
    </p:spTree>
    <p:extLst>
      <p:ext uri="{BB962C8B-B14F-4D97-AF65-F5344CB8AC3E}">
        <p14:creationId xmlns:p14="http://schemas.microsoft.com/office/powerpoint/2010/main" val="17894063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2693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573" y="511571"/>
            <a:ext cx="4286885" cy="398011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Meetings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Setting up the plan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Designing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Developing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Researching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782550" y="3543300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 dirty="0"/>
          </a:p>
        </p:txBody>
      </p:sp>
      <p:pic>
        <p:nvPicPr>
          <p:cNvPr id="2" name="Picture Placeholder 1"/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54" t="13663" r="-20988" b="-13663"/>
          <a:stretch/>
        </p:blipFill>
        <p:spPr/>
      </p:pic>
    </p:spTree>
    <p:extLst>
      <p:ext uri="{BB962C8B-B14F-4D97-AF65-F5344CB8AC3E}">
        <p14:creationId xmlns:p14="http://schemas.microsoft.com/office/powerpoint/2010/main" val="9756795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2939" y="1421060"/>
            <a:ext cx="6151515" cy="211059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Scientific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4235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8385" y="1475600"/>
            <a:ext cx="4308966" cy="1299411"/>
          </a:xfrm>
        </p:spPr>
        <p:txBody>
          <a:bodyPr/>
          <a:lstStyle/>
          <a:p>
            <a:r>
              <a:rPr lang="en-US" dirty="0" smtClean="0"/>
              <a:t>This ELU project is part of bigger HITSA initiative</a:t>
            </a:r>
          </a:p>
          <a:p>
            <a:r>
              <a:rPr lang="en-US" dirty="0" smtClean="0"/>
              <a:t>Creating </a:t>
            </a:r>
            <a:r>
              <a:rPr lang="et-EE" dirty="0" smtClean="0"/>
              <a:t>mini-games</a:t>
            </a:r>
            <a:r>
              <a:rPr lang="en-US" dirty="0" smtClean="0"/>
              <a:t> </a:t>
            </a:r>
            <a:r>
              <a:rPr lang="en-US" dirty="0" smtClean="0"/>
              <a:t>around different research methods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2" t="-11806" r="20609" b="-6055"/>
          <a:stretch/>
        </p:blipFill>
        <p:spPr>
          <a:xfrm>
            <a:off x="4671398" y="-668680"/>
            <a:ext cx="6675120" cy="6675120"/>
          </a:xfrm>
        </p:spPr>
      </p:pic>
    </p:spTree>
    <p:extLst>
      <p:ext uri="{BB962C8B-B14F-4D97-AF65-F5344CB8AC3E}">
        <p14:creationId xmlns:p14="http://schemas.microsoft.com/office/powerpoint/2010/main" val="37612731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2939" y="1421060"/>
            <a:ext cx="6151515" cy="211059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Project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4647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7330" y="1506511"/>
            <a:ext cx="3876763" cy="1299411"/>
          </a:xfrm>
        </p:spPr>
        <p:txBody>
          <a:bodyPr anchor="t"/>
          <a:lstStyle/>
          <a:p>
            <a:r>
              <a:rPr lang="en-US" dirty="0" smtClean="0"/>
              <a:t>Created a mini-game based on testing research method</a:t>
            </a:r>
            <a:endParaRPr lang="en-US" dirty="0"/>
          </a:p>
          <a:p>
            <a:r>
              <a:rPr lang="en-US" dirty="0" smtClean="0"/>
              <a:t>Potentially part of a bigger project</a:t>
            </a:r>
            <a:endParaRPr lang="et-EE" dirty="0" smtClean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49" t="-13001" r="-42359" b="-17883"/>
          <a:stretch/>
        </p:blipFill>
        <p:spPr/>
      </p:pic>
    </p:spTree>
    <p:extLst>
      <p:ext uri="{BB962C8B-B14F-4D97-AF65-F5344CB8AC3E}">
        <p14:creationId xmlns:p14="http://schemas.microsoft.com/office/powerpoint/2010/main" val="33792852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Conclusions, Summary</a:t>
            </a:r>
          </a:p>
        </p:txBody>
      </p:sp>
    </p:spTree>
    <p:extLst>
      <p:ext uri="{BB962C8B-B14F-4D97-AF65-F5344CB8AC3E}">
        <p14:creationId xmlns:p14="http://schemas.microsoft.com/office/powerpoint/2010/main" val="17800973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1930" y="1963490"/>
            <a:ext cx="4385740" cy="1299411"/>
          </a:xfrm>
        </p:spPr>
        <p:txBody>
          <a:bodyPr/>
          <a:lstStyle/>
          <a:p>
            <a:r>
              <a:rPr lang="en-US" dirty="0" smtClean="0"/>
              <a:t>We have created a mini-game that can help students be more motivated </a:t>
            </a:r>
            <a:r>
              <a:rPr lang="et-EE" dirty="0" smtClean="0"/>
              <a:t>and interested </a:t>
            </a:r>
            <a:r>
              <a:rPr lang="en-US" dirty="0" smtClean="0"/>
              <a:t>to </a:t>
            </a:r>
            <a:r>
              <a:rPr lang="en-US" dirty="0" smtClean="0"/>
              <a:t>learn about research methods </a:t>
            </a:r>
            <a:endParaRPr lang="et-EE" dirty="0"/>
          </a:p>
          <a:p>
            <a:r>
              <a:rPr lang="en-US" dirty="0" smtClean="0"/>
              <a:t>It takes good planning to create a good game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27" t="-13001" r="-41663" b="-17883"/>
          <a:stretch/>
        </p:blipFill>
        <p:spPr/>
      </p:pic>
    </p:spTree>
    <p:extLst>
      <p:ext uri="{BB962C8B-B14F-4D97-AF65-F5344CB8AC3E}">
        <p14:creationId xmlns:p14="http://schemas.microsoft.com/office/powerpoint/2010/main" val="23941349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50165" y="1976827"/>
            <a:ext cx="4591936" cy="132556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54000"/>
              </a:lnSpc>
              <a:spcBef>
                <a:spcPct val="0"/>
              </a:spcBef>
              <a:buNone/>
              <a:defRPr sz="6300" b="0" i="1" kern="1200" cap="all" spc="-300" baseline="0">
                <a:solidFill>
                  <a:schemeClr val="tx1"/>
                </a:solidFill>
                <a:latin typeface="Minion Pro" panose="02040503050201020203" pitchFamily="18" charset="0"/>
                <a:ea typeface="+mj-ea"/>
                <a:cs typeface="Minion Pro" panose="02040503050201020203" pitchFamily="18" charset="0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latin typeface="Times New Roman"/>
                <a:cs typeface="Times New Roman"/>
              </a:rPr>
              <a:t>Thank you for listening!</a:t>
            </a: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796" y="2811083"/>
            <a:ext cx="1758374" cy="1017617"/>
          </a:xfrm>
          <a:prstGeom prst="rect">
            <a:avLst/>
          </a:prstGeom>
        </p:spPr>
      </p:pic>
      <p:pic>
        <p:nvPicPr>
          <p:cNvPr id="5" name="Picture 4" descr="TLY-es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8109" y="4120464"/>
            <a:ext cx="1724101" cy="354856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H="1">
            <a:off x="5676901" y="609600"/>
            <a:ext cx="800099" cy="3888589"/>
          </a:xfrm>
          <a:prstGeom prst="line">
            <a:avLst/>
          </a:prstGeom>
          <a:ln w="44450" cmpd="sng">
            <a:solidFill>
              <a:srgbClr val="D004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8C3A791E-4C8B-6D41-93E3-E6F112186DD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0201" y="717906"/>
            <a:ext cx="1810421" cy="1810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93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4294967295"/>
          </p:nvPr>
        </p:nvSpPr>
        <p:spPr>
          <a:xfrm>
            <a:off x="573612" y="0"/>
            <a:ext cx="4962215" cy="5143500"/>
          </a:xfrm>
        </p:spPr>
        <p:txBody>
          <a:bodyPr anchor="ctr"/>
          <a:lstStyle/>
          <a:p>
            <a:pPr marL="0" indent="0">
              <a:lnSpc>
                <a:spcPct val="100000"/>
              </a:lnSpc>
              <a:buNone/>
            </a:pPr>
            <a:r>
              <a:rPr lang="et-EE" sz="2400" b="1" dirty="0" smtClean="0"/>
              <a:t>Gr</a:t>
            </a:r>
            <a:r>
              <a:rPr lang="en-US" sz="2400" b="1" dirty="0" err="1" smtClean="0"/>
              <a:t>ou</a:t>
            </a:r>
            <a:r>
              <a:rPr lang="et-EE" sz="2400" b="1" dirty="0" smtClean="0"/>
              <a:t>p</a:t>
            </a:r>
            <a:r>
              <a:rPr lang="et-EE" sz="2400" b="1" dirty="0"/>
              <a:t>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 err="1"/>
              <a:t>Vakhtangi</a:t>
            </a:r>
            <a:r>
              <a:rPr lang="en-US" sz="1800" dirty="0"/>
              <a:t> </a:t>
            </a:r>
            <a:r>
              <a:rPr lang="en-US" sz="1800" dirty="0" err="1"/>
              <a:t>Kachukhashvili</a:t>
            </a:r>
            <a:r>
              <a:rPr lang="et-EE" sz="1800" dirty="0" smtClean="0"/>
              <a:t>, </a:t>
            </a:r>
            <a:r>
              <a:rPr lang="en-US" sz="1800" dirty="0"/>
              <a:t>Digital </a:t>
            </a:r>
            <a:r>
              <a:rPr lang="en-US" sz="1800" dirty="0" smtClean="0"/>
              <a:t>Learning Games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 err="1" smtClean="0"/>
              <a:t>Mosisa</a:t>
            </a:r>
            <a:r>
              <a:rPr lang="en-US" sz="1800" dirty="0" smtClean="0"/>
              <a:t> </a:t>
            </a:r>
            <a:r>
              <a:rPr lang="en-US" sz="1800" dirty="0" err="1"/>
              <a:t>Kulu</a:t>
            </a:r>
            <a:r>
              <a:rPr lang="en-US" sz="1800" dirty="0"/>
              <a:t> </a:t>
            </a:r>
            <a:r>
              <a:rPr lang="en-US" sz="1800" dirty="0" err="1"/>
              <a:t>Rindal</a:t>
            </a:r>
            <a:r>
              <a:rPr lang="et-EE" sz="1800" dirty="0" smtClean="0"/>
              <a:t>, </a:t>
            </a:r>
            <a:r>
              <a:rPr lang="en-US" sz="1800" dirty="0"/>
              <a:t>Politics and G</a:t>
            </a:r>
            <a:r>
              <a:rPr lang="en-US" sz="1800" dirty="0" smtClean="0"/>
              <a:t>overnance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 err="1" smtClean="0"/>
              <a:t>Vahur</a:t>
            </a:r>
            <a:r>
              <a:rPr lang="en-US" sz="1800" dirty="0" smtClean="0"/>
              <a:t> Vogt</a:t>
            </a:r>
            <a:r>
              <a:rPr lang="et-EE" sz="1800" dirty="0" smtClean="0"/>
              <a:t>, </a:t>
            </a:r>
            <a:r>
              <a:rPr lang="en-US" sz="1800" dirty="0" smtClean="0"/>
              <a:t>Informatics</a:t>
            </a:r>
            <a:endParaRPr lang="en-US" sz="18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 err="1" smtClean="0"/>
              <a:t>Erkki</a:t>
            </a:r>
            <a:r>
              <a:rPr lang="en-US" sz="1800" dirty="0" smtClean="0"/>
              <a:t> Sula</a:t>
            </a:r>
            <a:r>
              <a:rPr lang="et-EE" sz="1800" dirty="0" smtClean="0"/>
              <a:t>, </a:t>
            </a:r>
            <a:r>
              <a:rPr lang="en-US" sz="1800" dirty="0"/>
              <a:t>Informatics</a:t>
            </a:r>
            <a:endParaRPr lang="en-US" sz="18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 smtClean="0"/>
              <a:t>Henri </a:t>
            </a:r>
            <a:r>
              <a:rPr lang="en-US" sz="1800" dirty="0" err="1" smtClean="0"/>
              <a:t>Tammo</a:t>
            </a:r>
            <a:r>
              <a:rPr lang="en-US" sz="1800" dirty="0" smtClean="0"/>
              <a:t>, </a:t>
            </a:r>
            <a:r>
              <a:rPr lang="en-US" sz="1800" dirty="0"/>
              <a:t>Informatics</a:t>
            </a:r>
            <a:endParaRPr lang="en-US" sz="18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 err="1" smtClean="0"/>
              <a:t>Kristian</a:t>
            </a:r>
            <a:r>
              <a:rPr lang="en-US" sz="1800" dirty="0" smtClean="0"/>
              <a:t> </a:t>
            </a:r>
            <a:r>
              <a:rPr lang="en-US" sz="1800" dirty="0" err="1" smtClean="0"/>
              <a:t>Paekivi</a:t>
            </a:r>
            <a:r>
              <a:rPr lang="en-US" sz="1800" dirty="0"/>
              <a:t>, Informatics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 smtClean="0"/>
              <a:t>Instructors</a:t>
            </a:r>
            <a:r>
              <a:rPr lang="et-EE" sz="2400" b="1" dirty="0" smtClean="0"/>
              <a:t>: </a:t>
            </a:r>
            <a:endParaRPr lang="et-EE" sz="2400" b="1" dirty="0"/>
          </a:p>
          <a:p>
            <a:pPr fontAlgn="base">
              <a:lnSpc>
                <a:spcPct val="100000"/>
              </a:lnSpc>
            </a:pPr>
            <a:r>
              <a:rPr lang="en-US" sz="1800" dirty="0"/>
              <a:t>Martin </a:t>
            </a:r>
            <a:r>
              <a:rPr lang="en-US" sz="1800" dirty="0" err="1"/>
              <a:t>Sillaots</a:t>
            </a:r>
            <a:r>
              <a:rPr lang="en-US" sz="1800" dirty="0"/>
              <a:t> </a:t>
            </a:r>
          </a:p>
          <a:p>
            <a:pPr fontAlgn="base">
              <a:lnSpc>
                <a:spcPct val="100000"/>
              </a:lnSpc>
            </a:pPr>
            <a:r>
              <a:rPr lang="en-US" sz="1800" dirty="0" smtClean="0"/>
              <a:t>Mikhail </a:t>
            </a:r>
            <a:r>
              <a:rPr lang="en-US" sz="1800" dirty="0" err="1" smtClean="0"/>
              <a:t>Fiadotau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01791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0842" y="1424898"/>
            <a:ext cx="5944374" cy="2027210"/>
          </a:xfrm>
        </p:spPr>
        <p:txBody>
          <a:bodyPr/>
          <a:lstStyle/>
          <a:p>
            <a:r>
              <a:rPr lang="en-US" dirty="0" smtClean="0"/>
              <a:t>Main </a:t>
            </a:r>
            <a:r>
              <a:rPr lang="et-EE" dirty="0" smtClean="0"/>
              <a:t>Problem </a:t>
            </a:r>
            <a:r>
              <a:rPr lang="en-US" dirty="0" smtClean="0"/>
              <a:t>to solve is</a:t>
            </a:r>
            <a:r>
              <a:rPr lang="et-EE" dirty="0" smtClean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4163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0"/>
          </p:nvPr>
        </p:nvSpPr>
        <p:spPr>
          <a:xfrm>
            <a:off x="612963" y="1143377"/>
            <a:ext cx="7909080" cy="292520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Problem: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How to make research-planning process more interesting for the students</a:t>
            </a:r>
            <a:endParaRPr lang="et-EE" dirty="0"/>
          </a:p>
          <a:p>
            <a:pPr>
              <a:lnSpc>
                <a:spcPct val="100000"/>
              </a:lnSpc>
            </a:pPr>
            <a:r>
              <a:rPr lang="en-US" dirty="0" smtClean="0"/>
              <a:t>Challenge: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There aren’t many examples</a:t>
            </a:r>
          </a:p>
          <a:p>
            <a:pPr lvl="1">
              <a:lnSpc>
                <a:spcPct val="100000"/>
              </a:lnSpc>
            </a:pPr>
            <a:endParaRPr lang="et-EE" dirty="0"/>
          </a:p>
          <a:p>
            <a:pPr marL="0" indent="0">
              <a:lnSpc>
                <a:spcPct val="100000"/>
              </a:lnSpc>
              <a:buNone/>
            </a:pPr>
            <a:endParaRPr lang="et-EE" sz="1800" dirty="0"/>
          </a:p>
        </p:txBody>
      </p:sp>
    </p:spTree>
    <p:extLst>
      <p:ext uri="{BB962C8B-B14F-4D97-AF65-F5344CB8AC3E}">
        <p14:creationId xmlns:p14="http://schemas.microsoft.com/office/powerpoint/2010/main" val="20870756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1049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0"/>
          </p:nvPr>
        </p:nvSpPr>
        <p:spPr>
          <a:xfrm>
            <a:off x="593741" y="992007"/>
            <a:ext cx="7909080" cy="4151493"/>
          </a:xfrm>
        </p:spPr>
        <p:txBody>
          <a:bodyPr/>
          <a:lstStyle/>
          <a:p>
            <a:r>
              <a:rPr lang="en-US" dirty="0" smtClean="0"/>
              <a:t>Goal and what we wanted to achieve</a:t>
            </a:r>
          </a:p>
          <a:p>
            <a:pPr lvl="1"/>
            <a:r>
              <a:rPr lang="en-US" dirty="0" smtClean="0"/>
              <a:t>To design </a:t>
            </a:r>
            <a:r>
              <a:rPr lang="en-US" dirty="0"/>
              <a:t>and develop digital learning mini-games that focus on a specific research method or topic.</a:t>
            </a:r>
            <a:r>
              <a:rPr lang="et-EE" dirty="0" smtClean="0"/>
              <a:t> </a:t>
            </a:r>
            <a:endParaRPr lang="et-EE" dirty="0"/>
          </a:p>
          <a:p>
            <a:r>
              <a:rPr lang="en-US" dirty="0" smtClean="0"/>
              <a:t>How do we know we have achieved our goal</a:t>
            </a:r>
          </a:p>
          <a:p>
            <a:pPr lvl="1"/>
            <a:r>
              <a:rPr lang="en-US" dirty="0" smtClean="0"/>
              <a:t>We have created a mini-game that focuses on testing research method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1001719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8795" y="1082128"/>
            <a:ext cx="4298556" cy="3143883"/>
          </a:xfrm>
        </p:spPr>
        <p:txBody>
          <a:bodyPr/>
          <a:lstStyle/>
          <a:p>
            <a:r>
              <a:rPr lang="en-US" dirty="0" smtClean="0"/>
              <a:t>Goal is to create a ready-to-play mini-game, that is based on testing research method. </a:t>
            </a:r>
          </a:p>
          <a:p>
            <a:r>
              <a:rPr lang="en-US" dirty="0" smtClean="0"/>
              <a:t>We have a team who can achieve that</a:t>
            </a:r>
          </a:p>
          <a:p>
            <a:r>
              <a:rPr lang="en-US" dirty="0" smtClean="0"/>
              <a:t>It will be ready by 7</a:t>
            </a:r>
            <a:r>
              <a:rPr lang="en-US" baseline="30000" dirty="0" smtClean="0"/>
              <a:t>th</a:t>
            </a:r>
            <a:r>
              <a:rPr lang="en-US" dirty="0" smtClean="0"/>
              <a:t> of January.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7330" y="177474"/>
            <a:ext cx="3452119" cy="954081"/>
          </a:xfrm>
        </p:spPr>
        <p:txBody>
          <a:bodyPr/>
          <a:lstStyle/>
          <a:p>
            <a:r>
              <a:rPr lang="et-EE" dirty="0"/>
              <a:t>Smart </a:t>
            </a:r>
            <a:r>
              <a:rPr lang="en-US" dirty="0" smtClean="0"/>
              <a:t>Goal</a:t>
            </a:r>
            <a:endParaRPr lang="en-US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40" t="1" r="5705" b="-15826"/>
          <a:stretch/>
        </p:blipFill>
        <p:spPr/>
      </p:pic>
    </p:spTree>
    <p:extLst>
      <p:ext uri="{BB962C8B-B14F-4D97-AF65-F5344CB8AC3E}">
        <p14:creationId xmlns:p14="http://schemas.microsoft.com/office/powerpoint/2010/main" val="7072721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0090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4936" y="1210695"/>
            <a:ext cx="4528021" cy="1299411"/>
          </a:xfrm>
        </p:spPr>
        <p:txBody>
          <a:bodyPr/>
          <a:lstStyle/>
          <a:p>
            <a:r>
              <a:rPr lang="en-US" dirty="0" smtClean="0"/>
              <a:t>There is a need for games that would focus on making different methods of research more interesting and motivating for students</a:t>
            </a:r>
            <a:endParaRPr lang="en-US" dirty="0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" t="1" r="5033" b="-15826"/>
          <a:stretch/>
        </p:blipFill>
        <p:spPr/>
      </p:pic>
    </p:spTree>
    <p:extLst>
      <p:ext uri="{BB962C8B-B14F-4D97-AF65-F5344CB8AC3E}">
        <p14:creationId xmlns:p14="http://schemas.microsoft.com/office/powerpoint/2010/main" val="5588975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TLU Esitlus - valge">
  <a:themeElements>
    <a:clrScheme name="TLY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F003A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LY">
      <a:majorFont>
        <a:latin typeface="Minion Pro Med Cond Disp"/>
        <a:ea typeface=""/>
        <a:cs typeface=""/>
      </a:majorFont>
      <a:minorFont>
        <a:latin typeface="Minion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LU Esitlus - must">
  <a:themeElements>
    <a:clrScheme name="TLY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F003A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LY">
      <a:majorFont>
        <a:latin typeface="Minion Pro Med Cond Disp"/>
        <a:ea typeface=""/>
        <a:cs typeface=""/>
      </a:majorFont>
      <a:minorFont>
        <a:latin typeface="Minion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251</Words>
  <Application>Microsoft Office PowerPoint</Application>
  <PresentationFormat>On-screen Show (16:9)</PresentationFormat>
  <Paragraphs>44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TLU Esitlus - valge</vt:lpstr>
      <vt:lpstr>TLU Esitlus - must</vt:lpstr>
      <vt:lpstr>Games of research methods 2  team #3 </vt:lpstr>
      <vt:lpstr>PowerPoint Presentation</vt:lpstr>
      <vt:lpstr>Main Problem to solve is...</vt:lpstr>
      <vt:lpstr>PowerPoint Presentation</vt:lpstr>
      <vt:lpstr>Goal</vt:lpstr>
      <vt:lpstr>PowerPoint Presentation</vt:lpstr>
      <vt:lpstr>Smart Goal</vt:lpstr>
      <vt:lpstr>Importance</vt:lpstr>
      <vt:lpstr>PowerPoint Presentation</vt:lpstr>
      <vt:lpstr>Process</vt:lpstr>
      <vt:lpstr>PowerPoint Presentation</vt:lpstr>
      <vt:lpstr>Scientific approach</vt:lpstr>
      <vt:lpstr>PowerPoint Presentation</vt:lpstr>
      <vt:lpstr>Project Results</vt:lpstr>
      <vt:lpstr>PowerPoint Presentation</vt:lpstr>
      <vt:lpstr>Conclusions, Summary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TLU esitlus</dc:title>
  <dc:creator/>
  <cp:lastModifiedBy/>
  <cp:revision>1</cp:revision>
  <dcterms:created xsi:type="dcterms:W3CDTF">2017-11-28T11:48:14Z</dcterms:created>
  <dcterms:modified xsi:type="dcterms:W3CDTF">2021-01-06T20:31:56Z</dcterms:modified>
</cp:coreProperties>
</file>