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708" r:id="rId2"/>
  </p:sldMasterIdLst>
  <p:notesMasterIdLst>
    <p:notesMasterId r:id="rId17"/>
  </p:notesMasterIdLst>
  <p:handoutMasterIdLst>
    <p:handoutMasterId r:id="rId18"/>
  </p:handoutMasterIdLst>
  <p:sldIdLst>
    <p:sldId id="394" r:id="rId3"/>
    <p:sldId id="412" r:id="rId4"/>
    <p:sldId id="537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364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43C"/>
    <a:srgbClr val="6BCABA"/>
    <a:srgbClr val="D3BBA8"/>
    <a:srgbClr val="F68D2E"/>
    <a:srgbClr val="A4D65E"/>
    <a:srgbClr val="6E6E6E"/>
    <a:srgbClr val="CFD0D0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1" autoAdjust="0"/>
    <p:restoredTop sz="94745" autoAdjust="0"/>
  </p:normalViewPr>
  <p:slideViewPr>
    <p:cSldViewPr snapToGrid="0">
      <p:cViewPr>
        <p:scale>
          <a:sx n="105" d="100"/>
          <a:sy n="105" d="100"/>
        </p:scale>
        <p:origin x="-342" y="-7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80D4-4DC6-4819-B4B2-E14F72BA88D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CF15-7169-47EF-8D67-4C96863E3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17B5-DAA2-454C-8CE6-F2C4FCD6B530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8486D-A4B1-1345-AAF7-D5C9FC5E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slaid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96" y="2811083"/>
            <a:ext cx="1758374" cy="1017617"/>
          </a:xfrm>
          <a:prstGeom prst="rect">
            <a:avLst/>
          </a:prstGeom>
        </p:spPr>
      </p:pic>
      <p:pic>
        <p:nvPicPr>
          <p:cNvPr id="7" name="Picture 6" descr="TLY-es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109" y="4120464"/>
            <a:ext cx="1724101" cy="3548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5002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3F37D53-9AEA-984F-8FAF-E84CBAE96B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769025" y="27865019"/>
            <a:ext cx="1749449" cy="17494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AAD8E8A-F067-044F-A91F-FFA362203A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165" y="708898"/>
            <a:ext cx="1810421" cy="181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937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1339970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5007" y="458412"/>
            <a:ext cx="3127768" cy="4991100"/>
          </a:xfrm>
        </p:spPr>
        <p:txBody>
          <a:bodyPr anchor="b"/>
          <a:lstStyle>
            <a:lvl1pPr marL="0" indent="0">
              <a:buNone/>
              <a:defRPr sz="38000" b="0" i="1">
                <a:solidFill>
                  <a:srgbClr val="D0043C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t-EE" dirty="0"/>
              <a:t>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98721" y="1661862"/>
            <a:ext cx="4751812" cy="16753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54663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493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1790344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555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923401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634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4798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486076" y="1762122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34860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586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1849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91176" y="1776233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6191176" y="627534"/>
            <a:ext cx="1656184" cy="648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3.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ike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566445" y="777213"/>
            <a:ext cx="3240000" cy="324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444" y="1762553"/>
            <a:ext cx="4460622" cy="1299411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4699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330" y="2563565"/>
            <a:ext cx="346656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1009630"/>
            <a:ext cx="3452119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8849302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1930" y="1963490"/>
            <a:ext cx="346656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 err="1"/>
              <a:t>Add</a:t>
            </a:r>
            <a:r>
              <a:rPr lang="et-EE" dirty="0"/>
              <a:t> Picture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texture</a:t>
            </a:r>
            <a:r>
              <a:rPr lang="et-EE" dirty="0"/>
              <a:t> </a:t>
            </a:r>
            <a:r>
              <a:rPr lang="et-EE" dirty="0" err="1"/>
              <a:t>fill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1894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984230"/>
            <a:ext cx="3921133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11"/>
          </p:nvPr>
        </p:nvSpPr>
        <p:spPr>
          <a:xfrm>
            <a:off x="515430" y="2563565"/>
            <a:ext cx="387877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886947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515430" y="1992065"/>
            <a:ext cx="387877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5453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06956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257175"/>
            <a:ext cx="8356600" cy="4010025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Pilt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755900" y="4419600"/>
            <a:ext cx="5969000" cy="425655"/>
          </a:xfrm>
        </p:spPr>
        <p:txBody>
          <a:bodyPr anchor="b"/>
          <a:lstStyle>
            <a:lvl1pPr marL="0" indent="0" algn="r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</a:t>
            </a:r>
            <a:r>
              <a:rPr lang="et-EE" dirty="0"/>
              <a:t>ildiallkiri</a:t>
            </a:r>
          </a:p>
        </p:txBody>
      </p:sp>
    </p:spTree>
    <p:extLst>
      <p:ext uri="{BB962C8B-B14F-4D97-AF65-F5344CB8AC3E}">
        <p14:creationId xmlns:p14="http://schemas.microsoft.com/office/powerpoint/2010/main" val="81902960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0" y="471140"/>
            <a:ext cx="8356600" cy="140589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6006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4064600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01678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318000"/>
            <a:ext cx="2565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3334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err="1"/>
              <a:t>pilt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7097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9855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1" name="Picture Placeholder 6174"/>
          <p:cNvSpPr>
            <a:spLocks noGrp="1"/>
          </p:cNvSpPr>
          <p:nvPr>
            <p:ph type="pic" sz="quarter" idx="12" hasCustomPrompt="1"/>
          </p:nvPr>
        </p:nvSpPr>
        <p:spPr>
          <a:xfrm>
            <a:off x="3474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2" name="Picture Placeholder 6174"/>
          <p:cNvSpPr>
            <a:spLocks noGrp="1"/>
          </p:cNvSpPr>
          <p:nvPr>
            <p:ph type="pic" sz="quarter" idx="13" hasCustomPrompt="1"/>
          </p:nvPr>
        </p:nvSpPr>
        <p:spPr>
          <a:xfrm>
            <a:off x="5887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3" name="Picture Placeholder 6174"/>
          <p:cNvSpPr>
            <a:spLocks noGrp="1"/>
          </p:cNvSpPr>
          <p:nvPr>
            <p:ph type="pic" sz="quarter" idx="14" hasCustomPrompt="1"/>
          </p:nvPr>
        </p:nvSpPr>
        <p:spPr>
          <a:xfrm>
            <a:off x="68910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4" name="Picture Placeholder 6174"/>
          <p:cNvSpPr>
            <a:spLocks noGrp="1"/>
          </p:cNvSpPr>
          <p:nvPr>
            <p:ph type="pic" sz="quarter" idx="15" hasCustomPrompt="1"/>
          </p:nvPr>
        </p:nvSpPr>
        <p:spPr>
          <a:xfrm>
            <a:off x="44145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5" name="Picture Placeholder 6174"/>
          <p:cNvSpPr>
            <a:spLocks noGrp="1"/>
          </p:cNvSpPr>
          <p:nvPr>
            <p:ph type="pic" sz="quarter" idx="16" hasCustomPrompt="1"/>
          </p:nvPr>
        </p:nvSpPr>
        <p:spPr>
          <a:xfrm>
            <a:off x="19634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7874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8" hasCustomPrompt="1"/>
          </p:nvPr>
        </p:nvSpPr>
        <p:spPr>
          <a:xfrm>
            <a:off x="32512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56769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0" hasCustomPrompt="1"/>
          </p:nvPr>
        </p:nvSpPr>
        <p:spPr>
          <a:xfrm>
            <a:off x="66802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21" hasCustomPrompt="1"/>
          </p:nvPr>
        </p:nvSpPr>
        <p:spPr>
          <a:xfrm>
            <a:off x="42037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4386909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islaid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884001" y="2736273"/>
            <a:ext cx="1802765" cy="1131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14" y="4119184"/>
            <a:ext cx="1724101" cy="351272"/>
          </a:xfrm>
          <a:prstGeom prst="rect">
            <a:avLst/>
          </a:prstGeom>
        </p:spPr>
      </p:pic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782" y="2899389"/>
            <a:ext cx="1453202" cy="8410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4515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28AD5E8-0BD5-5444-A3BB-8F175271D0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75" y="708898"/>
            <a:ext cx="1802765" cy="180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5584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0"/>
            <a:ext cx="5944374" cy="20272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977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249391"/>
            <a:ext cx="59316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0200" y="470498"/>
            <a:ext cx="8470900" cy="139307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es selgitusega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1"/>
            <a:ext cx="5928560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75649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selgitusega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1"/>
            <a:ext cx="59443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994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lg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99021" y="1490409"/>
            <a:ext cx="5724679" cy="19195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195554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597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320" y="1820334"/>
            <a:ext cx="7909080" cy="2476853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46886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25320" y="1371978"/>
            <a:ext cx="7909080" cy="2925209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280647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8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.png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4483721"/>
            <a:ext cx="1896511" cy="39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5" r:id="rId3"/>
    <p:sldLayoutId id="2147483662" r:id="rId4"/>
    <p:sldLayoutId id="2147483668" r:id="rId5"/>
    <p:sldLayoutId id="2147483669" r:id="rId6"/>
    <p:sldLayoutId id="2147483686" r:id="rId7"/>
    <p:sldLayoutId id="2147483687" r:id="rId8"/>
    <p:sldLayoutId id="2147483689" r:id="rId9"/>
    <p:sldLayoutId id="2147483690" r:id="rId10"/>
    <p:sldLayoutId id="2147483677" r:id="rId11"/>
    <p:sldLayoutId id="2147483691" r:id="rId12"/>
    <p:sldLayoutId id="2147483692" r:id="rId13"/>
    <p:sldLayoutId id="2147483693" r:id="rId14"/>
    <p:sldLayoutId id="2147483678" r:id="rId15"/>
    <p:sldLayoutId id="2147483682" r:id="rId16"/>
    <p:sldLayoutId id="2147483670" r:id="rId17"/>
    <p:sldLayoutId id="2147483671" r:id="rId18"/>
    <p:sldLayoutId id="2147483683" r:id="rId19"/>
    <p:sldLayoutId id="2147483697" r:id="rId20"/>
    <p:sldLayoutId id="2147483676" r:id="rId21"/>
    <p:sldLayoutId id="2147483667" r:id="rId22"/>
    <p:sldLayoutId id="2147483679" r:id="rId23"/>
    <p:sldLayoutId id="2147483707" r:id="rId24"/>
    <p:sldLayoutId id="2147483705" r:id="rId25"/>
    <p:sldLayoutId id="2147483706" r:id="rId2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75000"/>
          </a:schemeClr>
        </a:buClr>
        <a:buFont typeface="Lucida Grande"/>
        <a:buChar char="-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9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7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552381"/>
            <a:ext cx="7886700" cy="12050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36" r:id="rId2"/>
    <p:sldLayoutId id="2147483737" r:id="rId3"/>
    <p:sldLayoutId id="2147483738" r:id="rId4"/>
    <p:sldLayoutId id="2147483739" r:id="rId5"/>
    <p:sldLayoutId id="2147483740" r:id="rId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bg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bg1"/>
        </a:buClr>
        <a:buFont typeface="Lucida Grande"/>
        <a:buChar char="-"/>
        <a:defRPr sz="2000" kern="1200">
          <a:solidFill>
            <a:schemeClr val="bg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900" kern="1200">
          <a:solidFill>
            <a:schemeClr val="bg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700" kern="1200">
          <a:solidFill>
            <a:schemeClr val="bg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lu.ee/~urmotr/persona/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203" y="625298"/>
            <a:ext cx="4781997" cy="3946702"/>
          </a:xfrm>
        </p:spPr>
        <p:txBody>
          <a:bodyPr anchor="ctr"/>
          <a:lstStyle/>
          <a:p>
            <a:r>
              <a:rPr lang="en-US" sz="2800" cap="none" spc="0" dirty="0" smtClean="0"/>
              <a:t>Game of Research Methods 2</a:t>
            </a:r>
            <a:r>
              <a:rPr lang="en-US" cap="none" spc="300" dirty="0" smtClean="0"/>
              <a:t/>
            </a:r>
            <a:br>
              <a:rPr lang="en-US" cap="none" spc="3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cap="none" spc="0" dirty="0" smtClean="0"/>
              <a:t>5 Clever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628203" y="4051300"/>
            <a:ext cx="4781997" cy="424020"/>
          </a:xfrm>
        </p:spPr>
        <p:txBody>
          <a:bodyPr/>
          <a:lstStyle/>
          <a:p>
            <a:pPr marL="0" indent="0">
              <a:buNone/>
            </a:pPr>
            <a:r>
              <a:rPr lang="en-US" spc="300" dirty="0" smtClean="0"/>
              <a:t>15</a:t>
            </a:r>
            <a:r>
              <a:rPr lang="et-EE" sz="2000" spc="300" dirty="0" smtClean="0"/>
              <a:t>.</a:t>
            </a:r>
            <a:r>
              <a:rPr lang="en-US" sz="2000" spc="300" dirty="0" smtClean="0"/>
              <a:t>01</a:t>
            </a:r>
            <a:r>
              <a:rPr lang="et-EE" sz="2000" spc="300" dirty="0" smtClean="0"/>
              <a:t>.</a:t>
            </a:r>
            <a:r>
              <a:rPr lang="en-US" sz="2000" spc="300" dirty="0" smtClean="0"/>
              <a:t>2021</a:t>
            </a:r>
            <a:endParaRPr lang="et-EE" sz="2000" spc="300" dirty="0"/>
          </a:p>
        </p:txBody>
      </p:sp>
    </p:spTree>
    <p:extLst>
      <p:ext uri="{BB962C8B-B14F-4D97-AF65-F5344CB8AC3E}">
        <p14:creationId xmlns:p14="http://schemas.microsoft.com/office/powerpoint/2010/main" val="1789406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Players must interview group of people</a:t>
            </a:r>
          </a:p>
          <a:p>
            <a:pPr marL="0" indent="0">
              <a:buNone/>
            </a:pPr>
            <a:r>
              <a:rPr lang="en-US" sz="1800" dirty="0" smtClean="0"/>
              <a:t>After interviewing they can create the right persona based on what they learned from people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70" y="2480650"/>
            <a:ext cx="3591489" cy="198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290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research method is Qualitative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Data collection is through group interview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Players lean this method and data collection after playing the game</a:t>
            </a:r>
          </a:p>
        </p:txBody>
      </p:sp>
    </p:spTree>
    <p:extLst>
      <p:ext uri="{BB962C8B-B14F-4D97-AF65-F5344CB8AC3E}">
        <p14:creationId xmlns:p14="http://schemas.microsoft.com/office/powerpoint/2010/main" val="277391734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Two possibilities after creating the persona:</a:t>
            </a:r>
          </a:p>
          <a:p>
            <a:pPr marL="0" indent="0">
              <a:buNone/>
            </a:pPr>
            <a:r>
              <a:rPr lang="en-US" sz="1800" dirty="0" smtClean="0"/>
              <a:t>1- Players created the right persona: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It shows the learned the research method well enough and the game is 	completed.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2- Players created the wrong persona: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It shows they didn’t learn the research method well enough. They need to 	do it again to learn the research method and then complete the game.</a:t>
            </a:r>
          </a:p>
        </p:txBody>
      </p:sp>
    </p:spTree>
    <p:extLst>
      <p:ext uri="{BB962C8B-B14F-4D97-AF65-F5344CB8AC3E}">
        <p14:creationId xmlns:p14="http://schemas.microsoft.com/office/powerpoint/2010/main" val="42866762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Click on the link to play the game</a:t>
            </a:r>
          </a:p>
          <a:p>
            <a:pPr marL="0" indent="0">
              <a:buNone/>
            </a:pPr>
            <a:endParaRPr lang="en-US" sz="1800" dirty="0" smtClean="0">
              <a:hlinkClick r:id="rId2"/>
            </a:endParaRP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://www.tlu.ee/~urmotr/persona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417668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50165" y="1976827"/>
            <a:ext cx="4591936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54000"/>
              </a:lnSpc>
              <a:spcBef>
                <a:spcPct val="0"/>
              </a:spcBef>
              <a:buNone/>
              <a:defRPr sz="6300" b="0" i="1" kern="1200" cap="all" spc="-300" baseline="0">
                <a:solidFill>
                  <a:schemeClr val="tx1"/>
                </a:solidFill>
                <a:latin typeface="Minion Pro" panose="02040503050201020203" pitchFamily="18" charset="0"/>
                <a:ea typeface="+mj-ea"/>
                <a:cs typeface="Minion Pro" panose="02040503050201020203" pitchFamily="18" charset="0"/>
              </a:defRPr>
            </a:lvl1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Thank you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96" y="2811083"/>
            <a:ext cx="1758374" cy="1017617"/>
          </a:xfrm>
          <a:prstGeom prst="rect">
            <a:avLst/>
          </a:prstGeom>
        </p:spPr>
      </p:pic>
      <p:pic>
        <p:nvPicPr>
          <p:cNvPr id="5" name="Picture 4" descr="TLY-e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109" y="4120464"/>
            <a:ext cx="1724101" cy="35485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C3A791E-4C8B-6D41-93E3-E6F112186D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01" y="717906"/>
            <a:ext cx="1810421" cy="181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3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73612" y="245660"/>
            <a:ext cx="4781997" cy="5143500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400" b="1" dirty="0" smtClean="0"/>
              <a:t>Team</a:t>
            </a:r>
            <a:r>
              <a:rPr lang="et-EE" sz="2400" b="1" dirty="0" smtClean="0"/>
              <a:t>: </a:t>
            </a:r>
            <a:endParaRPr lang="et-EE" sz="2400" b="1" dirty="0"/>
          </a:p>
          <a:p>
            <a:pPr marL="0" indent="0">
              <a:buNone/>
            </a:pPr>
            <a:r>
              <a:rPr lang="en-US" sz="1800" dirty="0" smtClean="0"/>
              <a:t>Ali </a:t>
            </a:r>
            <a:r>
              <a:rPr lang="en-US" sz="1800" dirty="0" err="1" smtClean="0"/>
              <a:t>Vojdanianardakani</a:t>
            </a:r>
            <a:r>
              <a:rPr lang="et-EE" sz="1800" dirty="0" smtClean="0"/>
              <a:t>, </a:t>
            </a:r>
            <a:r>
              <a:rPr lang="en-US" sz="1800" dirty="0" smtClean="0"/>
              <a:t>Project Manager</a:t>
            </a:r>
            <a:endParaRPr lang="et-EE" sz="1800" dirty="0"/>
          </a:p>
          <a:p>
            <a:pPr marL="0" indent="0">
              <a:buNone/>
            </a:pPr>
            <a:r>
              <a:rPr lang="en-US" sz="1800" dirty="0" err="1" smtClean="0"/>
              <a:t>Asuka</a:t>
            </a:r>
            <a:r>
              <a:rPr lang="en-US" sz="1800" dirty="0" smtClean="0"/>
              <a:t> Kawaguchi</a:t>
            </a:r>
            <a:r>
              <a:rPr lang="et-EE" sz="1800" dirty="0" smtClean="0"/>
              <a:t>, </a:t>
            </a:r>
            <a:r>
              <a:rPr lang="en-US" sz="1800" dirty="0" smtClean="0"/>
              <a:t>Designer / Developer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Urmot</a:t>
            </a:r>
            <a:r>
              <a:rPr lang="en-US" sz="1800" dirty="0" smtClean="0"/>
              <a:t> Rosenberg</a:t>
            </a:r>
            <a:r>
              <a:rPr lang="et-EE" sz="1800" dirty="0" smtClean="0"/>
              <a:t>, </a:t>
            </a:r>
            <a:r>
              <a:rPr lang="en-US" sz="1800" dirty="0" smtClean="0"/>
              <a:t>Developer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Christiana </a:t>
            </a:r>
            <a:r>
              <a:rPr lang="en-US" sz="1800" dirty="0" err="1" smtClean="0"/>
              <a:t>Ngowo</a:t>
            </a:r>
            <a:r>
              <a:rPr lang="et-EE" sz="1800" dirty="0" smtClean="0"/>
              <a:t>, </a:t>
            </a:r>
            <a:r>
              <a:rPr lang="en-US" sz="1800" dirty="0" smtClean="0"/>
              <a:t>Researcher</a:t>
            </a:r>
          </a:p>
          <a:p>
            <a:pPr marL="0" indent="0">
              <a:buNone/>
            </a:pPr>
            <a:r>
              <a:rPr lang="en-US" sz="1800" dirty="0" err="1" smtClean="0"/>
              <a:t>Abdolhossein</a:t>
            </a:r>
            <a:r>
              <a:rPr lang="en-US" sz="1800" dirty="0" smtClean="0"/>
              <a:t> </a:t>
            </a:r>
            <a:r>
              <a:rPr lang="en-US" sz="1800" dirty="0" err="1" smtClean="0"/>
              <a:t>Rezvani</a:t>
            </a:r>
            <a:r>
              <a:rPr lang="en-US" sz="1800" dirty="0" smtClean="0"/>
              <a:t>, Writer</a:t>
            </a:r>
            <a:endParaRPr lang="en-US" sz="1800" dirty="0"/>
          </a:p>
          <a:p>
            <a:pPr marL="0" indent="0">
              <a:buNone/>
            </a:pPr>
            <a:r>
              <a:rPr lang="en-US" sz="2400" b="1" dirty="0" smtClean="0"/>
              <a:t>Supervisors</a:t>
            </a:r>
            <a:r>
              <a:rPr lang="et-EE" sz="2400" b="1" dirty="0" smtClean="0"/>
              <a:t>: </a:t>
            </a:r>
            <a:endParaRPr lang="et-EE" sz="2400" b="1" dirty="0"/>
          </a:p>
          <a:p>
            <a:pPr marL="0" indent="0">
              <a:buNone/>
            </a:pPr>
            <a:r>
              <a:rPr lang="en-US" sz="1800" dirty="0" smtClean="0"/>
              <a:t>Professor Martin </a:t>
            </a:r>
            <a:r>
              <a:rPr lang="en-US" sz="1800" dirty="0" err="1" smtClean="0"/>
              <a:t>Sillatos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Mikhail </a:t>
            </a:r>
            <a:r>
              <a:rPr lang="en-US" sz="1800" dirty="0" err="1" smtClean="0"/>
              <a:t>Fiadotau</a:t>
            </a:r>
            <a:endParaRPr lang="et-EE" sz="1800" dirty="0"/>
          </a:p>
          <a:p>
            <a:pPr mar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380179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1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Students sometimes consider research is difficult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Difficulty in research methods may affect their quality and thus result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People used to adapt themselves with traditional textbooks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7128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People tend to engage while learning</a:t>
            </a:r>
          </a:p>
          <a:p>
            <a:pPr marL="0" indent="0">
              <a:buNone/>
            </a:pPr>
            <a:r>
              <a:rPr lang="en-US" sz="1800" dirty="0" smtClean="0"/>
              <a:t>Playing game makes people engaging</a:t>
            </a:r>
          </a:p>
          <a:p>
            <a:pPr marL="0" indent="0">
              <a:buNone/>
            </a:pPr>
            <a:r>
              <a:rPr lang="en-US" sz="1800" dirty="0" smtClean="0"/>
              <a:t>Using game to teach research methods gives more motivation and understanding of the subject</a:t>
            </a:r>
          </a:p>
          <a:p>
            <a:pPr marL="0" indent="0">
              <a:buNone/>
            </a:pPr>
            <a:r>
              <a:rPr lang="en-US" sz="1800" dirty="0" smtClean="0"/>
              <a:t>Designing a game that focus on research methods will solve problems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82404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Teaching research methods through a game</a:t>
            </a:r>
          </a:p>
          <a:p>
            <a:pPr marL="0" indent="0">
              <a:buNone/>
            </a:pPr>
            <a:r>
              <a:rPr lang="en-US" sz="1800" dirty="0" smtClean="0"/>
              <a:t>Engaging students to the subject</a:t>
            </a:r>
          </a:p>
          <a:p>
            <a:pPr marL="0" indent="0">
              <a:buNone/>
            </a:pPr>
            <a:r>
              <a:rPr lang="en-US" sz="1800" dirty="0" smtClean="0"/>
              <a:t>Motivating students to learn by playing the game</a:t>
            </a:r>
          </a:p>
          <a:p>
            <a:pPr marL="0" indent="0">
              <a:buNone/>
            </a:pPr>
            <a:r>
              <a:rPr lang="en-US" sz="1800" dirty="0" smtClean="0"/>
              <a:t>Making a better visualization with the game assets rather than traditional textbooks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73422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Purpose</a:t>
            </a:r>
            <a:r>
              <a:rPr lang="en-US" sz="1800" dirty="0" smtClean="0"/>
              <a:t>: Creating the persona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key is to create the right persona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33780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259" y="1371600"/>
            <a:ext cx="5201356" cy="2925763"/>
          </a:xfrm>
        </p:spPr>
      </p:pic>
    </p:spTree>
    <p:extLst>
      <p:ext uri="{BB962C8B-B14F-4D97-AF65-F5344CB8AC3E}">
        <p14:creationId xmlns:p14="http://schemas.microsoft.com/office/powerpoint/2010/main" val="30694691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Players must create the right persona</a:t>
            </a:r>
          </a:p>
          <a:p>
            <a:pPr marL="0" indent="0">
              <a:buNone/>
            </a:pPr>
            <a:r>
              <a:rPr lang="en-US" sz="1800" dirty="0" smtClean="0"/>
              <a:t>There are couple of fields that are unanswered and must be filled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25" y="2362954"/>
            <a:ext cx="3917133" cy="217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121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LU Esitlus - valge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LU Esitlus - must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258</Words>
  <Application>Microsoft Office PowerPoint</Application>
  <PresentationFormat>On-screen Show (16:9)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TLU Esitlus - valge</vt:lpstr>
      <vt:lpstr>TLU Esitlus - must</vt:lpstr>
      <vt:lpstr>Game of Research Methods 2  5 Clever </vt:lpstr>
      <vt:lpstr>PowerPoint Presentation</vt:lpstr>
      <vt:lpstr>Problem</vt:lpstr>
      <vt:lpstr>Problem</vt:lpstr>
      <vt:lpstr>Solution</vt:lpstr>
      <vt:lpstr>Purpose</vt:lpstr>
      <vt:lpstr>The Persona Game</vt:lpstr>
      <vt:lpstr>Poster</vt:lpstr>
      <vt:lpstr>The Game</vt:lpstr>
      <vt:lpstr>How to answer</vt:lpstr>
      <vt:lpstr>Research methods</vt:lpstr>
      <vt:lpstr>The Game</vt:lpstr>
      <vt:lpstr>Play the game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TLU esitlus</dc:title>
  <dc:creator/>
  <cp:lastModifiedBy/>
  <cp:revision>1</cp:revision>
  <dcterms:created xsi:type="dcterms:W3CDTF">2017-11-28T11:48:14Z</dcterms:created>
  <dcterms:modified xsi:type="dcterms:W3CDTF">2021-01-14T18:54:41Z</dcterms:modified>
</cp:coreProperties>
</file>