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708" r:id="rId2"/>
  </p:sldMasterIdLst>
  <p:notesMasterIdLst>
    <p:notesMasterId r:id="rId24"/>
  </p:notesMasterIdLst>
  <p:handoutMasterIdLst>
    <p:handoutMasterId r:id="rId25"/>
  </p:handoutMasterIdLst>
  <p:sldIdLst>
    <p:sldId id="394" r:id="rId3"/>
    <p:sldId id="404" r:id="rId4"/>
    <p:sldId id="412" r:id="rId5"/>
    <p:sldId id="537" r:id="rId6"/>
    <p:sldId id="538" r:id="rId7"/>
    <p:sldId id="370" r:id="rId8"/>
    <p:sldId id="548" r:id="rId9"/>
    <p:sldId id="536" r:id="rId10"/>
    <p:sldId id="541" r:id="rId11"/>
    <p:sldId id="542" r:id="rId12"/>
    <p:sldId id="553" r:id="rId13"/>
    <p:sldId id="533" r:id="rId14"/>
    <p:sldId id="552" r:id="rId15"/>
    <p:sldId id="549" r:id="rId16"/>
    <p:sldId id="395" r:id="rId17"/>
    <p:sldId id="550" r:id="rId18"/>
    <p:sldId id="408" r:id="rId19"/>
    <p:sldId id="551" r:id="rId20"/>
    <p:sldId id="545" r:id="rId21"/>
    <p:sldId id="546" r:id="rId22"/>
    <p:sldId id="364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43C"/>
    <a:srgbClr val="6BCABA"/>
    <a:srgbClr val="D3BBA8"/>
    <a:srgbClr val="F68D2E"/>
    <a:srgbClr val="A4D65E"/>
    <a:srgbClr val="6E6E6E"/>
    <a:srgbClr val="CFD0D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3" autoAdjust="0"/>
    <p:restoredTop sz="94745" autoAdjust="0"/>
  </p:normalViewPr>
  <p:slideViewPr>
    <p:cSldViewPr snapToGrid="0">
      <p:cViewPr varScale="1">
        <p:scale>
          <a:sx n="153" d="100"/>
          <a:sy n="153" d="100"/>
        </p:scale>
        <p:origin x="86" y="8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180D4-4DC6-4819-B4B2-E14F72BA88D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5CF15-7169-47EF-8D67-4C96863E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A17B5-DAA2-454C-8CE6-F2C4FCD6B53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8486D-A4B1-1345-AAF7-D5C9FC5EF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318000"/>
            <a:ext cx="3263900" cy="82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8109" y="4122256"/>
            <a:ext cx="1724101" cy="35127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H="1">
            <a:off x="5676901" y="609600"/>
            <a:ext cx="800099" cy="3888589"/>
          </a:xfrm>
          <a:prstGeom prst="line">
            <a:avLst/>
          </a:prstGeom>
          <a:ln w="44450" cmpd="sng">
            <a:solidFill>
              <a:srgbClr val="D004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203" y="625298"/>
            <a:ext cx="4781997" cy="385002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600" i="0" spc="600"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ELU </a:t>
            </a:r>
            <a:r>
              <a:rPr lang="en-US" dirty="0" err="1"/>
              <a:t>projekti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F37D53-9AEA-984F-8FAF-E84CBAE96B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69025" y="27865019"/>
            <a:ext cx="1749449" cy="17494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AD8E8A-F067-044F-A91F-FFA362203A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8555" y="2174675"/>
            <a:ext cx="1803208" cy="1810421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D23FF3C-27F1-4F32-A50A-077924725BE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55" y="1467920"/>
            <a:ext cx="17335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937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394223"/>
            <a:ext cx="3724275" cy="29342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6" y="1394223"/>
            <a:ext cx="3724275" cy="29342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362930"/>
            <a:ext cx="7962900" cy="92612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01339970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5007" y="458412"/>
            <a:ext cx="3127768" cy="4991100"/>
          </a:xfrm>
        </p:spPr>
        <p:txBody>
          <a:bodyPr anchor="b"/>
          <a:lstStyle>
            <a:lvl1pPr marL="0" indent="0">
              <a:buNone/>
              <a:defRPr sz="38000" b="0" i="1">
                <a:solidFill>
                  <a:srgbClr val="D0043C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t-EE" dirty="0"/>
              <a:t>1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98721" y="1661862"/>
            <a:ext cx="4751812" cy="1675338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54663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93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1790344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519522"/>
            <a:ext cx="2160000" cy="216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519522"/>
            <a:ext cx="2160000" cy="216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2828922"/>
            <a:ext cx="7772400" cy="1559633"/>
          </a:xfrm>
        </p:spPr>
        <p:txBody>
          <a:bodyPr anchor="t"/>
          <a:lstStyle>
            <a:lvl1pPr marL="457200" indent="-457200">
              <a:lnSpc>
                <a:spcPct val="100000"/>
              </a:lnSpc>
              <a:buFont typeface="Lucida Grande"/>
              <a:buChar char="-"/>
              <a:defRPr sz="2800"/>
            </a:lvl1pPr>
            <a:lvl2pPr marL="685800" indent="-228600">
              <a:lnSpc>
                <a:spcPct val="100000"/>
              </a:lnSpc>
              <a:buFont typeface="Lucida Grande"/>
              <a:buChar char="-"/>
              <a:defRPr sz="2400"/>
            </a:lvl2pPr>
            <a:lvl3pPr marL="1143000" indent="-228600">
              <a:lnSpc>
                <a:spcPct val="100000"/>
              </a:lnSpc>
              <a:buFont typeface="Lucida Grande"/>
              <a:buChar char="-"/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755576" y="627534"/>
            <a:ext cx="1656184" cy="64807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>
                <a:latin typeface="Times New Roman"/>
                <a:cs typeface="Times New Roman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2923401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476" y="519522"/>
            <a:ext cx="2160000" cy="216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519522"/>
            <a:ext cx="2160000" cy="216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4798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486076" y="1762122"/>
            <a:ext cx="2340000" cy="893397"/>
          </a:xfrm>
          <a:prstGeom prst="rect">
            <a:avLst/>
          </a:prstGeo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3486076" y="627534"/>
            <a:ext cx="1656184" cy="64807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>
                <a:latin typeface="Times New Roman"/>
                <a:cs typeface="Times New Roman"/>
              </a:rPr>
              <a:t>2.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62000" y="2828922"/>
            <a:ext cx="7772400" cy="1559633"/>
          </a:xfrm>
        </p:spPr>
        <p:txBody>
          <a:bodyPr anchor="t"/>
          <a:lstStyle>
            <a:lvl1pPr marL="457200" indent="-457200">
              <a:lnSpc>
                <a:spcPct val="100000"/>
              </a:lnSpc>
              <a:buFont typeface="Lucida Grande"/>
              <a:buChar char="-"/>
              <a:defRPr sz="2800"/>
            </a:lvl1pPr>
            <a:lvl2pPr marL="685800" indent="-228600">
              <a:lnSpc>
                <a:spcPct val="100000"/>
              </a:lnSpc>
              <a:buFont typeface="Lucida Grande"/>
              <a:buChar char="-"/>
              <a:defRPr sz="2400"/>
            </a:lvl2pPr>
            <a:lvl3pPr marL="1143000" indent="-228600">
              <a:lnSpc>
                <a:spcPct val="100000"/>
              </a:lnSpc>
              <a:buFont typeface="Lucida Grande"/>
              <a:buChar char="-"/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519522"/>
            <a:ext cx="2160000" cy="216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58676" y="519522"/>
            <a:ext cx="2160000" cy="216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849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91176" y="1776233"/>
            <a:ext cx="2340000" cy="893397"/>
          </a:xfrm>
          <a:prstGeom prst="rect">
            <a:avLst/>
          </a:prstGeo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6191176" y="627534"/>
            <a:ext cx="1656184" cy="64807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>
                <a:latin typeface="Times New Roman"/>
                <a:cs typeface="Times New Roman"/>
              </a:rPr>
              <a:t>3.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62000" y="2828922"/>
            <a:ext cx="7772400" cy="1559633"/>
          </a:xfrm>
        </p:spPr>
        <p:txBody>
          <a:bodyPr anchor="t"/>
          <a:lstStyle>
            <a:lvl1pPr marL="457200" indent="-457200">
              <a:lnSpc>
                <a:spcPct val="100000"/>
              </a:lnSpc>
              <a:buFont typeface="Lucida Grande"/>
              <a:buChar char="-"/>
              <a:defRPr sz="2800"/>
            </a:lvl1pPr>
            <a:lvl2pPr marL="685800" indent="-228600">
              <a:lnSpc>
                <a:spcPct val="100000"/>
              </a:lnSpc>
              <a:buFont typeface="Lucida Grande"/>
              <a:buChar char="-"/>
              <a:defRPr sz="2400"/>
            </a:lvl2pPr>
            <a:lvl3pPr marL="1143000" indent="-228600">
              <a:lnSpc>
                <a:spcPct val="100000"/>
              </a:lnSpc>
              <a:buFont typeface="Lucida Grande"/>
              <a:buChar char="-"/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ke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5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566445" y="777213"/>
            <a:ext cx="3240000" cy="324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/>
              <a:t>Add</a:t>
            </a:r>
            <a:r>
              <a:rPr lang="et-EE" dirty="0"/>
              <a:t> Picture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texture</a:t>
            </a:r>
            <a:r>
              <a:rPr lang="et-EE" dirty="0"/>
              <a:t> </a:t>
            </a:r>
            <a:r>
              <a:rPr lang="et-EE" dirty="0" err="1"/>
              <a:t>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444" y="1762553"/>
            <a:ext cx="4460622" cy="1299411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646992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7330" y="2563565"/>
            <a:ext cx="3466560" cy="1299411"/>
          </a:xfrm>
        </p:spPr>
        <p:txBody>
          <a:bodyPr anchor="t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6174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/>
              <a:t>Add</a:t>
            </a:r>
            <a:r>
              <a:rPr lang="et-EE" dirty="0"/>
              <a:t> Picture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texture</a:t>
            </a:r>
            <a:r>
              <a:rPr lang="et-EE" dirty="0"/>
              <a:t> </a:t>
            </a:r>
            <a:r>
              <a:rPr lang="et-EE" dirty="0" err="1"/>
              <a:t>fill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288" y="1009630"/>
            <a:ext cx="3452119" cy="142685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800" i="0" spc="600"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28849302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1930" y="1963490"/>
            <a:ext cx="3466560" cy="1299411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Picture Placeholder 6174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/>
              <a:t>Add</a:t>
            </a:r>
            <a:r>
              <a:rPr lang="et-EE" dirty="0"/>
              <a:t> Picture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texture</a:t>
            </a:r>
            <a:r>
              <a:rPr lang="et-EE" dirty="0"/>
              <a:t> </a:t>
            </a:r>
            <a:r>
              <a:rPr lang="et-EE" dirty="0" err="1"/>
              <a:t>fill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1894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90" y="0"/>
            <a:ext cx="4293911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470288" y="984230"/>
            <a:ext cx="3921133" cy="142685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800" i="0" spc="600"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1"/>
          </p:nvPr>
        </p:nvSpPr>
        <p:spPr>
          <a:xfrm>
            <a:off x="515430" y="2563565"/>
            <a:ext cx="3878770" cy="1299411"/>
          </a:xfrm>
        </p:spPr>
        <p:txBody>
          <a:bodyPr anchor="t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3886947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90" y="0"/>
            <a:ext cx="4293911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515430" y="1992065"/>
            <a:ext cx="3878770" cy="1299411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85453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421060"/>
            <a:ext cx="5928560" cy="2110595"/>
          </a:xfrm>
          <a:prstGeom prst="rect">
            <a:avLst/>
          </a:prstGeom>
        </p:spPr>
        <p:txBody>
          <a:bodyPr anchor="ctr"/>
          <a:lstStyle>
            <a:lvl1pPr>
              <a:defRPr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1130535" y="1212487"/>
            <a:ext cx="445675" cy="2356596"/>
          </a:xfrm>
          <a:prstGeom prst="line">
            <a:avLst/>
          </a:prstGeom>
          <a:ln w="57150" cmpd="sng">
            <a:solidFill>
              <a:srgbClr val="D004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06956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257175"/>
            <a:ext cx="8356600" cy="4010025"/>
          </a:xfr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Pilt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755900" y="4419600"/>
            <a:ext cx="5969000" cy="425655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</a:t>
            </a:r>
            <a:r>
              <a:rPr lang="et-EE" dirty="0"/>
              <a:t>ildiallkiri</a:t>
            </a:r>
          </a:p>
        </p:txBody>
      </p:sp>
    </p:spTree>
    <p:extLst>
      <p:ext uri="{BB962C8B-B14F-4D97-AF65-F5344CB8AC3E}">
        <p14:creationId xmlns:p14="http://schemas.microsoft.com/office/powerpoint/2010/main" val="81902960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0" y="471140"/>
            <a:ext cx="8356600" cy="1405898"/>
          </a:xfrm>
          <a:prstGeom prst="rect">
            <a:avLst/>
          </a:prstGeom>
        </p:spPr>
        <p:txBody>
          <a:bodyPr anchor="t"/>
          <a:lstStyle/>
          <a:p>
            <a:r>
              <a:rPr lang="et-E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6006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334356"/>
            <a:ext cx="8363190" cy="850129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40646002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01678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318000"/>
            <a:ext cx="2565400" cy="82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3334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pilt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7097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985545" y="9775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/>
              <a:t>pilt</a:t>
            </a:r>
            <a:endParaRPr lang="en-US" dirty="0"/>
          </a:p>
        </p:txBody>
      </p:sp>
      <p:sp>
        <p:nvSpPr>
          <p:cNvPr id="21" name="Picture Placeholder 6174"/>
          <p:cNvSpPr>
            <a:spLocks noGrp="1"/>
          </p:cNvSpPr>
          <p:nvPr>
            <p:ph type="pic" sz="quarter" idx="12" hasCustomPrompt="1"/>
          </p:nvPr>
        </p:nvSpPr>
        <p:spPr>
          <a:xfrm>
            <a:off x="3474745" y="9775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/>
              <a:t>pilt</a:t>
            </a:r>
            <a:endParaRPr lang="en-US" dirty="0"/>
          </a:p>
        </p:txBody>
      </p:sp>
      <p:sp>
        <p:nvSpPr>
          <p:cNvPr id="22" name="Picture Placeholder 6174"/>
          <p:cNvSpPr>
            <a:spLocks noGrp="1"/>
          </p:cNvSpPr>
          <p:nvPr>
            <p:ph type="pic" sz="quarter" idx="13" hasCustomPrompt="1"/>
          </p:nvPr>
        </p:nvSpPr>
        <p:spPr>
          <a:xfrm>
            <a:off x="5887745" y="9775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/>
              <a:t>pilt</a:t>
            </a:r>
            <a:endParaRPr lang="en-US" dirty="0"/>
          </a:p>
        </p:txBody>
      </p:sp>
      <p:sp>
        <p:nvSpPr>
          <p:cNvPr id="23" name="Picture Placeholder 6174"/>
          <p:cNvSpPr>
            <a:spLocks noGrp="1"/>
          </p:cNvSpPr>
          <p:nvPr>
            <p:ph type="pic" sz="quarter" idx="14" hasCustomPrompt="1"/>
          </p:nvPr>
        </p:nvSpPr>
        <p:spPr>
          <a:xfrm>
            <a:off x="6891045" y="28063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/>
              <a:t>pilt</a:t>
            </a:r>
            <a:endParaRPr lang="en-US" dirty="0"/>
          </a:p>
        </p:txBody>
      </p:sp>
      <p:sp>
        <p:nvSpPr>
          <p:cNvPr id="24" name="Picture Placeholder 6174"/>
          <p:cNvSpPr>
            <a:spLocks noGrp="1"/>
          </p:cNvSpPr>
          <p:nvPr>
            <p:ph type="pic" sz="quarter" idx="15" hasCustomPrompt="1"/>
          </p:nvPr>
        </p:nvSpPr>
        <p:spPr>
          <a:xfrm>
            <a:off x="4414545" y="28063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/>
              <a:t>pilt</a:t>
            </a:r>
            <a:endParaRPr lang="en-US" dirty="0"/>
          </a:p>
        </p:txBody>
      </p:sp>
      <p:sp>
        <p:nvSpPr>
          <p:cNvPr id="25" name="Picture Placeholder 6174"/>
          <p:cNvSpPr>
            <a:spLocks noGrp="1"/>
          </p:cNvSpPr>
          <p:nvPr>
            <p:ph type="pic" sz="quarter" idx="16" hasCustomPrompt="1"/>
          </p:nvPr>
        </p:nvSpPr>
        <p:spPr>
          <a:xfrm>
            <a:off x="1963445" y="28063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/>
              <a:t>pilt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87400" y="20930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/>
              <a:t>Alampunkti tekst nelja või viie sõnaga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3251200" y="20930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/>
              <a:t>Alampunkti tekst nelja või viie sõnaga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5676900" y="20930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/>
              <a:t>Alampunkti tekst nelja või viie sõnaga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6680200" y="39218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/>
              <a:t>Alampunkti tekst nelja või viie sõnaga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4203700" y="39218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/>
              <a:t>Alampunkti tekst nelja või viie sõnaga</a:t>
            </a:r>
            <a:endParaRPr lang="en-US" dirty="0"/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22" hasCustomPrompt="1"/>
          </p:nvPr>
        </p:nvSpPr>
        <p:spPr>
          <a:xfrm>
            <a:off x="1752600" y="39218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/>
              <a:t>Alampunkti tekst nelja või viie sõnaga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334356"/>
            <a:ext cx="8363190" cy="850129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84386909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islaid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84001" y="2736273"/>
            <a:ext cx="1802765" cy="1131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TLY-est-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14" y="4119184"/>
            <a:ext cx="1724101" cy="351272"/>
          </a:xfrm>
          <a:prstGeom prst="rect">
            <a:avLst/>
          </a:prstGeom>
        </p:spPr>
      </p:pic>
      <p:pic>
        <p:nvPicPr>
          <p:cNvPr id="5" name="Picture 4" descr="TLY-est-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70" y="4486751"/>
            <a:ext cx="1896511" cy="38639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318000"/>
            <a:ext cx="3263900" cy="825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82" y="2899389"/>
            <a:ext cx="1453202" cy="84100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5676901" y="609600"/>
            <a:ext cx="800099" cy="3888589"/>
          </a:xfrm>
          <a:prstGeom prst="line">
            <a:avLst/>
          </a:prstGeom>
          <a:ln w="444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203" y="625298"/>
            <a:ext cx="4781997" cy="384515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600" i="0" spc="600"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ELU </a:t>
            </a:r>
            <a:r>
              <a:rPr lang="en-US" dirty="0" err="1"/>
              <a:t>projekti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8AD5E8-0BD5-5444-A3BB-8F175271D0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475" y="708898"/>
            <a:ext cx="1802765" cy="18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5584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251730"/>
            <a:ext cx="5928560" cy="2110595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rgbClr val="D004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251731"/>
            <a:ext cx="592856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472940" y="2386564"/>
            <a:ext cx="5928562" cy="1299411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rgbClr val="D004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9826" y="1418720"/>
            <a:ext cx="5944374" cy="202721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600" i="0" spc="600"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1130535" y="1212487"/>
            <a:ext cx="445675" cy="2356596"/>
          </a:xfrm>
          <a:prstGeom prst="line">
            <a:avLst/>
          </a:prstGeom>
          <a:ln w="57150" cmpd="sng">
            <a:solidFill>
              <a:srgbClr val="D004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89770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69826" y="1249391"/>
            <a:ext cx="593167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472940" y="2386564"/>
            <a:ext cx="5928562" cy="1299411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rgbClr val="D004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470498"/>
            <a:ext cx="8470900" cy="1393071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334356"/>
            <a:ext cx="8363190" cy="850129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es selgitusega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421061"/>
            <a:ext cx="592856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940" y="2555894"/>
            <a:ext cx="5928562" cy="1299411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130535" y="1212487"/>
            <a:ext cx="445675" cy="2356596"/>
          </a:xfrm>
          <a:prstGeom prst="line">
            <a:avLst/>
          </a:prstGeom>
          <a:ln w="57150" cmpd="sng">
            <a:solidFill>
              <a:srgbClr val="D004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7564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selgitusega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469826" y="1418721"/>
            <a:ext cx="594437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472940" y="2555894"/>
            <a:ext cx="5928562" cy="1299411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130535" y="1212487"/>
            <a:ext cx="445675" cy="2356596"/>
          </a:xfrm>
          <a:prstGeom prst="line">
            <a:avLst/>
          </a:prstGeom>
          <a:ln w="57150" cmpd="sng">
            <a:solidFill>
              <a:srgbClr val="D004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099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g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499021" y="1490409"/>
            <a:ext cx="5724679" cy="1919538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130535" y="1195554"/>
            <a:ext cx="445675" cy="2356596"/>
          </a:xfrm>
          <a:prstGeom prst="line">
            <a:avLst/>
          </a:prstGeom>
          <a:ln w="57150" cmpd="sng">
            <a:solidFill>
              <a:srgbClr val="D004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95976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</p:spPr>
        <p:txBody>
          <a:bodyPr anchor="t"/>
          <a:lstStyle/>
          <a:p>
            <a:r>
              <a:rPr lang="et-E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20" y="1820334"/>
            <a:ext cx="7909080" cy="2476853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846886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362930"/>
            <a:ext cx="7962900" cy="92612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25320" y="1371978"/>
            <a:ext cx="7909080" cy="2925209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280647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778000"/>
            <a:ext cx="3724275" cy="25504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6" y="1778000"/>
            <a:ext cx="3724275" cy="25504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</p:spPr>
        <p:txBody>
          <a:bodyPr anchor="t"/>
          <a:lstStyle/>
          <a:p>
            <a:r>
              <a:rPr lang="et-E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38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t-EE" dirty="0"/>
            </a:br>
            <a:r>
              <a:rPr lang="en-US" dirty="0"/>
              <a:t>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050" y="4485692"/>
            <a:ext cx="1896511" cy="3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7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5" r:id="rId3"/>
    <p:sldLayoutId id="2147483662" r:id="rId4"/>
    <p:sldLayoutId id="2147483668" r:id="rId5"/>
    <p:sldLayoutId id="2147483669" r:id="rId6"/>
    <p:sldLayoutId id="2147483686" r:id="rId7"/>
    <p:sldLayoutId id="2147483687" r:id="rId8"/>
    <p:sldLayoutId id="2147483689" r:id="rId9"/>
    <p:sldLayoutId id="2147483690" r:id="rId10"/>
    <p:sldLayoutId id="2147483677" r:id="rId11"/>
    <p:sldLayoutId id="2147483691" r:id="rId12"/>
    <p:sldLayoutId id="2147483692" r:id="rId13"/>
    <p:sldLayoutId id="2147483693" r:id="rId14"/>
    <p:sldLayoutId id="2147483678" r:id="rId15"/>
    <p:sldLayoutId id="2147483682" r:id="rId16"/>
    <p:sldLayoutId id="2147483670" r:id="rId17"/>
    <p:sldLayoutId id="2147483671" r:id="rId18"/>
    <p:sldLayoutId id="2147483683" r:id="rId19"/>
    <p:sldLayoutId id="2147483697" r:id="rId20"/>
    <p:sldLayoutId id="2147483676" r:id="rId21"/>
    <p:sldLayoutId id="2147483667" r:id="rId22"/>
    <p:sldLayoutId id="2147483679" r:id="rId23"/>
    <p:sldLayoutId id="2147483707" r:id="rId24"/>
    <p:sldLayoutId id="2147483705" r:id="rId25"/>
    <p:sldLayoutId id="2147483706" r:id="rId26"/>
  </p:sldLayoutIdLst>
  <p:transition>
    <p:fade/>
  </p:transition>
  <p:txStyles>
    <p:titleStyle>
      <a:lvl1pPr algn="l" defTabSz="914400" rtl="0" eaLnBrk="1" latinLnBrk="0" hangingPunct="1">
        <a:lnSpc>
          <a:spcPct val="54000"/>
        </a:lnSpc>
        <a:spcBef>
          <a:spcPct val="0"/>
        </a:spcBef>
        <a:buNone/>
        <a:defRPr sz="6300" b="0" i="1" kern="1200" cap="all" spc="-300" baseline="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75000"/>
          </a:schemeClr>
        </a:buClr>
        <a:buFont typeface="Lucida Grande"/>
        <a:buChar char="-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9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7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28650" y="552381"/>
            <a:ext cx="7886700" cy="120505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dirty="0"/>
              <a:t>CLICK TO EDIT </a:t>
            </a:r>
            <a:br>
              <a:rPr lang="et-EE" dirty="0"/>
            </a:br>
            <a:r>
              <a:rPr lang="en-US" dirty="0"/>
              <a:t>MASTER TITLE STYLE</a:t>
            </a:r>
          </a:p>
        </p:txBody>
      </p:sp>
      <p:pic>
        <p:nvPicPr>
          <p:cNvPr id="5" name="Picture 4" descr="TLY-est-v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70" y="4486751"/>
            <a:ext cx="1896511" cy="3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1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36" r:id="rId2"/>
    <p:sldLayoutId id="2147483737" r:id="rId3"/>
    <p:sldLayoutId id="2147483738" r:id="rId4"/>
    <p:sldLayoutId id="2147483739" r:id="rId5"/>
    <p:sldLayoutId id="2147483740" r:id="rId6"/>
  </p:sldLayoutIdLst>
  <p:transition>
    <p:fade/>
  </p:transition>
  <p:txStyles>
    <p:titleStyle>
      <a:lvl1pPr algn="l" defTabSz="914400" rtl="0" eaLnBrk="1" latinLnBrk="0" hangingPunct="1">
        <a:lnSpc>
          <a:spcPct val="54000"/>
        </a:lnSpc>
        <a:spcBef>
          <a:spcPct val="0"/>
        </a:spcBef>
        <a:buNone/>
        <a:defRPr sz="6300" b="0" i="1" kern="1200" cap="all" spc="-300" baseline="0">
          <a:solidFill>
            <a:schemeClr val="bg1"/>
          </a:solidFill>
          <a:latin typeface="Times New Roman"/>
          <a:ea typeface="+mj-ea"/>
          <a:cs typeface="Times New Roman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bg1"/>
        </a:buClr>
        <a:buFont typeface="Lucida Grande"/>
        <a:buChar char="-"/>
        <a:defRPr sz="2000" kern="1200">
          <a:solidFill>
            <a:schemeClr val="bg1"/>
          </a:solidFill>
          <a:latin typeface="Times New Roman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bg1"/>
        </a:buClr>
        <a:buFont typeface="Lucida Grande"/>
        <a:buChar char="-"/>
        <a:defRPr sz="1900" kern="1200">
          <a:solidFill>
            <a:schemeClr val="bg1"/>
          </a:solidFill>
          <a:latin typeface="Times New Roman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bg1"/>
        </a:buClr>
        <a:buFont typeface="Lucida Grande"/>
        <a:buChar char="-"/>
        <a:defRPr sz="1800" kern="1200">
          <a:solidFill>
            <a:schemeClr val="bg1"/>
          </a:solidFill>
          <a:latin typeface="Times New Roman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bg1"/>
        </a:buClr>
        <a:buFont typeface="Lucida Grande"/>
        <a:buChar char="-"/>
        <a:defRPr sz="1700" kern="1200">
          <a:solidFill>
            <a:schemeClr val="bg1"/>
          </a:solidFill>
          <a:latin typeface="Times New Roman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bg1"/>
        </a:buClr>
        <a:buFont typeface="Lucida Grande"/>
        <a:buChar char="-"/>
        <a:defRPr sz="1800" kern="1200">
          <a:solidFill>
            <a:schemeClr val="bg1"/>
          </a:solidFill>
          <a:latin typeface="Times New Roman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203" y="625298"/>
            <a:ext cx="4781997" cy="3946702"/>
          </a:xfrm>
        </p:spPr>
        <p:txBody>
          <a:bodyPr anchor="ctr"/>
          <a:lstStyle/>
          <a:p>
            <a:r>
              <a:rPr lang="et-EE" dirty="0"/>
              <a:t>STORYBOARD NOIR</a:t>
            </a:r>
            <a:br>
              <a:rPr lang="en-US" dirty="0"/>
            </a:br>
            <a:br>
              <a:rPr lang="en-US" dirty="0"/>
            </a:br>
            <a:r>
              <a:rPr lang="et-EE" sz="2400" dirty="0"/>
              <a:t>TEAM 4</a:t>
            </a:r>
            <a:br>
              <a:rPr lang="en-US" dirty="0" err="1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628203" y="4051300"/>
            <a:ext cx="4781997" cy="424020"/>
          </a:xfrm>
        </p:spPr>
        <p:txBody>
          <a:bodyPr/>
          <a:lstStyle/>
          <a:p>
            <a:pPr marL="0" indent="0">
              <a:buNone/>
            </a:pPr>
            <a:r>
              <a:rPr lang="et-EE" sz="2000" spc="300" dirty="0"/>
              <a:t>07.01.2021</a:t>
            </a:r>
          </a:p>
        </p:txBody>
      </p:sp>
    </p:spTree>
    <p:extLst>
      <p:ext uri="{BB962C8B-B14F-4D97-AF65-F5344CB8AC3E}">
        <p14:creationId xmlns:p14="http://schemas.microsoft.com/office/powerpoint/2010/main" val="178940639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0288" y="536958"/>
            <a:ext cx="5023732" cy="3349242"/>
          </a:xfrm>
        </p:spPr>
        <p:txBody>
          <a:bodyPr/>
          <a:lstStyle/>
          <a:p>
            <a:r>
              <a:rPr lang="et-EE" dirty="0"/>
              <a:t>The </a:t>
            </a:r>
            <a:r>
              <a:rPr lang="et-EE" dirty="0" err="1"/>
              <a:t>subject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and </a:t>
            </a:r>
            <a:r>
              <a:rPr lang="et-EE" dirty="0" err="1"/>
              <a:t>will</a:t>
            </a:r>
            <a:r>
              <a:rPr lang="et-EE" dirty="0"/>
              <a:t> </a:t>
            </a:r>
            <a:r>
              <a:rPr lang="et-EE" dirty="0" err="1"/>
              <a:t>continue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be</a:t>
            </a:r>
            <a:r>
              <a:rPr lang="et-EE" dirty="0"/>
              <a:t> </a:t>
            </a:r>
            <a:r>
              <a:rPr lang="et-EE" dirty="0" err="1"/>
              <a:t>topical</a:t>
            </a:r>
            <a:r>
              <a:rPr lang="et-EE" dirty="0"/>
              <a:t> as </a:t>
            </a:r>
            <a:r>
              <a:rPr lang="et-EE" dirty="0" err="1"/>
              <a:t>it</a:t>
            </a:r>
            <a:r>
              <a:rPr lang="et-EE" dirty="0"/>
              <a:t> </a:t>
            </a:r>
            <a:r>
              <a:rPr lang="et-EE" dirty="0" err="1"/>
              <a:t>directly</a:t>
            </a:r>
            <a:r>
              <a:rPr lang="et-EE" dirty="0"/>
              <a:t> </a:t>
            </a:r>
            <a:r>
              <a:rPr lang="et-EE" dirty="0" err="1"/>
              <a:t>attempts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increase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quality</a:t>
            </a:r>
            <a:r>
              <a:rPr lang="et-EE" dirty="0"/>
              <a:t> of </a:t>
            </a:r>
            <a:r>
              <a:rPr lang="et-EE" dirty="0" err="1"/>
              <a:t>dissertations</a:t>
            </a:r>
            <a:r>
              <a:rPr lang="et-EE" dirty="0"/>
              <a:t>.</a:t>
            </a:r>
          </a:p>
          <a:p>
            <a:r>
              <a:rPr lang="et-EE" dirty="0" err="1"/>
              <a:t>Storyboarding</a:t>
            </a:r>
            <a:r>
              <a:rPr lang="et-EE" dirty="0"/>
              <a:t> </a:t>
            </a:r>
            <a:r>
              <a:rPr lang="et-EE" dirty="0" err="1"/>
              <a:t>can</a:t>
            </a:r>
            <a:r>
              <a:rPr lang="et-EE" dirty="0"/>
              <a:t> </a:t>
            </a:r>
            <a:r>
              <a:rPr lang="et-EE" dirty="0" err="1"/>
              <a:t>be</a:t>
            </a:r>
            <a:r>
              <a:rPr lang="et-EE" dirty="0"/>
              <a:t> </a:t>
            </a:r>
            <a:r>
              <a:rPr lang="et-EE" dirty="0" err="1"/>
              <a:t>used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help</a:t>
            </a:r>
            <a:r>
              <a:rPr lang="et-EE" dirty="0"/>
              <a:t> </a:t>
            </a:r>
            <a:r>
              <a:rPr lang="et-EE" dirty="0" err="1"/>
              <a:t>visualize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path</a:t>
            </a:r>
            <a:r>
              <a:rPr lang="et-EE" dirty="0"/>
              <a:t> </a:t>
            </a:r>
            <a:r>
              <a:rPr lang="et-EE" dirty="0" err="1"/>
              <a:t>from</a:t>
            </a:r>
            <a:r>
              <a:rPr lang="et-EE" dirty="0"/>
              <a:t> start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finish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such</a:t>
            </a:r>
            <a:r>
              <a:rPr lang="et-EE" dirty="0"/>
              <a:t> </a:t>
            </a:r>
            <a:r>
              <a:rPr lang="et-EE" dirty="0" err="1"/>
              <a:t>things</a:t>
            </a:r>
            <a:r>
              <a:rPr lang="et-EE" dirty="0"/>
              <a:t> as </a:t>
            </a:r>
            <a:r>
              <a:rPr lang="et-EE" dirty="0" err="1"/>
              <a:t>articles</a:t>
            </a:r>
            <a:r>
              <a:rPr lang="et-EE" dirty="0"/>
              <a:t>, </a:t>
            </a:r>
            <a:r>
              <a:rPr lang="et-EE" dirty="0" err="1"/>
              <a:t>events</a:t>
            </a:r>
            <a:r>
              <a:rPr lang="et-EE" dirty="0"/>
              <a:t> and </a:t>
            </a:r>
            <a:r>
              <a:rPr lang="et-EE" dirty="0" err="1"/>
              <a:t>processes</a:t>
            </a:r>
            <a:r>
              <a:rPr lang="et-EE" dirty="0"/>
              <a:t>.</a:t>
            </a:r>
            <a:endParaRPr lang="en-US" dirty="0"/>
          </a:p>
          <a:p>
            <a:endParaRPr lang="et-EE" dirty="0"/>
          </a:p>
        </p:txBody>
      </p:sp>
      <p:pic>
        <p:nvPicPr>
          <p:cNvPr id="5" name="Picture Placeholder 4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07E14A44-728F-4A33-974A-206B2D9BB4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7889" y="536958"/>
            <a:ext cx="6732000" cy="6732000"/>
          </a:xfrm>
        </p:spPr>
      </p:pic>
    </p:spTree>
    <p:extLst>
      <p:ext uri="{BB962C8B-B14F-4D97-AF65-F5344CB8AC3E}">
        <p14:creationId xmlns:p14="http://schemas.microsoft.com/office/powerpoint/2010/main" val="52644390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0287" y="536958"/>
            <a:ext cx="8228737" cy="3349242"/>
          </a:xfrm>
        </p:spPr>
        <p:txBody>
          <a:bodyPr/>
          <a:lstStyle/>
          <a:p>
            <a:r>
              <a:rPr lang="et-EE" dirty="0"/>
              <a:t>The </a:t>
            </a:r>
            <a:r>
              <a:rPr lang="et-EE" dirty="0" err="1"/>
              <a:t>subject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and </a:t>
            </a:r>
            <a:r>
              <a:rPr lang="et-EE" dirty="0" err="1"/>
              <a:t>will</a:t>
            </a:r>
            <a:r>
              <a:rPr lang="et-EE" dirty="0"/>
              <a:t> </a:t>
            </a:r>
            <a:r>
              <a:rPr lang="et-EE" dirty="0" err="1"/>
              <a:t>continue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be</a:t>
            </a:r>
            <a:r>
              <a:rPr lang="et-EE" dirty="0"/>
              <a:t> </a:t>
            </a:r>
            <a:r>
              <a:rPr lang="et-EE" dirty="0" err="1"/>
              <a:t>topical</a:t>
            </a:r>
            <a:r>
              <a:rPr lang="et-EE" dirty="0"/>
              <a:t> as </a:t>
            </a:r>
            <a:r>
              <a:rPr lang="et-EE" dirty="0" err="1"/>
              <a:t>it</a:t>
            </a:r>
            <a:r>
              <a:rPr lang="et-EE" dirty="0"/>
              <a:t> </a:t>
            </a:r>
            <a:r>
              <a:rPr lang="et-EE" dirty="0" err="1"/>
              <a:t>directly</a:t>
            </a:r>
            <a:r>
              <a:rPr lang="et-EE" dirty="0"/>
              <a:t> </a:t>
            </a:r>
            <a:r>
              <a:rPr lang="et-EE" dirty="0" err="1"/>
              <a:t>attempts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increase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quality</a:t>
            </a:r>
            <a:r>
              <a:rPr lang="et-EE" dirty="0"/>
              <a:t> of </a:t>
            </a:r>
            <a:r>
              <a:rPr lang="et-EE" dirty="0" err="1"/>
              <a:t>dissertations</a:t>
            </a:r>
            <a:r>
              <a:rPr lang="et-EE" dirty="0"/>
              <a:t>.</a:t>
            </a:r>
          </a:p>
          <a:p>
            <a:r>
              <a:rPr lang="et-EE" dirty="0" err="1"/>
              <a:t>Storyboarding</a:t>
            </a:r>
            <a:r>
              <a:rPr lang="et-EE" dirty="0"/>
              <a:t> </a:t>
            </a:r>
            <a:r>
              <a:rPr lang="et-EE" dirty="0" err="1"/>
              <a:t>can</a:t>
            </a:r>
            <a:r>
              <a:rPr lang="et-EE" dirty="0"/>
              <a:t> </a:t>
            </a:r>
            <a:r>
              <a:rPr lang="et-EE" dirty="0" err="1"/>
              <a:t>be</a:t>
            </a:r>
            <a:r>
              <a:rPr lang="et-EE" dirty="0"/>
              <a:t> </a:t>
            </a:r>
            <a:r>
              <a:rPr lang="et-EE" dirty="0" err="1"/>
              <a:t>used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help</a:t>
            </a:r>
            <a:r>
              <a:rPr lang="et-EE" dirty="0"/>
              <a:t> </a:t>
            </a:r>
            <a:r>
              <a:rPr lang="et-EE" dirty="0" err="1"/>
              <a:t>visualize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path</a:t>
            </a:r>
            <a:r>
              <a:rPr lang="et-EE" dirty="0"/>
              <a:t> </a:t>
            </a:r>
            <a:r>
              <a:rPr lang="et-EE" dirty="0" err="1"/>
              <a:t>from</a:t>
            </a:r>
            <a:r>
              <a:rPr lang="et-EE" dirty="0"/>
              <a:t> start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finish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such</a:t>
            </a:r>
            <a:r>
              <a:rPr lang="et-EE" dirty="0"/>
              <a:t> </a:t>
            </a:r>
            <a:r>
              <a:rPr lang="et-EE" dirty="0" err="1"/>
              <a:t>things</a:t>
            </a:r>
            <a:r>
              <a:rPr lang="et-EE" dirty="0"/>
              <a:t> as </a:t>
            </a:r>
            <a:r>
              <a:rPr lang="et-EE" dirty="0" err="1"/>
              <a:t>articles</a:t>
            </a:r>
            <a:r>
              <a:rPr lang="et-EE" dirty="0"/>
              <a:t>, </a:t>
            </a:r>
            <a:r>
              <a:rPr lang="et-EE" dirty="0" err="1"/>
              <a:t>events</a:t>
            </a:r>
            <a:r>
              <a:rPr lang="et-EE" dirty="0"/>
              <a:t> and </a:t>
            </a:r>
            <a:r>
              <a:rPr lang="et-EE" dirty="0" err="1"/>
              <a:t>processes</a:t>
            </a:r>
            <a:r>
              <a:rPr lang="et-EE" dirty="0"/>
              <a:t>.</a:t>
            </a:r>
            <a:endParaRPr lang="en-US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7071037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6936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30" y="556260"/>
            <a:ext cx="7686230" cy="3832860"/>
          </a:xfrm>
        </p:spPr>
        <p:txBody>
          <a:bodyPr/>
          <a:lstStyle/>
          <a:p>
            <a:endParaRPr lang="et-EE" dirty="0"/>
          </a:p>
          <a:p>
            <a:r>
              <a:rPr lang="et-EE" dirty="0" err="1"/>
              <a:t>We</a:t>
            </a:r>
            <a:r>
              <a:rPr lang="et-EE" dirty="0"/>
              <a:t> </a:t>
            </a:r>
            <a:r>
              <a:rPr lang="et-EE" dirty="0" err="1"/>
              <a:t>utilized</a:t>
            </a:r>
            <a:r>
              <a:rPr lang="et-EE" dirty="0"/>
              <a:t> </a:t>
            </a:r>
            <a:r>
              <a:rPr lang="et-EE" dirty="0" err="1"/>
              <a:t>multiple</a:t>
            </a:r>
            <a:r>
              <a:rPr lang="et-EE" dirty="0"/>
              <a:t> </a:t>
            </a:r>
            <a:r>
              <a:rPr lang="et-EE" dirty="0" err="1"/>
              <a:t>programs</a:t>
            </a:r>
            <a:r>
              <a:rPr lang="et-EE" dirty="0"/>
              <a:t> </a:t>
            </a:r>
            <a:r>
              <a:rPr lang="et-EE" dirty="0" err="1"/>
              <a:t>such</a:t>
            </a:r>
            <a:r>
              <a:rPr lang="et-EE" dirty="0"/>
              <a:t> as </a:t>
            </a:r>
            <a:r>
              <a:rPr lang="et-EE" dirty="0" err="1"/>
              <a:t>Blender</a:t>
            </a:r>
            <a:r>
              <a:rPr lang="et-EE" dirty="0"/>
              <a:t>, GIMP and </a:t>
            </a:r>
            <a:r>
              <a:rPr lang="et-EE" dirty="0" err="1"/>
              <a:t>Mixamo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create</a:t>
            </a:r>
            <a:r>
              <a:rPr lang="et-EE" dirty="0"/>
              <a:t> </a:t>
            </a:r>
            <a:r>
              <a:rPr lang="et-EE" dirty="0" err="1"/>
              <a:t>assets</a:t>
            </a:r>
            <a:r>
              <a:rPr lang="et-EE" dirty="0"/>
              <a:t>.</a:t>
            </a:r>
          </a:p>
          <a:p>
            <a:r>
              <a:rPr lang="et-EE" dirty="0"/>
              <a:t>The </a:t>
            </a:r>
            <a:r>
              <a:rPr lang="et-EE" dirty="0" err="1"/>
              <a:t>project</a:t>
            </a:r>
            <a:r>
              <a:rPr lang="et-EE" dirty="0"/>
              <a:t> </a:t>
            </a:r>
            <a:r>
              <a:rPr lang="et-EE" dirty="0" err="1"/>
              <a:t>was</a:t>
            </a:r>
            <a:r>
              <a:rPr lang="et-EE" dirty="0"/>
              <a:t> </a:t>
            </a:r>
            <a:r>
              <a:rPr lang="et-EE" dirty="0" err="1"/>
              <a:t>put</a:t>
            </a:r>
            <a:r>
              <a:rPr lang="et-EE" dirty="0"/>
              <a:t> </a:t>
            </a:r>
            <a:r>
              <a:rPr lang="et-EE" dirty="0" err="1"/>
              <a:t>together</a:t>
            </a:r>
            <a:r>
              <a:rPr lang="et-EE" dirty="0"/>
              <a:t> in </a:t>
            </a:r>
            <a:r>
              <a:rPr lang="et-EE" dirty="0" err="1"/>
              <a:t>Unity</a:t>
            </a:r>
            <a:r>
              <a:rPr lang="et-EE" dirty="0"/>
              <a:t>.</a:t>
            </a:r>
          </a:p>
          <a:p>
            <a:endParaRPr lang="et-EE" dirty="0"/>
          </a:p>
          <a:p>
            <a:endParaRPr lang="et-EE" dirty="0"/>
          </a:p>
          <a:p>
            <a:pPr marL="0" indent="0">
              <a:buNone/>
            </a:pPr>
            <a:r>
              <a:rPr lang="et-EE" dirty="0"/>
              <a:t>As </a:t>
            </a:r>
            <a:r>
              <a:rPr lang="et-EE" dirty="0" err="1"/>
              <a:t>actions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project</a:t>
            </a:r>
            <a:r>
              <a:rPr lang="et-EE" dirty="0"/>
              <a:t> </a:t>
            </a:r>
            <a:r>
              <a:rPr lang="et-EE" dirty="0" err="1"/>
              <a:t>development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as </a:t>
            </a:r>
            <a:r>
              <a:rPr lang="et-EE" dirty="0" err="1"/>
              <a:t>follows</a:t>
            </a:r>
            <a:r>
              <a:rPr lang="et-EE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82550" y="35433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3128489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30" y="754380"/>
            <a:ext cx="4668710" cy="363474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t-EE" dirty="0" err="1"/>
              <a:t>Coming</a:t>
            </a:r>
            <a:r>
              <a:rPr lang="et-EE" dirty="0"/>
              <a:t> </a:t>
            </a:r>
            <a:r>
              <a:rPr lang="et-EE" dirty="0" err="1"/>
              <a:t>up</a:t>
            </a:r>
            <a:r>
              <a:rPr lang="et-EE" dirty="0"/>
              <a:t> </a:t>
            </a:r>
            <a:r>
              <a:rPr lang="et-EE" dirty="0" err="1"/>
              <a:t>with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ideas</a:t>
            </a:r>
            <a:r>
              <a:rPr lang="et-EE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t-EE" dirty="0" err="1"/>
              <a:t>Create</a:t>
            </a:r>
            <a:r>
              <a:rPr lang="et-EE" dirty="0"/>
              <a:t> a </a:t>
            </a:r>
            <a:r>
              <a:rPr lang="et-EE" dirty="0" err="1"/>
              <a:t>project</a:t>
            </a:r>
            <a:r>
              <a:rPr lang="et-EE" dirty="0"/>
              <a:t> </a:t>
            </a:r>
            <a:r>
              <a:rPr lang="et-EE" dirty="0" err="1"/>
              <a:t>plan</a:t>
            </a:r>
            <a:r>
              <a:rPr lang="et-EE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t-EE" dirty="0" err="1"/>
              <a:t>Create</a:t>
            </a:r>
            <a:r>
              <a:rPr lang="et-EE" dirty="0"/>
              <a:t> a </a:t>
            </a:r>
            <a:r>
              <a:rPr lang="et-EE" dirty="0" err="1"/>
              <a:t>game-design</a:t>
            </a:r>
            <a:r>
              <a:rPr lang="et-EE" dirty="0"/>
              <a:t> Document</a:t>
            </a:r>
          </a:p>
          <a:p>
            <a:pPr marL="457200" indent="-457200">
              <a:buFont typeface="+mj-lt"/>
              <a:buAutoNum type="arabicPeriod"/>
            </a:pPr>
            <a:r>
              <a:rPr lang="et-EE" dirty="0" err="1"/>
              <a:t>Create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assets</a:t>
            </a:r>
            <a:r>
              <a:rPr lang="et-EE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t-EE" dirty="0" err="1"/>
              <a:t>Create</a:t>
            </a:r>
            <a:r>
              <a:rPr lang="et-EE" dirty="0"/>
              <a:t> a </a:t>
            </a:r>
            <a:r>
              <a:rPr lang="et-EE" dirty="0" err="1"/>
              <a:t>prototype</a:t>
            </a:r>
            <a:r>
              <a:rPr lang="et-EE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t-EE" dirty="0" err="1"/>
              <a:t>Polish</a:t>
            </a:r>
            <a:r>
              <a:rPr lang="et-EE" dirty="0"/>
              <a:t> and </a:t>
            </a:r>
            <a:r>
              <a:rPr lang="et-EE" dirty="0" err="1"/>
              <a:t>finish</a:t>
            </a:r>
            <a:r>
              <a:rPr lang="et-EE" dirty="0"/>
              <a:t> </a:t>
            </a:r>
            <a:r>
              <a:rPr lang="et-EE" dirty="0" err="1"/>
              <a:t>mechanics</a:t>
            </a:r>
            <a:r>
              <a:rPr lang="et-EE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12782550" y="35433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12" name="Picture Placeholder 11" descr="A picture containing text, indoor, wall, room&#10;&#10;Description automatically generated">
            <a:extLst>
              <a:ext uri="{FF2B5EF4-FFF2-40B4-BE49-F238E27FC236}">
                <a16:creationId xmlns:a16="http://schemas.microsoft.com/office/drawing/2014/main" id="{C161E113-BEBE-4945-982A-230292A2A56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8" r="21868"/>
          <a:stretch>
            <a:fillRect/>
          </a:stretch>
        </p:blipFill>
        <p:spPr>
          <a:xfrm>
            <a:off x="5211763" y="-677863"/>
            <a:ext cx="6732587" cy="6731001"/>
          </a:xfrm>
        </p:spPr>
      </p:pic>
    </p:spTree>
    <p:extLst>
      <p:ext uri="{BB962C8B-B14F-4D97-AF65-F5344CB8AC3E}">
        <p14:creationId xmlns:p14="http://schemas.microsoft.com/office/powerpoint/2010/main" val="170703625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2939" y="1421060"/>
            <a:ext cx="6151515" cy="2110595"/>
          </a:xfrm>
        </p:spPr>
        <p:txBody>
          <a:bodyPr/>
          <a:lstStyle/>
          <a:p>
            <a:r>
              <a:rPr lang="et-EE" dirty="0"/>
              <a:t>SCIENTIFIC BASIS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2355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500916" y="843622"/>
            <a:ext cx="5987901" cy="3351007"/>
          </a:xfrm>
        </p:spPr>
        <p:txBody>
          <a:bodyPr/>
          <a:lstStyle/>
          <a:p>
            <a:pPr marL="0" indent="0">
              <a:buNone/>
            </a:pPr>
            <a:r>
              <a:rPr lang="et-EE" dirty="0" err="1"/>
              <a:t>We</a:t>
            </a:r>
            <a:r>
              <a:rPr lang="et-EE" dirty="0"/>
              <a:t> see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issues</a:t>
            </a:r>
            <a:r>
              <a:rPr lang="et-EE" dirty="0"/>
              <a:t> as </a:t>
            </a:r>
            <a:r>
              <a:rPr lang="et-EE" dirty="0" err="1"/>
              <a:t>insecurity</a:t>
            </a:r>
            <a:r>
              <a:rPr lang="et-EE" dirty="0"/>
              <a:t> and </a:t>
            </a:r>
            <a:r>
              <a:rPr lang="et-EE" dirty="0" err="1"/>
              <a:t>disinterest</a:t>
            </a:r>
            <a:r>
              <a:rPr lang="et-EE" dirty="0"/>
              <a:t> </a:t>
            </a:r>
            <a:r>
              <a:rPr lang="et-EE" dirty="0" err="1"/>
              <a:t>into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subject</a:t>
            </a:r>
            <a:r>
              <a:rPr lang="et-EE" dirty="0"/>
              <a:t> of </a:t>
            </a:r>
            <a:r>
              <a:rPr lang="et-EE" dirty="0" err="1"/>
              <a:t>scientific</a:t>
            </a:r>
            <a:r>
              <a:rPr lang="et-EE" dirty="0"/>
              <a:t> </a:t>
            </a:r>
            <a:r>
              <a:rPr lang="et-EE" dirty="0" err="1"/>
              <a:t>methods</a:t>
            </a:r>
            <a:r>
              <a:rPr lang="et-EE" dirty="0"/>
              <a:t>. The </a:t>
            </a:r>
            <a:r>
              <a:rPr lang="et-EE" dirty="0" err="1"/>
              <a:t>project</a:t>
            </a:r>
            <a:r>
              <a:rPr lang="et-EE" dirty="0"/>
              <a:t> </a:t>
            </a:r>
            <a:r>
              <a:rPr lang="et-EE" dirty="0" err="1"/>
              <a:t>attempts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combat</a:t>
            </a:r>
            <a:r>
              <a:rPr lang="et-EE" dirty="0"/>
              <a:t> </a:t>
            </a:r>
            <a:r>
              <a:rPr lang="et-EE" dirty="0" err="1"/>
              <a:t>such</a:t>
            </a:r>
            <a:r>
              <a:rPr lang="et-EE" dirty="0"/>
              <a:t> </a:t>
            </a:r>
            <a:r>
              <a:rPr lang="et-EE" dirty="0" err="1"/>
              <a:t>feelings</a:t>
            </a:r>
            <a:r>
              <a:rPr lang="et-EE" dirty="0"/>
              <a:t> </a:t>
            </a:r>
            <a:r>
              <a:rPr lang="et-EE" dirty="0" err="1"/>
              <a:t>with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aspect</a:t>
            </a:r>
            <a:r>
              <a:rPr lang="et-EE" dirty="0"/>
              <a:t> of </a:t>
            </a:r>
            <a:r>
              <a:rPr lang="et-EE" dirty="0" err="1"/>
              <a:t>play</a:t>
            </a:r>
            <a:r>
              <a:rPr lang="et-EE" dirty="0"/>
              <a:t>. </a:t>
            </a:r>
            <a:r>
              <a:rPr lang="en-US" dirty="0"/>
              <a:t>We used storyboard</a:t>
            </a:r>
            <a:r>
              <a:rPr lang="et-EE" dirty="0" err="1"/>
              <a:t>ing</a:t>
            </a:r>
            <a:r>
              <a:rPr lang="en-US" dirty="0"/>
              <a:t>-related material as the basis for our work. Several articles </a:t>
            </a:r>
            <a:r>
              <a:rPr lang="et-EE" dirty="0"/>
              <a:t>and </a:t>
            </a:r>
            <a:r>
              <a:rPr lang="et-EE" dirty="0" err="1"/>
              <a:t>examples</a:t>
            </a:r>
            <a:r>
              <a:rPr lang="et-EE" dirty="0"/>
              <a:t> w</a:t>
            </a:r>
            <a:r>
              <a:rPr lang="en-US" dirty="0"/>
              <a:t>ere studied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come</a:t>
            </a:r>
            <a:r>
              <a:rPr lang="et-EE" dirty="0"/>
              <a:t> </a:t>
            </a:r>
            <a:r>
              <a:rPr lang="et-EE" dirty="0" err="1"/>
              <a:t>up</a:t>
            </a:r>
            <a:r>
              <a:rPr lang="et-EE" dirty="0"/>
              <a:t> </a:t>
            </a:r>
            <a:r>
              <a:rPr lang="et-EE" dirty="0" err="1"/>
              <a:t>with</a:t>
            </a:r>
            <a:r>
              <a:rPr lang="et-EE" dirty="0"/>
              <a:t> </a:t>
            </a:r>
            <a:r>
              <a:rPr lang="et-EE" dirty="0" err="1"/>
              <a:t>ideas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game</a:t>
            </a:r>
            <a:r>
              <a:rPr lang="et-EE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2710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2939" y="1421060"/>
            <a:ext cx="6151515" cy="2110595"/>
          </a:xfrm>
        </p:spPr>
        <p:txBody>
          <a:bodyPr/>
          <a:lstStyle/>
          <a:p>
            <a:r>
              <a:rPr lang="et-EE" dirty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6471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7330" y="1506511"/>
            <a:ext cx="3811641" cy="2755246"/>
          </a:xfrm>
        </p:spPr>
        <p:txBody>
          <a:bodyPr anchor="t"/>
          <a:lstStyle/>
          <a:p>
            <a:pPr marL="0" indent="0">
              <a:buNone/>
            </a:pPr>
            <a:r>
              <a:rPr lang="et-EE" sz="1900" dirty="0"/>
              <a:t>The </a:t>
            </a:r>
            <a:r>
              <a:rPr lang="et-EE" sz="1900" dirty="0" err="1"/>
              <a:t>current</a:t>
            </a:r>
            <a:r>
              <a:rPr lang="et-EE" sz="1900" dirty="0"/>
              <a:t> </a:t>
            </a:r>
            <a:r>
              <a:rPr lang="et-EE" sz="1900" dirty="0" err="1"/>
              <a:t>build</a:t>
            </a:r>
            <a:r>
              <a:rPr lang="et-EE" sz="1900" dirty="0"/>
              <a:t> of </a:t>
            </a:r>
            <a:r>
              <a:rPr lang="et-EE" sz="1900" dirty="0" err="1"/>
              <a:t>the</a:t>
            </a:r>
            <a:r>
              <a:rPr lang="et-EE" sz="1900" dirty="0"/>
              <a:t> </a:t>
            </a:r>
            <a:r>
              <a:rPr lang="et-EE" sz="1900" dirty="0" err="1"/>
              <a:t>game</a:t>
            </a:r>
            <a:r>
              <a:rPr lang="et-EE" sz="1900" dirty="0"/>
              <a:t> </a:t>
            </a:r>
            <a:r>
              <a:rPr lang="et-EE" sz="1900" dirty="0" err="1"/>
              <a:t>is</a:t>
            </a:r>
            <a:r>
              <a:rPr lang="et-EE" sz="1900" dirty="0"/>
              <a:t> </a:t>
            </a:r>
            <a:r>
              <a:rPr lang="et-EE" sz="1900" dirty="0" err="1"/>
              <a:t>still</a:t>
            </a:r>
            <a:r>
              <a:rPr lang="et-EE" sz="1900" dirty="0"/>
              <a:t> </a:t>
            </a:r>
            <a:r>
              <a:rPr lang="et-EE" sz="1900" dirty="0" err="1"/>
              <a:t>missing</a:t>
            </a:r>
            <a:r>
              <a:rPr lang="et-EE" sz="1900" dirty="0"/>
              <a:t> </a:t>
            </a:r>
            <a:r>
              <a:rPr lang="et-EE" sz="1900" dirty="0" err="1"/>
              <a:t>core</a:t>
            </a:r>
            <a:r>
              <a:rPr lang="et-EE" sz="1900" dirty="0"/>
              <a:t> </a:t>
            </a:r>
            <a:r>
              <a:rPr lang="et-EE" sz="1900" dirty="0" err="1"/>
              <a:t>mechanics</a:t>
            </a:r>
            <a:r>
              <a:rPr lang="et-EE" sz="1900" dirty="0"/>
              <a:t> and </a:t>
            </a:r>
            <a:r>
              <a:rPr lang="et-EE" sz="1900" dirty="0" err="1"/>
              <a:t>only</a:t>
            </a:r>
            <a:r>
              <a:rPr lang="et-EE" sz="1900" dirty="0"/>
              <a:t> </a:t>
            </a:r>
            <a:r>
              <a:rPr lang="et-EE" sz="1900" dirty="0" err="1"/>
              <a:t>the</a:t>
            </a:r>
            <a:r>
              <a:rPr lang="et-EE" sz="1900" dirty="0"/>
              <a:t> </a:t>
            </a:r>
            <a:r>
              <a:rPr lang="et-EE" sz="1900" dirty="0" err="1"/>
              <a:t>artistic</a:t>
            </a:r>
            <a:r>
              <a:rPr lang="et-EE" sz="1900" dirty="0"/>
              <a:t> side and </a:t>
            </a:r>
            <a:r>
              <a:rPr lang="et-EE" sz="1900" dirty="0" err="1"/>
              <a:t>movement</a:t>
            </a:r>
            <a:r>
              <a:rPr lang="et-EE" sz="1900" dirty="0"/>
              <a:t> </a:t>
            </a:r>
            <a:r>
              <a:rPr lang="et-EE" sz="1900" dirty="0" err="1"/>
              <a:t>mechanisms</a:t>
            </a:r>
            <a:r>
              <a:rPr lang="et-EE" sz="1900" dirty="0"/>
              <a:t> </a:t>
            </a:r>
            <a:r>
              <a:rPr lang="et-EE" sz="1900" dirty="0" err="1"/>
              <a:t>can</a:t>
            </a:r>
            <a:r>
              <a:rPr lang="et-EE" sz="1900" dirty="0"/>
              <a:t> </a:t>
            </a:r>
            <a:r>
              <a:rPr lang="et-EE" sz="1900" dirty="0" err="1"/>
              <a:t>be</a:t>
            </a:r>
            <a:r>
              <a:rPr lang="et-EE" sz="1900" dirty="0"/>
              <a:t> </a:t>
            </a:r>
            <a:r>
              <a:rPr lang="et-EE" sz="1900" dirty="0" err="1"/>
              <a:t>showcased</a:t>
            </a:r>
            <a:r>
              <a:rPr lang="et-EE" sz="1900" dirty="0"/>
              <a:t>.</a:t>
            </a:r>
          </a:p>
          <a:p>
            <a:pPr marL="0" indent="0">
              <a:buNone/>
            </a:pPr>
            <a:r>
              <a:rPr lang="et-EE" sz="1900" dirty="0"/>
              <a:t>As </a:t>
            </a:r>
            <a:r>
              <a:rPr lang="et-EE" sz="1900" dirty="0" err="1"/>
              <a:t>such</a:t>
            </a:r>
            <a:r>
              <a:rPr lang="et-EE" sz="1900" dirty="0"/>
              <a:t>, </a:t>
            </a:r>
            <a:r>
              <a:rPr lang="et-EE" sz="1900" dirty="0" err="1"/>
              <a:t>the</a:t>
            </a:r>
            <a:r>
              <a:rPr lang="et-EE" sz="1900" dirty="0"/>
              <a:t> </a:t>
            </a:r>
            <a:r>
              <a:rPr lang="et-EE" sz="1900" dirty="0" err="1"/>
              <a:t>project</a:t>
            </a:r>
            <a:r>
              <a:rPr lang="et-EE" sz="1900" dirty="0"/>
              <a:t> </a:t>
            </a:r>
            <a:r>
              <a:rPr lang="et-EE" sz="1900" dirty="0" err="1"/>
              <a:t>is</a:t>
            </a:r>
            <a:r>
              <a:rPr lang="et-EE" sz="1900" dirty="0"/>
              <a:t> </a:t>
            </a:r>
            <a:r>
              <a:rPr lang="et-EE" sz="1900" dirty="0" err="1"/>
              <a:t>yet</a:t>
            </a:r>
            <a:r>
              <a:rPr lang="et-EE" sz="1900" dirty="0"/>
              <a:t> </a:t>
            </a:r>
            <a:r>
              <a:rPr lang="et-EE" sz="1900" dirty="0" err="1"/>
              <a:t>to</a:t>
            </a:r>
            <a:r>
              <a:rPr lang="et-EE" sz="1900" dirty="0"/>
              <a:t> </a:t>
            </a:r>
            <a:r>
              <a:rPr lang="et-EE" sz="1900" dirty="0" err="1"/>
              <a:t>teach</a:t>
            </a:r>
            <a:r>
              <a:rPr lang="et-EE" sz="1900" dirty="0"/>
              <a:t> </a:t>
            </a:r>
            <a:r>
              <a:rPr lang="et-EE" sz="1900" dirty="0" err="1"/>
              <a:t>anything</a:t>
            </a:r>
            <a:r>
              <a:rPr lang="et-EE" sz="1900" dirty="0"/>
              <a:t> </a:t>
            </a:r>
            <a:r>
              <a:rPr lang="et-EE" sz="1900" dirty="0" err="1"/>
              <a:t>to</a:t>
            </a:r>
            <a:r>
              <a:rPr lang="et-EE" sz="1900" dirty="0"/>
              <a:t> </a:t>
            </a:r>
            <a:r>
              <a:rPr lang="et-EE" sz="1900" dirty="0" err="1"/>
              <a:t>anyone</a:t>
            </a:r>
            <a:r>
              <a:rPr lang="et-EE" sz="1900" dirty="0"/>
              <a:t> </a:t>
            </a:r>
            <a:r>
              <a:rPr lang="et-EE" sz="1900" dirty="0" err="1"/>
              <a:t>but</a:t>
            </a:r>
            <a:r>
              <a:rPr lang="et-EE" sz="1900" dirty="0"/>
              <a:t> </a:t>
            </a:r>
            <a:r>
              <a:rPr lang="et-EE" sz="1900" dirty="0" err="1"/>
              <a:t>the</a:t>
            </a:r>
            <a:r>
              <a:rPr lang="et-EE" sz="1900" dirty="0"/>
              <a:t> </a:t>
            </a:r>
            <a:r>
              <a:rPr lang="et-EE" sz="1900" dirty="0" err="1"/>
              <a:t>development</a:t>
            </a:r>
            <a:r>
              <a:rPr lang="et-EE" sz="1900" dirty="0"/>
              <a:t> </a:t>
            </a:r>
            <a:r>
              <a:rPr lang="et-EE" sz="1900" dirty="0" err="1"/>
              <a:t>team</a:t>
            </a:r>
            <a:r>
              <a:rPr lang="et-EE" sz="1900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7330" y="186511"/>
            <a:ext cx="3452119" cy="1222564"/>
          </a:xfrm>
        </p:spPr>
        <p:txBody>
          <a:bodyPr anchor="b"/>
          <a:lstStyle/>
          <a:p>
            <a:r>
              <a:rPr lang="et-EE" dirty="0"/>
              <a:t>Project </a:t>
            </a:r>
            <a:r>
              <a:rPr lang="et-EE" dirty="0" err="1"/>
              <a:t>results</a:t>
            </a:r>
            <a:endParaRPr lang="en-US" dirty="0"/>
          </a:p>
        </p:txBody>
      </p:sp>
      <p:pic>
        <p:nvPicPr>
          <p:cNvPr id="10" name="Picture Placeholder 9" descr="A room with a desk and a painting on the wall&#10;&#10;Description automatically generated with low confidence">
            <a:extLst>
              <a:ext uri="{FF2B5EF4-FFF2-40B4-BE49-F238E27FC236}">
                <a16:creationId xmlns:a16="http://schemas.microsoft.com/office/drawing/2014/main" id="{62A99068-3D6F-4633-B209-FDDD71EB946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2" r="218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186890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CONCLUSION, SUMMARY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9732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contents</a:t>
            </a:r>
            <a:endParaRPr lang="en-US" dirty="0">
              <a:solidFill>
                <a:srgbClr val="D0043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024" y="2935038"/>
            <a:ext cx="1224624" cy="100241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3426973" y="1388685"/>
            <a:ext cx="164726" cy="65980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52400" y="2157073"/>
            <a:ext cx="1833589" cy="6155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t-EE" sz="1700" dirty="0">
                <a:latin typeface="Minion Pro" panose="02040503050201020203" pitchFamily="18" charset="0"/>
              </a:rPr>
              <a:t>Group </a:t>
            </a:r>
            <a:r>
              <a:rPr lang="et-EE" sz="1700" dirty="0" err="1">
                <a:latin typeface="Minion Pro" panose="02040503050201020203" pitchFamily="18" charset="0"/>
              </a:rPr>
              <a:t>members</a:t>
            </a:r>
            <a:r>
              <a:rPr lang="et-EE" sz="1700" dirty="0">
                <a:latin typeface="Minion Pro" panose="02040503050201020203" pitchFamily="18" charset="0"/>
              </a:rPr>
              <a:t>, </a:t>
            </a:r>
            <a:r>
              <a:rPr lang="et-EE" sz="1700" dirty="0" err="1">
                <a:latin typeface="Minion Pro" panose="02040503050201020203" pitchFamily="18" charset="0"/>
              </a:rPr>
              <a:t>specialities</a:t>
            </a:r>
            <a:endParaRPr lang="en-US" sz="1700" dirty="0">
              <a:latin typeface="Minion Pro" panose="020405030502010202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73132" y="2154813"/>
            <a:ext cx="1656029" cy="3539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t-EE" sz="1700" dirty="0" err="1">
                <a:latin typeface="Minion Pro" panose="02040503050201020203" pitchFamily="18" charset="0"/>
              </a:rPr>
              <a:t>Instructors</a:t>
            </a:r>
            <a:endParaRPr lang="en-US" sz="1700" dirty="0">
              <a:latin typeface="Minion Pro" panose="020405030502010202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56533" y="2154533"/>
            <a:ext cx="175845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t-EE" sz="1600" dirty="0" err="1"/>
              <a:t>Problem</a:t>
            </a:r>
            <a:r>
              <a:rPr lang="et-EE" sz="1600" dirty="0"/>
              <a:t>, </a:t>
            </a:r>
            <a:r>
              <a:rPr lang="et-EE" sz="1600" dirty="0" err="1"/>
              <a:t>goal</a:t>
            </a:r>
            <a:r>
              <a:rPr lang="et-EE" sz="1600" dirty="0"/>
              <a:t>, </a:t>
            </a:r>
            <a:r>
              <a:rPr lang="et-EE" sz="1600" dirty="0" err="1"/>
              <a:t>importance</a:t>
            </a:r>
            <a:endParaRPr lang="en-US" sz="1700" dirty="0">
              <a:latin typeface="Minion Pro" panose="020405030502010202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83148" y="3992526"/>
            <a:ext cx="1498255" cy="6155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t-EE" sz="1700" dirty="0" err="1">
                <a:latin typeface="Minion Pro" panose="02040503050201020203" pitchFamily="18" charset="0"/>
              </a:rPr>
              <a:t>Conclusions</a:t>
            </a:r>
            <a:r>
              <a:rPr lang="et-EE" sz="1700" dirty="0">
                <a:latin typeface="Minion Pro" panose="02040503050201020203" pitchFamily="18" charset="0"/>
              </a:rPr>
              <a:t>, </a:t>
            </a:r>
            <a:r>
              <a:rPr lang="et-EE" sz="1700" dirty="0" err="1">
                <a:latin typeface="Minion Pro" panose="02040503050201020203" pitchFamily="18" charset="0"/>
              </a:rPr>
              <a:t>summary</a:t>
            </a:r>
            <a:endParaRPr lang="en-US" sz="1700" dirty="0">
              <a:latin typeface="Minion Pro" panose="020405030502010202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609" y="1252129"/>
            <a:ext cx="842298" cy="75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579" y="1270984"/>
            <a:ext cx="877137" cy="75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689" y="1184485"/>
            <a:ext cx="707052" cy="86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341" y="3083821"/>
            <a:ext cx="942543" cy="7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5927" y="3013565"/>
            <a:ext cx="818861" cy="82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829379" y="4011843"/>
            <a:ext cx="1594676" cy="3539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t-EE" sz="1700" dirty="0" err="1">
                <a:latin typeface="Minion Pro" panose="02040503050201020203" pitchFamily="18" charset="0"/>
              </a:rPr>
              <a:t>Results</a:t>
            </a:r>
            <a:endParaRPr lang="en-US" sz="1700" dirty="0">
              <a:latin typeface="Minion Pro" panose="02040503050201020203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18271" y="4011843"/>
            <a:ext cx="1582131" cy="3539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t-EE" sz="1700" dirty="0" err="1">
                <a:latin typeface="Minion Pro" panose="02040503050201020203" pitchFamily="18" charset="0"/>
              </a:rPr>
              <a:t>Scientific</a:t>
            </a:r>
            <a:r>
              <a:rPr lang="et-EE" sz="1700" dirty="0">
                <a:latin typeface="Minion Pro" panose="02040503050201020203" pitchFamily="18" charset="0"/>
              </a:rPr>
              <a:t> </a:t>
            </a:r>
            <a:r>
              <a:rPr lang="et-EE" sz="1700" dirty="0" err="1">
                <a:latin typeface="Minion Pro" panose="02040503050201020203" pitchFamily="18" charset="0"/>
              </a:rPr>
              <a:t>basis</a:t>
            </a:r>
            <a:endParaRPr lang="en-US" sz="1700" dirty="0">
              <a:latin typeface="Minion Pro" panose="02040503050201020203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5544354" y="1383240"/>
            <a:ext cx="164726" cy="65980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418785" y="3170364"/>
            <a:ext cx="164726" cy="65980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535758" y="3113921"/>
            <a:ext cx="164726" cy="65980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B093A2E9-9B5B-1649-96AF-C8DE119134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16" y="2942614"/>
            <a:ext cx="827166" cy="100241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58390D-1AA7-DE49-BF5C-D21D1C2868BD}"/>
              </a:ext>
            </a:extLst>
          </p:cNvPr>
          <p:cNvCxnSpPr/>
          <p:nvPr/>
        </p:nvCxnSpPr>
        <p:spPr>
          <a:xfrm flipH="1">
            <a:off x="2386832" y="3192720"/>
            <a:ext cx="164726" cy="65980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706E825-9AFF-344D-AA0D-2C94279C11EC}"/>
              </a:ext>
            </a:extLst>
          </p:cNvPr>
          <p:cNvSpPr/>
          <p:nvPr/>
        </p:nvSpPr>
        <p:spPr>
          <a:xfrm>
            <a:off x="804701" y="4011843"/>
            <a:ext cx="1582131" cy="3539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t-EE" sz="1700" dirty="0" err="1">
                <a:latin typeface="Minion Pro" panose="02040503050201020203" pitchFamily="18" charset="0"/>
              </a:rPr>
              <a:t>Process</a:t>
            </a:r>
            <a:endParaRPr lang="en-US" sz="1700" dirty="0">
              <a:latin typeface="Minion Pro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64855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1930" y="396240"/>
            <a:ext cx="3921950" cy="3848100"/>
          </a:xfrm>
        </p:spPr>
        <p:txBody>
          <a:bodyPr/>
          <a:lstStyle/>
          <a:p>
            <a:r>
              <a:rPr lang="et-EE" dirty="0"/>
              <a:t>The </a:t>
            </a:r>
            <a:r>
              <a:rPr lang="et-EE" dirty="0" err="1"/>
              <a:t>idea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introduce</a:t>
            </a:r>
            <a:r>
              <a:rPr lang="et-EE" dirty="0"/>
              <a:t> </a:t>
            </a:r>
            <a:r>
              <a:rPr lang="et-EE" dirty="0" err="1"/>
              <a:t>research</a:t>
            </a:r>
            <a:r>
              <a:rPr lang="et-EE" dirty="0"/>
              <a:t> </a:t>
            </a:r>
            <a:r>
              <a:rPr lang="et-EE" dirty="0" err="1"/>
              <a:t>methods</a:t>
            </a:r>
            <a:r>
              <a:rPr lang="et-EE" dirty="0"/>
              <a:t> </a:t>
            </a:r>
            <a:r>
              <a:rPr lang="et-EE" dirty="0" err="1"/>
              <a:t>through</a:t>
            </a:r>
            <a:r>
              <a:rPr lang="et-EE" dirty="0"/>
              <a:t> </a:t>
            </a:r>
            <a:r>
              <a:rPr lang="et-EE" dirty="0" err="1"/>
              <a:t>games</a:t>
            </a:r>
            <a:r>
              <a:rPr lang="et-EE" dirty="0"/>
              <a:t> </a:t>
            </a:r>
            <a:r>
              <a:rPr lang="et-EE" dirty="0" err="1"/>
              <a:t>seems</a:t>
            </a:r>
            <a:r>
              <a:rPr lang="et-EE" dirty="0"/>
              <a:t> valid, as </a:t>
            </a:r>
            <a:r>
              <a:rPr lang="en-US" noProof="1"/>
              <a:t>long</a:t>
            </a:r>
            <a:r>
              <a:rPr lang="et-EE" noProof="1"/>
              <a:t> as the player is entertained.</a:t>
            </a:r>
            <a:r>
              <a:rPr lang="et-EE" dirty="0"/>
              <a:t> </a:t>
            </a:r>
          </a:p>
          <a:p>
            <a:r>
              <a:rPr lang="et-EE" dirty="0"/>
              <a:t>A </a:t>
            </a:r>
            <a:r>
              <a:rPr lang="et-EE" dirty="0" err="1"/>
              <a:t>lack</a:t>
            </a:r>
            <a:r>
              <a:rPr lang="et-EE" dirty="0"/>
              <a:t> of </a:t>
            </a:r>
            <a:r>
              <a:rPr lang="et-EE" dirty="0" err="1"/>
              <a:t>experience</a:t>
            </a:r>
            <a:r>
              <a:rPr lang="et-EE" dirty="0"/>
              <a:t> and </a:t>
            </a:r>
            <a:r>
              <a:rPr lang="et-EE" dirty="0" err="1"/>
              <a:t>aiming</a:t>
            </a:r>
            <a:r>
              <a:rPr lang="et-EE" dirty="0"/>
              <a:t> too </a:t>
            </a:r>
            <a:r>
              <a:rPr lang="et-EE" dirty="0" err="1"/>
              <a:t>high</a:t>
            </a:r>
            <a:r>
              <a:rPr lang="et-EE" dirty="0"/>
              <a:t> </a:t>
            </a:r>
            <a:r>
              <a:rPr lang="et-EE" dirty="0" err="1"/>
              <a:t>has</a:t>
            </a:r>
            <a:r>
              <a:rPr lang="et-EE" dirty="0"/>
              <a:t> </a:t>
            </a:r>
            <a:r>
              <a:rPr lang="et-EE" dirty="0" err="1"/>
              <a:t>hindered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completion</a:t>
            </a:r>
            <a:r>
              <a:rPr lang="et-EE" dirty="0"/>
              <a:t> of </a:t>
            </a:r>
            <a:r>
              <a:rPr lang="et-EE" dirty="0" err="1"/>
              <a:t>our</a:t>
            </a:r>
            <a:r>
              <a:rPr lang="et-EE" dirty="0"/>
              <a:t> </a:t>
            </a:r>
            <a:r>
              <a:rPr lang="et-EE" dirty="0" err="1"/>
              <a:t>project</a:t>
            </a:r>
            <a:r>
              <a:rPr lang="et-EE" dirty="0"/>
              <a:t>.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58822-78F7-0B4B-8113-5B2D078091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39413496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50165" y="1976827"/>
            <a:ext cx="4591936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54000"/>
              </a:lnSpc>
              <a:spcBef>
                <a:spcPct val="0"/>
              </a:spcBef>
              <a:buNone/>
              <a:defRPr sz="6300" b="0" i="1" kern="1200" cap="all" spc="-300" baseline="0">
                <a:solidFill>
                  <a:schemeClr val="tx1"/>
                </a:solidFill>
                <a:latin typeface="Minion Pro" panose="02040503050201020203" pitchFamily="18" charset="0"/>
                <a:ea typeface="+mj-ea"/>
                <a:cs typeface="Minion Pro" panose="02040503050201020203" pitchFamily="18" charset="0"/>
              </a:defRPr>
            </a:lvl1pPr>
          </a:lstStyle>
          <a:p>
            <a:pPr algn="ctr"/>
            <a:r>
              <a:rPr lang="et-EE" dirty="0">
                <a:latin typeface="Times New Roman"/>
                <a:cs typeface="Times New Roman"/>
              </a:rPr>
              <a:t>THANK YOU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676901" y="609600"/>
            <a:ext cx="800099" cy="3888589"/>
          </a:xfrm>
          <a:prstGeom prst="line">
            <a:avLst/>
          </a:prstGeom>
          <a:ln w="44450" cmpd="sng">
            <a:solidFill>
              <a:srgbClr val="D004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937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573612" y="245660"/>
            <a:ext cx="4781997" cy="5143500"/>
          </a:xfrm>
        </p:spPr>
        <p:txBody>
          <a:bodyPr anchor="ctr"/>
          <a:lstStyle/>
          <a:p>
            <a:pPr marL="0" indent="0">
              <a:buNone/>
            </a:pPr>
            <a:r>
              <a:rPr lang="et-EE" sz="2400" b="1" dirty="0"/>
              <a:t>Group: </a:t>
            </a:r>
          </a:p>
          <a:p>
            <a:pPr marL="0" indent="0">
              <a:buNone/>
            </a:pPr>
            <a:r>
              <a:rPr lang="en-US" sz="1800" dirty="0"/>
              <a:t>Andrey </a:t>
            </a:r>
            <a:r>
              <a:rPr lang="en-US" sz="1800" dirty="0" err="1"/>
              <a:t>Babichev</a:t>
            </a:r>
            <a:r>
              <a:rPr lang="et-EE" sz="1800" dirty="0"/>
              <a:t>, e</a:t>
            </a:r>
            <a:r>
              <a:rPr lang="en-US" sz="1800" dirty="0" err="1"/>
              <a:t>ducational</a:t>
            </a:r>
            <a:r>
              <a:rPr lang="en-US" sz="1800" dirty="0"/>
              <a:t> technology</a:t>
            </a:r>
            <a:endParaRPr lang="et-EE" sz="1800" dirty="0"/>
          </a:p>
          <a:p>
            <a:pPr marL="0" indent="0">
              <a:buNone/>
            </a:pPr>
            <a:r>
              <a:rPr lang="et-EE" sz="1800" dirty="0"/>
              <a:t>Kristjan Põldmets, i</a:t>
            </a:r>
            <a:r>
              <a:rPr lang="en-US" sz="1800" dirty="0" err="1"/>
              <a:t>nformatics</a:t>
            </a:r>
            <a:endParaRPr lang="et-EE" sz="1800" dirty="0"/>
          </a:p>
          <a:p>
            <a:pPr marL="0" indent="0">
              <a:buNone/>
            </a:pPr>
            <a:r>
              <a:rPr lang="en-US" sz="1800" dirty="0"/>
              <a:t>Natalie Mets</a:t>
            </a:r>
            <a:r>
              <a:rPr lang="et-EE" sz="1800" dirty="0"/>
              <a:t>, s</a:t>
            </a:r>
            <a:r>
              <a:rPr lang="en-US" sz="1800" dirty="0" err="1"/>
              <a:t>ociology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Yugishtha</a:t>
            </a:r>
            <a:r>
              <a:rPr lang="en-US" sz="1800" dirty="0"/>
              <a:t> </a:t>
            </a:r>
            <a:r>
              <a:rPr lang="en-US" sz="1800" dirty="0" err="1"/>
              <a:t>Ashokbhai</a:t>
            </a:r>
            <a:r>
              <a:rPr lang="en-US" sz="1800" dirty="0"/>
              <a:t> Shrivastava</a:t>
            </a:r>
            <a:r>
              <a:rPr lang="et-EE" sz="1800" dirty="0"/>
              <a:t>, d</a:t>
            </a:r>
            <a:r>
              <a:rPr lang="en-US" sz="1800" dirty="0" err="1"/>
              <a:t>igital</a:t>
            </a:r>
            <a:r>
              <a:rPr lang="en-US" sz="1800" dirty="0"/>
              <a:t> </a:t>
            </a:r>
            <a:r>
              <a:rPr lang="et-EE" sz="1800" dirty="0"/>
              <a:t>l</a:t>
            </a:r>
            <a:r>
              <a:rPr lang="en-US" sz="1800" dirty="0"/>
              <a:t>earning </a:t>
            </a:r>
            <a:r>
              <a:rPr lang="et-EE" sz="1800" dirty="0"/>
              <a:t>g</a:t>
            </a:r>
            <a:r>
              <a:rPr lang="en-US" sz="1800" dirty="0" err="1"/>
              <a:t>ames</a:t>
            </a:r>
            <a:endParaRPr lang="en-US" sz="1800" dirty="0"/>
          </a:p>
          <a:p>
            <a:pPr marL="0" indent="0">
              <a:buNone/>
            </a:pPr>
            <a:r>
              <a:rPr lang="et-EE" sz="2400" b="1" dirty="0" err="1"/>
              <a:t>Instructors</a:t>
            </a:r>
            <a:r>
              <a:rPr lang="et-EE" sz="2400" b="1" dirty="0"/>
              <a:t>: </a:t>
            </a:r>
          </a:p>
          <a:p>
            <a:pPr marL="0" indent="0">
              <a:buNone/>
            </a:pPr>
            <a:r>
              <a:rPr lang="et-EE" sz="1800" dirty="0"/>
              <a:t>Martin Sillaots, </a:t>
            </a:r>
            <a:r>
              <a:rPr lang="et-EE" sz="1800" dirty="0" err="1"/>
              <a:t>Mikhail</a:t>
            </a:r>
            <a:r>
              <a:rPr lang="et-EE" sz="1800" dirty="0"/>
              <a:t> </a:t>
            </a:r>
            <a:r>
              <a:rPr lang="et-EE" sz="1800" dirty="0" err="1"/>
              <a:t>Fiadotau</a:t>
            </a:r>
            <a:endParaRPr lang="et-EE" sz="1800" dirty="0"/>
          </a:p>
          <a:p>
            <a:pPr marL="0" indent="0">
              <a:buNone/>
            </a:pPr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38017916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4140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500916" y="843622"/>
            <a:ext cx="8023046" cy="3351007"/>
          </a:xfrm>
        </p:spPr>
        <p:txBody>
          <a:bodyPr/>
          <a:lstStyle/>
          <a:p>
            <a:r>
              <a:rPr lang="et-EE" dirty="0"/>
              <a:t>Research </a:t>
            </a:r>
            <a:r>
              <a:rPr lang="et-EE" dirty="0" err="1"/>
              <a:t>methods</a:t>
            </a:r>
            <a:r>
              <a:rPr lang="et-EE" dirty="0"/>
              <a:t> are seen as </a:t>
            </a:r>
            <a:r>
              <a:rPr lang="et-EE" dirty="0" err="1"/>
              <a:t>intimidating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study</a:t>
            </a:r>
            <a:r>
              <a:rPr lang="et-EE" dirty="0"/>
              <a:t> and </a:t>
            </a:r>
            <a:r>
              <a:rPr lang="et-EE" dirty="0" err="1"/>
              <a:t>students</a:t>
            </a:r>
            <a:r>
              <a:rPr lang="et-EE" dirty="0"/>
              <a:t> do </a:t>
            </a:r>
            <a:r>
              <a:rPr lang="et-EE" dirty="0" err="1"/>
              <a:t>not</a:t>
            </a:r>
            <a:r>
              <a:rPr lang="et-EE" dirty="0"/>
              <a:t> see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value</a:t>
            </a:r>
            <a:r>
              <a:rPr lang="et-EE" dirty="0"/>
              <a:t> </a:t>
            </a:r>
            <a:r>
              <a:rPr lang="et-EE" dirty="0" err="1"/>
              <a:t>until</a:t>
            </a:r>
            <a:r>
              <a:rPr lang="et-EE" dirty="0"/>
              <a:t> </a:t>
            </a:r>
            <a:r>
              <a:rPr lang="et-EE" dirty="0" err="1"/>
              <a:t>they</a:t>
            </a:r>
            <a:r>
              <a:rPr lang="et-EE" dirty="0"/>
              <a:t> have a need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it</a:t>
            </a:r>
            <a:r>
              <a:rPr lang="et-EE" dirty="0"/>
              <a:t>, </a:t>
            </a:r>
            <a:r>
              <a:rPr lang="et-EE" dirty="0" err="1"/>
              <a:t>impacting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quality</a:t>
            </a:r>
            <a:r>
              <a:rPr lang="et-EE" dirty="0"/>
              <a:t> of </a:t>
            </a:r>
            <a:r>
              <a:rPr lang="et-EE" dirty="0" err="1"/>
              <a:t>their</a:t>
            </a:r>
            <a:r>
              <a:rPr lang="et-EE" dirty="0"/>
              <a:t> </a:t>
            </a:r>
            <a:r>
              <a:rPr lang="et-EE" dirty="0" err="1"/>
              <a:t>theses</a:t>
            </a:r>
            <a:r>
              <a:rPr lang="et-EE" dirty="0"/>
              <a:t>.</a:t>
            </a:r>
          </a:p>
          <a:p>
            <a:r>
              <a:rPr lang="et-EE" dirty="0"/>
              <a:t>The </a:t>
            </a:r>
            <a:r>
              <a:rPr lang="et-EE" dirty="0" err="1"/>
              <a:t>lack</a:t>
            </a:r>
            <a:r>
              <a:rPr lang="et-EE" dirty="0"/>
              <a:t> of </a:t>
            </a:r>
            <a:r>
              <a:rPr lang="et-EE" dirty="0" err="1"/>
              <a:t>interactive</a:t>
            </a:r>
            <a:r>
              <a:rPr lang="et-EE" dirty="0"/>
              <a:t> </a:t>
            </a:r>
            <a:r>
              <a:rPr lang="et-EE" dirty="0" err="1"/>
              <a:t>demonstrations</a:t>
            </a:r>
            <a:r>
              <a:rPr lang="et-EE" dirty="0"/>
              <a:t> of </a:t>
            </a:r>
            <a:r>
              <a:rPr lang="et-EE" dirty="0" err="1"/>
              <a:t>scientific</a:t>
            </a:r>
            <a:r>
              <a:rPr lang="et-EE" dirty="0"/>
              <a:t> </a:t>
            </a:r>
            <a:r>
              <a:rPr lang="et-EE" dirty="0" err="1"/>
              <a:t>methods</a:t>
            </a:r>
            <a:r>
              <a:rPr lang="et-EE" dirty="0"/>
              <a:t>.</a:t>
            </a:r>
          </a:p>
          <a:p>
            <a:r>
              <a:rPr lang="et-EE" dirty="0"/>
              <a:t>The </a:t>
            </a:r>
            <a:r>
              <a:rPr lang="et-EE" dirty="0" err="1"/>
              <a:t>specific</a:t>
            </a:r>
            <a:r>
              <a:rPr lang="et-EE" dirty="0"/>
              <a:t> </a:t>
            </a:r>
            <a:r>
              <a:rPr lang="et-EE" dirty="0" err="1"/>
              <a:t>research</a:t>
            </a:r>
            <a:r>
              <a:rPr lang="et-EE" dirty="0"/>
              <a:t> </a:t>
            </a:r>
            <a:r>
              <a:rPr lang="et-EE" dirty="0" err="1"/>
              <a:t>method</a:t>
            </a:r>
            <a:r>
              <a:rPr lang="et-EE" dirty="0"/>
              <a:t> </a:t>
            </a:r>
            <a:r>
              <a:rPr lang="et-EE" dirty="0" err="1"/>
              <a:t>we</a:t>
            </a:r>
            <a:r>
              <a:rPr lang="et-EE" dirty="0"/>
              <a:t> </a:t>
            </a:r>
            <a:r>
              <a:rPr lang="et-EE" dirty="0" err="1"/>
              <a:t>were</a:t>
            </a:r>
            <a:r>
              <a:rPr lang="et-EE" dirty="0"/>
              <a:t> </a:t>
            </a:r>
            <a:r>
              <a:rPr lang="et-EE" dirty="0" err="1"/>
              <a:t>tasked</a:t>
            </a:r>
            <a:r>
              <a:rPr lang="et-EE" dirty="0"/>
              <a:t> </a:t>
            </a:r>
            <a:r>
              <a:rPr lang="et-EE" dirty="0" err="1"/>
              <a:t>with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storyboarding</a:t>
            </a:r>
            <a:r>
              <a:rPr lang="et-E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709411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6300" i="1" dirty="0"/>
              <a:t>GOAL</a:t>
            </a:r>
            <a:endParaRPr lang="en-US" sz="6300" i="1" dirty="0"/>
          </a:p>
        </p:txBody>
      </p:sp>
    </p:spTree>
    <p:extLst>
      <p:ext uri="{BB962C8B-B14F-4D97-AF65-F5344CB8AC3E}">
        <p14:creationId xmlns:p14="http://schemas.microsoft.com/office/powerpoint/2010/main" val="122210495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500916" y="843622"/>
            <a:ext cx="8023046" cy="3351007"/>
          </a:xfrm>
        </p:spPr>
        <p:txBody>
          <a:bodyPr/>
          <a:lstStyle/>
          <a:p>
            <a:r>
              <a:rPr lang="et-EE" dirty="0" err="1"/>
              <a:t>Our</a:t>
            </a:r>
            <a:r>
              <a:rPr lang="et-EE" dirty="0"/>
              <a:t> </a:t>
            </a:r>
            <a:r>
              <a:rPr lang="et-EE" dirty="0" err="1"/>
              <a:t>goal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introduce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player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concept</a:t>
            </a:r>
            <a:r>
              <a:rPr lang="et-EE" dirty="0"/>
              <a:t> of </a:t>
            </a:r>
            <a:r>
              <a:rPr lang="et-EE" dirty="0" err="1"/>
              <a:t>research</a:t>
            </a:r>
            <a:r>
              <a:rPr lang="et-EE" dirty="0"/>
              <a:t> </a:t>
            </a:r>
            <a:r>
              <a:rPr lang="et-EE" dirty="0" err="1"/>
              <a:t>through</a:t>
            </a:r>
            <a:r>
              <a:rPr lang="et-EE" dirty="0"/>
              <a:t> a </a:t>
            </a:r>
            <a:r>
              <a:rPr lang="et-EE" dirty="0" err="1"/>
              <a:t>storyboarding</a:t>
            </a:r>
            <a:r>
              <a:rPr lang="et-EE" dirty="0"/>
              <a:t> </a:t>
            </a:r>
            <a:r>
              <a:rPr lang="et-EE" dirty="0" err="1"/>
              <a:t>method</a:t>
            </a:r>
            <a:r>
              <a:rPr lang="et-EE" dirty="0"/>
              <a:t>.</a:t>
            </a:r>
          </a:p>
          <a:p>
            <a:r>
              <a:rPr lang="et-EE" dirty="0" err="1"/>
              <a:t>We</a:t>
            </a:r>
            <a:r>
              <a:rPr lang="et-EE" dirty="0"/>
              <a:t> </a:t>
            </a:r>
            <a:r>
              <a:rPr lang="et-EE" dirty="0" err="1"/>
              <a:t>wanted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create</a:t>
            </a:r>
            <a:r>
              <a:rPr lang="et-EE" dirty="0"/>
              <a:t> a </a:t>
            </a:r>
            <a:r>
              <a:rPr lang="et-EE" dirty="0" err="1"/>
              <a:t>visually</a:t>
            </a:r>
            <a:r>
              <a:rPr lang="et-EE" dirty="0"/>
              <a:t> and </a:t>
            </a:r>
            <a:r>
              <a:rPr lang="et-EE" dirty="0" err="1"/>
              <a:t>mechanically</a:t>
            </a:r>
            <a:r>
              <a:rPr lang="et-EE" dirty="0"/>
              <a:t> </a:t>
            </a:r>
            <a:r>
              <a:rPr lang="et-EE" dirty="0" err="1"/>
              <a:t>interesting</a:t>
            </a:r>
            <a:r>
              <a:rPr lang="et-EE" dirty="0"/>
              <a:t> </a:t>
            </a:r>
            <a:r>
              <a:rPr lang="et-EE" dirty="0" err="1"/>
              <a:t>minigame</a:t>
            </a:r>
            <a:r>
              <a:rPr lang="et-EE" dirty="0"/>
              <a:t> </a:t>
            </a:r>
            <a:r>
              <a:rPr lang="et-EE" dirty="0" err="1"/>
              <a:t>that</a:t>
            </a:r>
            <a:r>
              <a:rPr lang="et-EE" dirty="0"/>
              <a:t> </a:t>
            </a:r>
            <a:r>
              <a:rPr lang="et-EE" dirty="0" err="1"/>
              <a:t>would</a:t>
            </a:r>
            <a:r>
              <a:rPr lang="et-EE" dirty="0"/>
              <a:t> </a:t>
            </a:r>
            <a:r>
              <a:rPr lang="et-EE" dirty="0" err="1"/>
              <a:t>not</a:t>
            </a:r>
            <a:r>
              <a:rPr lang="et-EE" dirty="0"/>
              <a:t> </a:t>
            </a:r>
            <a:r>
              <a:rPr lang="et-EE" dirty="0" err="1"/>
              <a:t>be</a:t>
            </a:r>
            <a:r>
              <a:rPr lang="et-EE" dirty="0"/>
              <a:t> a </a:t>
            </a:r>
            <a:r>
              <a:rPr lang="et-EE" dirty="0" err="1"/>
              <a:t>chore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play</a:t>
            </a:r>
            <a:r>
              <a:rPr lang="et-EE" dirty="0"/>
              <a:t>.</a:t>
            </a:r>
          </a:p>
          <a:p>
            <a:r>
              <a:rPr lang="et-EE" dirty="0" err="1"/>
              <a:t>We</a:t>
            </a:r>
            <a:r>
              <a:rPr lang="et-EE" dirty="0"/>
              <a:t> have </a:t>
            </a:r>
            <a:r>
              <a:rPr lang="et-EE" dirty="0" err="1"/>
              <a:t>reached</a:t>
            </a:r>
            <a:r>
              <a:rPr lang="et-EE" dirty="0"/>
              <a:t> </a:t>
            </a:r>
            <a:r>
              <a:rPr lang="et-EE" dirty="0" err="1"/>
              <a:t>our</a:t>
            </a:r>
            <a:r>
              <a:rPr lang="et-EE" dirty="0"/>
              <a:t> </a:t>
            </a:r>
            <a:r>
              <a:rPr lang="et-EE" dirty="0" err="1"/>
              <a:t>main</a:t>
            </a:r>
            <a:r>
              <a:rPr lang="et-EE" dirty="0"/>
              <a:t> </a:t>
            </a:r>
            <a:r>
              <a:rPr lang="et-EE" dirty="0" err="1"/>
              <a:t>goal</a:t>
            </a:r>
            <a:r>
              <a:rPr lang="et-EE" dirty="0"/>
              <a:t> </a:t>
            </a:r>
            <a:r>
              <a:rPr lang="et-EE" dirty="0" err="1"/>
              <a:t>once</a:t>
            </a:r>
            <a:r>
              <a:rPr lang="et-EE" dirty="0"/>
              <a:t> </a:t>
            </a:r>
            <a:r>
              <a:rPr lang="et-EE" dirty="0" err="1"/>
              <a:t>our</a:t>
            </a:r>
            <a:r>
              <a:rPr lang="et-EE" dirty="0"/>
              <a:t> </a:t>
            </a:r>
            <a:r>
              <a:rPr lang="et-EE" dirty="0" err="1"/>
              <a:t>game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fun</a:t>
            </a:r>
            <a:r>
              <a:rPr lang="et-EE" dirty="0"/>
              <a:t> and </a:t>
            </a:r>
            <a:r>
              <a:rPr lang="et-EE" dirty="0" err="1"/>
              <a:t>educational</a:t>
            </a:r>
            <a:r>
              <a:rPr lang="et-E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130208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7330" y="815340"/>
            <a:ext cx="7752270" cy="3474720"/>
          </a:xfrm>
        </p:spPr>
        <p:txBody>
          <a:bodyPr/>
          <a:lstStyle/>
          <a:p>
            <a:r>
              <a:rPr lang="et-EE" dirty="0"/>
              <a:t>The </a:t>
            </a:r>
            <a:r>
              <a:rPr lang="et-EE" dirty="0" err="1"/>
              <a:t>outcome</a:t>
            </a:r>
            <a:r>
              <a:rPr lang="et-EE" dirty="0"/>
              <a:t> of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project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a </a:t>
            </a:r>
            <a:r>
              <a:rPr lang="et-EE" dirty="0" err="1"/>
              <a:t>point</a:t>
            </a:r>
            <a:r>
              <a:rPr lang="et-EE" dirty="0"/>
              <a:t> and </a:t>
            </a:r>
            <a:r>
              <a:rPr lang="et-EE" dirty="0" err="1"/>
              <a:t>click</a:t>
            </a:r>
            <a:r>
              <a:rPr lang="et-EE" dirty="0"/>
              <a:t> </a:t>
            </a:r>
            <a:r>
              <a:rPr lang="et-EE" dirty="0" err="1"/>
              <a:t>game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introduce</a:t>
            </a:r>
            <a:r>
              <a:rPr lang="et-EE" dirty="0"/>
              <a:t> </a:t>
            </a:r>
            <a:r>
              <a:rPr lang="et-EE" dirty="0" err="1"/>
              <a:t>storyboarding</a:t>
            </a:r>
            <a:r>
              <a:rPr lang="et-EE" dirty="0"/>
              <a:t>.</a:t>
            </a:r>
          </a:p>
          <a:p>
            <a:r>
              <a:rPr lang="et-EE" dirty="0"/>
              <a:t>The </a:t>
            </a:r>
            <a:r>
              <a:rPr lang="et-EE" dirty="0" err="1"/>
              <a:t>goal</a:t>
            </a:r>
            <a:r>
              <a:rPr lang="et-EE" dirty="0"/>
              <a:t> of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game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piece</a:t>
            </a:r>
            <a:r>
              <a:rPr lang="et-EE" dirty="0"/>
              <a:t> </a:t>
            </a:r>
            <a:r>
              <a:rPr lang="et-EE" dirty="0" err="1"/>
              <a:t>together</a:t>
            </a:r>
            <a:r>
              <a:rPr lang="et-EE" dirty="0"/>
              <a:t> </a:t>
            </a:r>
            <a:r>
              <a:rPr lang="et-EE" dirty="0" err="1"/>
              <a:t>information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recreate</a:t>
            </a:r>
            <a:r>
              <a:rPr lang="et-EE" dirty="0"/>
              <a:t> </a:t>
            </a:r>
            <a:r>
              <a:rPr lang="et-EE" dirty="0" err="1"/>
              <a:t>an</a:t>
            </a:r>
            <a:r>
              <a:rPr lang="et-EE" dirty="0"/>
              <a:t> </a:t>
            </a:r>
            <a:r>
              <a:rPr lang="et-EE" dirty="0" err="1"/>
              <a:t>event</a:t>
            </a:r>
            <a:r>
              <a:rPr lang="et-EE" dirty="0"/>
              <a:t>.</a:t>
            </a:r>
          </a:p>
          <a:p>
            <a:r>
              <a:rPr lang="et-EE" dirty="0"/>
              <a:t>The </a:t>
            </a:r>
            <a:r>
              <a:rPr lang="et-EE" dirty="0" err="1"/>
              <a:t>game</a:t>
            </a:r>
            <a:r>
              <a:rPr lang="et-EE" dirty="0"/>
              <a:t> </a:t>
            </a:r>
            <a:r>
              <a:rPr lang="et-EE" dirty="0" err="1"/>
              <a:t>has</a:t>
            </a:r>
            <a:r>
              <a:rPr lang="et-EE" dirty="0"/>
              <a:t> </a:t>
            </a:r>
            <a:r>
              <a:rPr lang="et-EE" dirty="0" err="1"/>
              <a:t>multiple</a:t>
            </a:r>
            <a:r>
              <a:rPr lang="et-EE" dirty="0"/>
              <a:t> </a:t>
            </a:r>
            <a:r>
              <a:rPr lang="et-EE" dirty="0" err="1"/>
              <a:t>levels</a:t>
            </a:r>
            <a:r>
              <a:rPr lang="et-EE" dirty="0"/>
              <a:t>, </a:t>
            </a:r>
            <a:r>
              <a:rPr lang="et-EE" dirty="0" err="1"/>
              <a:t>each</a:t>
            </a:r>
            <a:r>
              <a:rPr lang="et-EE" dirty="0"/>
              <a:t> </a:t>
            </a:r>
            <a:r>
              <a:rPr lang="et-EE" dirty="0" err="1"/>
              <a:t>further</a:t>
            </a:r>
            <a:r>
              <a:rPr lang="et-EE" dirty="0"/>
              <a:t> </a:t>
            </a:r>
            <a:r>
              <a:rPr lang="et-EE" dirty="0" err="1"/>
              <a:t>level</a:t>
            </a:r>
            <a:r>
              <a:rPr lang="et-EE" dirty="0"/>
              <a:t> </a:t>
            </a:r>
            <a:r>
              <a:rPr lang="et-EE" dirty="0" err="1"/>
              <a:t>presenting</a:t>
            </a:r>
            <a:r>
              <a:rPr lang="et-EE" dirty="0"/>
              <a:t> </a:t>
            </a:r>
            <a:r>
              <a:rPr lang="et-EE" dirty="0" err="1"/>
              <a:t>more</a:t>
            </a:r>
            <a:r>
              <a:rPr lang="et-EE" dirty="0"/>
              <a:t> </a:t>
            </a:r>
            <a:r>
              <a:rPr lang="et-EE" dirty="0" err="1"/>
              <a:t>difficulty</a:t>
            </a:r>
            <a:r>
              <a:rPr lang="et-EE" dirty="0"/>
              <a:t>.</a:t>
            </a:r>
          </a:p>
          <a:p>
            <a:r>
              <a:rPr lang="et-EE" dirty="0"/>
              <a:t>The </a:t>
            </a:r>
            <a:r>
              <a:rPr lang="et-EE" dirty="0" err="1"/>
              <a:t>game</a:t>
            </a:r>
            <a:r>
              <a:rPr lang="et-EE" dirty="0"/>
              <a:t> </a:t>
            </a:r>
            <a:r>
              <a:rPr lang="et-EE" dirty="0" err="1"/>
              <a:t>will</a:t>
            </a:r>
            <a:r>
              <a:rPr lang="et-EE" dirty="0"/>
              <a:t> have a </a:t>
            </a:r>
            <a:r>
              <a:rPr lang="et-EE" dirty="0" err="1"/>
              <a:t>working</a:t>
            </a:r>
            <a:r>
              <a:rPr lang="et-EE" dirty="0"/>
              <a:t> </a:t>
            </a:r>
            <a:r>
              <a:rPr lang="et-EE" dirty="0" err="1"/>
              <a:t>prototype</a:t>
            </a:r>
            <a:r>
              <a:rPr lang="et-EE" dirty="0"/>
              <a:t> by </a:t>
            </a:r>
            <a:r>
              <a:rPr lang="et-EE" dirty="0" err="1"/>
              <a:t>the</a:t>
            </a:r>
            <a:r>
              <a:rPr lang="et-EE" dirty="0"/>
              <a:t> end </a:t>
            </a:r>
            <a:r>
              <a:rPr lang="et-EE" dirty="0" err="1"/>
              <a:t>date</a:t>
            </a:r>
            <a:r>
              <a:rPr lang="et-EE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7330" y="387539"/>
            <a:ext cx="3452119" cy="481141"/>
          </a:xfrm>
        </p:spPr>
        <p:txBody>
          <a:bodyPr/>
          <a:lstStyle/>
          <a:p>
            <a:r>
              <a:rPr lang="et-EE" dirty="0" err="1"/>
              <a:t>Smart</a:t>
            </a:r>
            <a:r>
              <a:rPr lang="et-EE" dirty="0"/>
              <a:t>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7218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IMPORTANCE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0900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LU Esitlus - valge">
  <a:themeElements>
    <a:clrScheme name="TL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LY">
      <a:majorFont>
        <a:latin typeface="Minion Pro Med Cond Disp"/>
        <a:ea typeface=""/>
        <a:cs typeface=""/>
      </a:majorFont>
      <a:minorFont>
        <a:latin typeface="Minion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LU Esitlus - must">
  <a:themeElements>
    <a:clrScheme name="TL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LY">
      <a:majorFont>
        <a:latin typeface="Minion Pro Med Cond Disp"/>
        <a:ea typeface=""/>
        <a:cs typeface=""/>
      </a:majorFont>
      <a:minorFont>
        <a:latin typeface="Minion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510</Words>
  <Application>Microsoft Office PowerPoint</Application>
  <PresentationFormat>On-screen Show (16:9)</PresentationFormat>
  <Paragraphs>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Lucida Grande</vt:lpstr>
      <vt:lpstr>Minion Pro</vt:lpstr>
      <vt:lpstr>Times New Roman</vt:lpstr>
      <vt:lpstr>TLU Esitlus - valge</vt:lpstr>
      <vt:lpstr>TLU Esitlus - must</vt:lpstr>
      <vt:lpstr>STORYBOARD NOIR  TEAM 4 </vt:lpstr>
      <vt:lpstr>contents</vt:lpstr>
      <vt:lpstr>PowerPoint Presentation</vt:lpstr>
      <vt:lpstr>problem</vt:lpstr>
      <vt:lpstr>PowerPoint Presentation</vt:lpstr>
      <vt:lpstr>GOAL</vt:lpstr>
      <vt:lpstr>PowerPoint Presentation</vt:lpstr>
      <vt:lpstr>Smart GOAL</vt:lpstr>
      <vt:lpstr>IMPORTANCE</vt:lpstr>
      <vt:lpstr>PowerPoint Presentation</vt:lpstr>
      <vt:lpstr>PowerPoint Presentation</vt:lpstr>
      <vt:lpstr>ProCess</vt:lpstr>
      <vt:lpstr>PowerPoint Presentation</vt:lpstr>
      <vt:lpstr>PowerPoint Presentation</vt:lpstr>
      <vt:lpstr>SCIENTIFIC BASIS</vt:lpstr>
      <vt:lpstr>PowerPoint Presentation</vt:lpstr>
      <vt:lpstr>RESULTS</vt:lpstr>
      <vt:lpstr>Project results</vt:lpstr>
      <vt:lpstr>CONCLUSION, SUMMARY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TLU esitlus</dc:title>
  <dc:creator/>
  <cp:lastModifiedBy/>
  <cp:revision>1</cp:revision>
  <dcterms:created xsi:type="dcterms:W3CDTF">2017-11-28T11:48:14Z</dcterms:created>
  <dcterms:modified xsi:type="dcterms:W3CDTF">2021-01-07T13:23:35Z</dcterms:modified>
</cp:coreProperties>
</file>