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notesSlides/notesSlide1.xml" ContentType="application/vnd.openxmlformats-officedocument.presentationml.notesSlide+xml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C0791B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C0791B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C0791B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C0791B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C0791B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C0791B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C0791B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C0791B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C0791B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C0791B"/>
        </a:fontRef>
        <a:srgbClr val="C0791B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D5"/>
          </a:solidFill>
        </a:fill>
      </a:tcStyle>
    </a:wholeTbl>
    <a:band2H>
      <a:tcTxStyle b="def" i="def"/>
      <a:tcStyle>
        <a:tcBdr/>
        <a:fill>
          <a:solidFill>
            <a:srgbClr val="E6EA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C0791B"/>
        </a:fontRef>
        <a:srgbClr val="C0791B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BDB"/>
          </a:solidFill>
        </a:fill>
      </a:tcStyle>
    </a:wholeTbl>
    <a:band2H>
      <a:tcTxStyle b="def" i="def"/>
      <a:tcStyle>
        <a:tcBdr/>
        <a:fill>
          <a:solidFill>
            <a:srgbClr val="E9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C0791B"/>
        </a:fontRef>
        <a:srgbClr val="C0791B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FD0E2"/>
          </a:solidFill>
        </a:fill>
      </a:tcStyle>
    </a:wholeTbl>
    <a:band2H>
      <a:tcTxStyle b="def" i="def"/>
      <a:tcStyle>
        <a:tcBdr/>
        <a:fill>
          <a:solidFill>
            <a:srgbClr val="F7E9F1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C0791B"/>
        </a:fontRef>
        <a:srgbClr val="C0791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4EBE7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C0791B"/>
        </a:fontRef>
        <a:srgbClr val="C0791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C0791B"/>
              </a:solidFill>
              <a:prstDash val="solid"/>
              <a:round/>
            </a:ln>
          </a:top>
          <a:bottom>
            <a:ln w="25400" cap="flat">
              <a:solidFill>
                <a:srgbClr val="C0791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0791B"/>
              </a:solidFill>
              <a:prstDash val="solid"/>
              <a:round/>
            </a:ln>
          </a:top>
          <a:bottom>
            <a:ln w="25400" cap="flat">
              <a:solidFill>
                <a:srgbClr val="C0791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C0791B"/>
        </a:fontRef>
        <a:srgbClr val="C0791B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D6CB"/>
          </a:solidFill>
        </a:fill>
      </a:tcStyle>
    </a:wholeTbl>
    <a:band2H>
      <a:tcTxStyle b="def" i="def"/>
      <a:tcStyle>
        <a:tcBdr/>
        <a:fill>
          <a:solidFill>
            <a:srgbClr val="F4EB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0791B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0791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0791B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C0791B"/>
        </a:fontRef>
        <a:srgbClr val="C0791B"/>
      </a:tcTxStyle>
      <a:tcStyle>
        <a:tcBdr>
          <a:left>
            <a:ln w="12700" cap="flat">
              <a:solidFill>
                <a:srgbClr val="C0791B"/>
              </a:solidFill>
              <a:prstDash val="solid"/>
              <a:round/>
            </a:ln>
          </a:left>
          <a:right>
            <a:ln w="12700" cap="flat">
              <a:solidFill>
                <a:srgbClr val="C0791B"/>
              </a:solidFill>
              <a:prstDash val="solid"/>
              <a:round/>
            </a:ln>
          </a:right>
          <a:top>
            <a:ln w="12700" cap="flat">
              <a:solidFill>
                <a:srgbClr val="C0791B"/>
              </a:solidFill>
              <a:prstDash val="solid"/>
              <a:round/>
            </a:ln>
          </a:top>
          <a:bottom>
            <a:ln w="12700" cap="flat">
              <a:solidFill>
                <a:srgbClr val="C0791B"/>
              </a:solidFill>
              <a:prstDash val="solid"/>
              <a:round/>
            </a:ln>
          </a:bottom>
          <a:insideH>
            <a:ln w="12700" cap="flat">
              <a:solidFill>
                <a:srgbClr val="C0791B"/>
              </a:solidFill>
              <a:prstDash val="solid"/>
              <a:round/>
            </a:ln>
          </a:insideH>
          <a:insideV>
            <a:ln w="12700" cap="flat">
              <a:solidFill>
                <a:srgbClr val="C0791B"/>
              </a:solidFill>
              <a:prstDash val="solid"/>
              <a:round/>
            </a:ln>
          </a:insideV>
        </a:tcBdr>
        <a:fill>
          <a:solidFill>
            <a:srgbClr val="C0791B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C0791B"/>
        </a:fontRef>
        <a:srgbClr val="C0791B"/>
      </a:tcTxStyle>
      <a:tcStyle>
        <a:tcBdr>
          <a:left>
            <a:ln w="12700" cap="flat">
              <a:solidFill>
                <a:srgbClr val="C0791B"/>
              </a:solidFill>
              <a:prstDash val="solid"/>
              <a:round/>
            </a:ln>
          </a:left>
          <a:right>
            <a:ln w="12700" cap="flat">
              <a:solidFill>
                <a:srgbClr val="C0791B"/>
              </a:solidFill>
              <a:prstDash val="solid"/>
              <a:round/>
            </a:ln>
          </a:right>
          <a:top>
            <a:ln w="12700" cap="flat">
              <a:solidFill>
                <a:srgbClr val="C0791B"/>
              </a:solidFill>
              <a:prstDash val="solid"/>
              <a:round/>
            </a:ln>
          </a:top>
          <a:bottom>
            <a:ln w="12700" cap="flat">
              <a:solidFill>
                <a:srgbClr val="C0791B"/>
              </a:solidFill>
              <a:prstDash val="solid"/>
              <a:round/>
            </a:ln>
          </a:bottom>
          <a:insideH>
            <a:ln w="12700" cap="flat">
              <a:solidFill>
                <a:srgbClr val="C0791B"/>
              </a:solidFill>
              <a:prstDash val="solid"/>
              <a:round/>
            </a:ln>
          </a:insideH>
          <a:insideV>
            <a:ln w="12700" cap="flat">
              <a:solidFill>
                <a:srgbClr val="C0791B"/>
              </a:solidFill>
              <a:prstDash val="solid"/>
              <a:round/>
            </a:ln>
          </a:insideV>
        </a:tcBdr>
        <a:fill>
          <a:solidFill>
            <a:srgbClr val="C0791B">
              <a:alpha val="20000"/>
            </a:srgbClr>
          </a:solidFill>
        </a:fill>
      </a:tcStyle>
    </a:firstCol>
    <a:lastRow>
      <a:tcTxStyle b="on" i="off">
        <a:fontRef idx="minor">
          <a:srgbClr val="C0791B"/>
        </a:fontRef>
        <a:srgbClr val="C0791B"/>
      </a:tcTxStyle>
      <a:tcStyle>
        <a:tcBdr>
          <a:left>
            <a:ln w="12700" cap="flat">
              <a:solidFill>
                <a:srgbClr val="C0791B"/>
              </a:solidFill>
              <a:prstDash val="solid"/>
              <a:round/>
            </a:ln>
          </a:left>
          <a:right>
            <a:ln w="12700" cap="flat">
              <a:solidFill>
                <a:srgbClr val="C0791B"/>
              </a:solidFill>
              <a:prstDash val="solid"/>
              <a:round/>
            </a:ln>
          </a:right>
          <a:top>
            <a:ln w="50800" cap="flat">
              <a:solidFill>
                <a:srgbClr val="C0791B"/>
              </a:solidFill>
              <a:prstDash val="solid"/>
              <a:round/>
            </a:ln>
          </a:top>
          <a:bottom>
            <a:ln w="12700" cap="flat">
              <a:solidFill>
                <a:srgbClr val="C0791B"/>
              </a:solidFill>
              <a:prstDash val="solid"/>
              <a:round/>
            </a:ln>
          </a:bottom>
          <a:insideH>
            <a:ln w="12700" cap="flat">
              <a:solidFill>
                <a:srgbClr val="C0791B"/>
              </a:solidFill>
              <a:prstDash val="solid"/>
              <a:round/>
            </a:ln>
          </a:insideH>
          <a:insideV>
            <a:ln w="12700" cap="flat">
              <a:solidFill>
                <a:srgbClr val="C0791B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C0791B"/>
        </a:fontRef>
        <a:srgbClr val="C0791B"/>
      </a:tcTxStyle>
      <a:tcStyle>
        <a:tcBdr>
          <a:left>
            <a:ln w="12700" cap="flat">
              <a:solidFill>
                <a:srgbClr val="C0791B"/>
              </a:solidFill>
              <a:prstDash val="solid"/>
              <a:round/>
            </a:ln>
          </a:left>
          <a:right>
            <a:ln w="12700" cap="flat">
              <a:solidFill>
                <a:srgbClr val="C0791B"/>
              </a:solidFill>
              <a:prstDash val="solid"/>
              <a:round/>
            </a:ln>
          </a:right>
          <a:top>
            <a:ln w="12700" cap="flat">
              <a:solidFill>
                <a:srgbClr val="C0791B"/>
              </a:solidFill>
              <a:prstDash val="solid"/>
              <a:round/>
            </a:ln>
          </a:top>
          <a:bottom>
            <a:ln w="25400" cap="flat">
              <a:solidFill>
                <a:srgbClr val="C0791B"/>
              </a:solidFill>
              <a:prstDash val="solid"/>
              <a:round/>
            </a:ln>
          </a:bottom>
          <a:insideH>
            <a:ln w="12700" cap="flat">
              <a:solidFill>
                <a:srgbClr val="C0791B"/>
              </a:solidFill>
              <a:prstDash val="solid"/>
              <a:round/>
            </a:ln>
          </a:insideH>
          <a:insideV>
            <a:ln w="12700" cap="flat">
              <a:solidFill>
                <a:srgbClr val="C0791B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30" name="Shape 3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48" name="Shape 3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5000"/>
              </a:lnSpc>
              <a:defRPr sz="1100"/>
            </a:pPr>
            <a:endParaRPr sz="1200">
              <a:latin typeface="Barlow Condensed"/>
              <a:ea typeface="Barlow Condensed"/>
              <a:cs typeface="Barlow Condensed"/>
              <a:sym typeface="Barlow Condensed"/>
            </a:endParaRPr>
          </a:p>
          <a:p>
            <a:pPr marL="457200" indent="-304800">
              <a:lnSpc>
                <a:spcPct val="115000"/>
              </a:lnSpc>
              <a:buClr>
                <a:srgbClr val="000000"/>
              </a:buClr>
              <a:buSzPts val="1200"/>
              <a:buAutoNum type="arabicPeriod" startAt="1"/>
              <a:defRPr sz="1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HÄÄLESTAMINE</a:t>
            </a:r>
          </a:p>
          <a:p>
            <a:pPr marL="457200" indent="-304800">
              <a:lnSpc>
                <a:spcPct val="115000"/>
              </a:lnSpc>
              <a:buClr>
                <a:srgbClr val="000000"/>
              </a:buClr>
              <a:buSzPts val="1200"/>
              <a:buAutoNum type="arabicPeriod" startAt="1"/>
              <a:defRPr sz="1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INDIVIDUAALNE TÖÖ (Test, anonüümne)+mõte, et testis võiks olla  avatud küsimus, millega koguda kogemus-lugusid, mida edaspidises juhtumite-teemade valikus kasutada</a:t>
            </a:r>
          </a:p>
          <a:p>
            <a:pPr marL="457200" indent="-304800">
              <a:lnSpc>
                <a:spcPct val="115000"/>
              </a:lnSpc>
              <a:buClr>
                <a:srgbClr val="000000"/>
              </a:buClr>
              <a:buSzPts val="1200"/>
              <a:buAutoNum type="arabicPeriod" startAt="1"/>
              <a:defRPr sz="1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VÄIKSEMATES GRUPPIDES ARUTELU(juhtumite analüüsid) (sõltuvalt rühma suurusest 2-3 in). Zoomis break out roomid - igale roomile 1 juhtum. </a:t>
            </a:r>
          </a:p>
          <a:p>
            <a:pPr marL="457200" indent="-304800">
              <a:lnSpc>
                <a:spcPct val="115000"/>
              </a:lnSpc>
              <a:buClr>
                <a:srgbClr val="000000"/>
              </a:buClr>
              <a:buSzPts val="1200"/>
              <a:buAutoNum type="arabicPeriod" startAt="1"/>
              <a:defRPr sz="1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JAMBOARDILE MÕTTED, SUURES GRUPIS ARUTELU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chemeClr val="accent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10;p2"/>
          <p:cNvGrpSpPr/>
          <p:nvPr/>
        </p:nvGrpSpPr>
        <p:grpSpPr>
          <a:xfrm>
            <a:off x="7343002" y="3409674"/>
            <a:ext cx="1691423" cy="1732548"/>
            <a:chOff x="0" y="0"/>
            <a:chExt cx="1691422" cy="1732546"/>
          </a:xfrm>
        </p:grpSpPr>
        <p:grpSp>
          <p:nvGrpSpPr>
            <p:cNvPr id="13" name="Google Shape;11;p2"/>
            <p:cNvGrpSpPr/>
            <p:nvPr/>
          </p:nvGrpSpPr>
          <p:grpSpPr>
            <a:xfrm>
              <a:off x="-1" y="1044035"/>
              <a:ext cx="316801" cy="688512"/>
              <a:chOff x="0" y="0"/>
              <a:chExt cx="316799" cy="688510"/>
            </a:xfrm>
          </p:grpSpPr>
          <p:sp>
            <p:nvSpPr>
              <p:cNvPr id="11" name="Google Shape;12;p2"/>
              <p:cNvSpPr/>
              <p:nvPr/>
            </p:nvSpPr>
            <p:spPr>
              <a:xfrm>
                <a:off x="0" y="0"/>
                <a:ext cx="316801" cy="688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225"/>
                      <a:pt x="21600" y="496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969"/>
                    </a:lnTo>
                    <a:cubicBezTo>
                      <a:pt x="0" y="2225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2" name="Google Shape;13;p2"/>
              <p:cNvSpPr/>
              <p:nvPr/>
            </p:nvSpPr>
            <p:spPr>
              <a:xfrm>
                <a:off x="0" y="348011"/>
                <a:ext cx="316801" cy="340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499"/>
                      <a:pt x="21600" y="1004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048"/>
                    </a:lnTo>
                    <a:cubicBezTo>
                      <a:pt x="0" y="44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17" name="Google Shape;14;p2"/>
            <p:cNvGrpSpPr/>
            <p:nvPr/>
          </p:nvGrpSpPr>
          <p:grpSpPr>
            <a:xfrm>
              <a:off x="458206" y="696024"/>
              <a:ext cx="316801" cy="1036523"/>
              <a:chOff x="0" y="0"/>
              <a:chExt cx="316799" cy="1036521"/>
            </a:xfrm>
          </p:grpSpPr>
          <p:sp>
            <p:nvSpPr>
              <p:cNvPr id="14" name="Google Shape;15;p2"/>
              <p:cNvSpPr/>
              <p:nvPr/>
            </p:nvSpPr>
            <p:spPr>
              <a:xfrm>
                <a:off x="0" y="348010"/>
                <a:ext cx="316801" cy="688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225"/>
                      <a:pt x="21600" y="496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969"/>
                    </a:lnTo>
                    <a:cubicBezTo>
                      <a:pt x="0" y="2225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5" name="Google Shape;16;p2"/>
              <p:cNvSpPr/>
              <p:nvPr/>
            </p:nvSpPr>
            <p:spPr>
              <a:xfrm>
                <a:off x="0" y="-1"/>
                <a:ext cx="316801" cy="1036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478"/>
                      <a:pt x="21600" y="3301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3301"/>
                    </a:lnTo>
                    <a:cubicBezTo>
                      <a:pt x="0" y="1478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6" name="Google Shape;17;p2"/>
              <p:cNvSpPr/>
              <p:nvPr/>
            </p:nvSpPr>
            <p:spPr>
              <a:xfrm>
                <a:off x="0" y="696022"/>
                <a:ext cx="316801" cy="340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499"/>
                      <a:pt x="21600" y="1004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048"/>
                    </a:lnTo>
                    <a:cubicBezTo>
                      <a:pt x="0" y="44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2" name="Google Shape;18;p2"/>
            <p:cNvGrpSpPr/>
            <p:nvPr/>
          </p:nvGrpSpPr>
          <p:grpSpPr>
            <a:xfrm>
              <a:off x="916414" y="348012"/>
              <a:ext cx="316801" cy="1384535"/>
              <a:chOff x="0" y="0"/>
              <a:chExt cx="316799" cy="1384533"/>
            </a:xfrm>
          </p:grpSpPr>
          <p:sp>
            <p:nvSpPr>
              <p:cNvPr id="18" name="Google Shape;19;p2"/>
              <p:cNvSpPr/>
              <p:nvPr/>
            </p:nvSpPr>
            <p:spPr>
              <a:xfrm>
                <a:off x="0" y="696022"/>
                <a:ext cx="316801" cy="688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225"/>
                      <a:pt x="21600" y="496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969"/>
                    </a:lnTo>
                    <a:cubicBezTo>
                      <a:pt x="0" y="2225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9" name="Google Shape;20;p2"/>
              <p:cNvSpPr/>
              <p:nvPr/>
            </p:nvSpPr>
            <p:spPr>
              <a:xfrm>
                <a:off x="0" y="-1"/>
                <a:ext cx="316801" cy="1384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106"/>
                      <a:pt x="21600" y="2471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471"/>
                    </a:lnTo>
                    <a:cubicBezTo>
                      <a:pt x="0" y="1106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0" name="Google Shape;21;p2"/>
              <p:cNvSpPr/>
              <p:nvPr/>
            </p:nvSpPr>
            <p:spPr>
              <a:xfrm>
                <a:off x="0" y="348011"/>
                <a:ext cx="316801" cy="1036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478"/>
                      <a:pt x="21600" y="3301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3301"/>
                    </a:lnTo>
                    <a:cubicBezTo>
                      <a:pt x="0" y="1478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1" name="Google Shape;22;p2"/>
              <p:cNvSpPr/>
              <p:nvPr/>
            </p:nvSpPr>
            <p:spPr>
              <a:xfrm>
                <a:off x="0" y="1044034"/>
                <a:ext cx="316801" cy="340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499"/>
                      <a:pt x="21600" y="1004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048"/>
                    </a:lnTo>
                    <a:cubicBezTo>
                      <a:pt x="0" y="44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8" name="Google Shape;23;p2"/>
            <p:cNvGrpSpPr/>
            <p:nvPr/>
          </p:nvGrpSpPr>
          <p:grpSpPr>
            <a:xfrm>
              <a:off x="1374621" y="-1"/>
              <a:ext cx="316801" cy="1732548"/>
              <a:chOff x="0" y="0"/>
              <a:chExt cx="316799" cy="1732546"/>
            </a:xfrm>
          </p:grpSpPr>
          <p:sp>
            <p:nvSpPr>
              <p:cNvPr id="23" name="Google Shape;24;p2"/>
              <p:cNvSpPr/>
              <p:nvPr/>
            </p:nvSpPr>
            <p:spPr>
              <a:xfrm>
                <a:off x="0" y="1044035"/>
                <a:ext cx="316801" cy="688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225"/>
                      <a:pt x="21600" y="496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969"/>
                    </a:lnTo>
                    <a:cubicBezTo>
                      <a:pt x="0" y="2225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4" name="Google Shape;25;p2"/>
              <p:cNvSpPr/>
              <p:nvPr/>
            </p:nvSpPr>
            <p:spPr>
              <a:xfrm>
                <a:off x="0" y="348012"/>
                <a:ext cx="316801" cy="1384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106"/>
                      <a:pt x="21600" y="2471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471"/>
                    </a:lnTo>
                    <a:cubicBezTo>
                      <a:pt x="0" y="1106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5" name="Google Shape;26;p2"/>
              <p:cNvSpPr/>
              <p:nvPr/>
            </p:nvSpPr>
            <p:spPr>
              <a:xfrm>
                <a:off x="0" y="696024"/>
                <a:ext cx="316801" cy="1036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478"/>
                      <a:pt x="21600" y="3301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3301"/>
                    </a:lnTo>
                    <a:cubicBezTo>
                      <a:pt x="0" y="1478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6" name="Google Shape;27;p2"/>
              <p:cNvSpPr/>
              <p:nvPr/>
            </p:nvSpPr>
            <p:spPr>
              <a:xfrm>
                <a:off x="0" y="-1"/>
                <a:ext cx="316801" cy="1732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884"/>
                      <a:pt x="21600" y="197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975"/>
                    </a:lnTo>
                    <a:cubicBezTo>
                      <a:pt x="0" y="884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7" name="Google Shape;28;p2"/>
              <p:cNvSpPr/>
              <p:nvPr/>
            </p:nvSpPr>
            <p:spPr>
              <a:xfrm>
                <a:off x="0" y="1392047"/>
                <a:ext cx="316801" cy="340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499"/>
                      <a:pt x="21600" y="1004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048"/>
                    </a:lnTo>
                    <a:cubicBezTo>
                      <a:pt x="0" y="44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</p:grpSp>
      <p:grpSp>
        <p:nvGrpSpPr>
          <p:cNvPr id="46" name="Google Shape;29;p2"/>
          <p:cNvGrpSpPr/>
          <p:nvPr/>
        </p:nvGrpSpPr>
        <p:grpSpPr>
          <a:xfrm>
            <a:off x="5043503" y="0"/>
            <a:ext cx="3814083" cy="3839104"/>
            <a:chOff x="0" y="0"/>
            <a:chExt cx="3814082" cy="3839103"/>
          </a:xfrm>
        </p:grpSpPr>
        <p:sp>
          <p:nvSpPr>
            <p:cNvPr id="30" name="Google Shape;30;p2"/>
            <p:cNvSpPr/>
            <p:nvPr/>
          </p:nvSpPr>
          <p:spPr>
            <a:xfrm>
              <a:off x="3417471" y="1817775"/>
              <a:ext cx="396601" cy="396601"/>
            </a:xfrm>
            <a:prstGeom prst="ellipse">
              <a:avLst/>
            </a:prstGeom>
            <a:solidFill>
              <a:srgbClr val="FFFFFF">
                <a:alpha val="941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31" name="Google Shape;31;p2"/>
            <p:cNvSpPr/>
            <p:nvPr/>
          </p:nvSpPr>
          <p:spPr>
            <a:xfrm rot="11769556">
              <a:off x="1426255" y="3480728"/>
              <a:ext cx="320149" cy="320149"/>
            </a:xfrm>
            <a:prstGeom prst="ellipse">
              <a:avLst/>
            </a:prstGeom>
            <a:solidFill>
              <a:srgbClr val="FFFFFF">
                <a:alpha val="941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grpSp>
          <p:nvGrpSpPr>
            <p:cNvPr id="35" name="Google Shape;32;p2"/>
            <p:cNvGrpSpPr/>
            <p:nvPr/>
          </p:nvGrpSpPr>
          <p:grpSpPr>
            <a:xfrm>
              <a:off x="2604309" y="2704280"/>
              <a:ext cx="635219" cy="635224"/>
              <a:chOff x="0" y="-2"/>
              <a:chExt cx="635218" cy="635222"/>
            </a:xfrm>
          </p:grpSpPr>
          <p:sp>
            <p:nvSpPr>
              <p:cNvPr id="32" name="Google Shape;33;p2"/>
              <p:cNvSpPr/>
              <p:nvPr/>
            </p:nvSpPr>
            <p:spPr>
              <a:xfrm rot="5400000">
                <a:off x="-1" y="0"/>
                <a:ext cx="635221" cy="635220"/>
              </a:xfrm>
              <a:prstGeom prst="ellipse">
                <a:avLst/>
              </a:pr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33" name="Google Shape;34;p2"/>
              <p:cNvSpPr/>
              <p:nvPr/>
            </p:nvSpPr>
            <p:spPr>
              <a:xfrm rot="5400000">
                <a:off x="210145" y="-107464"/>
                <a:ext cx="317613" cy="5325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60" h="21600" fill="norm" stroke="1" extrusionOk="0">
                    <a:moveTo>
                      <a:pt x="5133" y="21600"/>
                    </a:moveTo>
                    <a:cubicBezTo>
                      <a:pt x="-2140" y="16362"/>
                      <a:pt x="-1621" y="8212"/>
                      <a:pt x="6292" y="3398"/>
                    </a:cubicBezTo>
                    <a:cubicBezTo>
                      <a:pt x="9883" y="1213"/>
                      <a:pt x="14582" y="0"/>
                      <a:pt x="19460" y="0"/>
                    </a:cubicBezTo>
                    <a:lnTo>
                      <a:pt x="19460" y="12882"/>
                    </a:ln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34" name="Google Shape;35;p2"/>
              <p:cNvSpPr/>
              <p:nvPr/>
            </p:nvSpPr>
            <p:spPr>
              <a:xfrm rot="5400000">
                <a:off x="120546" y="120480"/>
                <a:ext cx="394193" cy="394193"/>
              </a:xfrm>
              <a:prstGeom prst="ellipse">
                <a:avLst/>
              </a:pr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3417459" y="1817775"/>
              <a:ext cx="396624" cy="39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02" h="20274" fill="norm" stroke="1" extrusionOk="0">
                  <a:moveTo>
                    <a:pt x="17173" y="4029"/>
                  </a:moveTo>
                  <a:lnTo>
                    <a:pt x="17173" y="4029"/>
                  </a:lnTo>
                  <a:cubicBezTo>
                    <a:pt x="20351" y="8497"/>
                    <a:pt x="19515" y="14853"/>
                    <a:pt x="15305" y="18227"/>
                  </a:cubicBezTo>
                  <a:cubicBezTo>
                    <a:pt x="11096" y="21600"/>
                    <a:pt x="5107" y="20713"/>
                    <a:pt x="1929" y="16245"/>
                  </a:cubicBezTo>
                  <a:cubicBezTo>
                    <a:pt x="-1249" y="11777"/>
                    <a:pt x="-413" y="5420"/>
                    <a:pt x="3797" y="2047"/>
                  </a:cubicBezTo>
                  <a:cubicBezTo>
                    <a:pt x="5454" y="719"/>
                    <a:pt x="7474" y="0"/>
                    <a:pt x="9551" y="0"/>
                  </a:cubicBezTo>
                  <a:lnTo>
                    <a:pt x="9551" y="10137"/>
                  </a:lnTo>
                  <a:close/>
                </a:path>
              </a:pathLst>
            </a:custGeom>
            <a:solidFill>
              <a:srgbClr val="FFFFFF">
                <a:alpha val="941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grpSp>
          <p:nvGrpSpPr>
            <p:cNvPr id="39" name="Google Shape;37;p2"/>
            <p:cNvGrpSpPr/>
            <p:nvPr/>
          </p:nvGrpSpPr>
          <p:grpSpPr>
            <a:xfrm>
              <a:off x="2909250" y="179179"/>
              <a:ext cx="873111" cy="873096"/>
              <a:chOff x="34" y="-58"/>
              <a:chExt cx="873109" cy="873095"/>
            </a:xfrm>
          </p:grpSpPr>
          <p:sp>
            <p:nvSpPr>
              <p:cNvPr id="37" name="Google Shape;38;p2"/>
              <p:cNvSpPr/>
              <p:nvPr/>
            </p:nvSpPr>
            <p:spPr>
              <a:xfrm rot="12952653">
                <a:off x="123917" y="123894"/>
                <a:ext cx="625331" cy="625215"/>
              </a:xfrm>
              <a:prstGeom prst="ellipse">
                <a:avLst/>
              </a:pr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38" name="Google Shape;39;p2"/>
              <p:cNvSpPr/>
              <p:nvPr/>
            </p:nvSpPr>
            <p:spPr>
              <a:xfrm rot="12952653">
                <a:off x="160307" y="135658"/>
                <a:ext cx="625351" cy="5010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92" h="19970" fill="norm" stroke="1" extrusionOk="0">
                    <a:moveTo>
                      <a:pt x="17703" y="0"/>
                    </a:moveTo>
                    <a:lnTo>
                      <a:pt x="17703" y="0"/>
                    </a:lnTo>
                    <a:cubicBezTo>
                      <a:pt x="20980" y="5492"/>
                      <a:pt x="20119" y="13306"/>
                      <a:pt x="15779" y="17453"/>
                    </a:cubicBezTo>
                    <a:cubicBezTo>
                      <a:pt x="11440" y="21600"/>
                      <a:pt x="5266" y="20510"/>
                      <a:pt x="1989" y="15018"/>
                    </a:cubicBezTo>
                    <a:cubicBezTo>
                      <a:pt x="-216" y="11323"/>
                      <a:pt x="-620" y="6386"/>
                      <a:pt x="939" y="2198"/>
                    </a:cubicBezTo>
                    <a:lnTo>
                      <a:pt x="9846" y="7509"/>
                    </a:lnTo>
                    <a:close/>
                  </a:path>
                </a:pathLst>
              </a:custGeom>
              <a:solidFill>
                <a:srgbClr val="FFFFFF">
                  <a:alpha val="941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356336" y="356364"/>
              <a:ext cx="2577002" cy="2577002"/>
            </a:xfrm>
            <a:prstGeom prst="ellipse">
              <a:avLst/>
            </a:prstGeom>
            <a:solidFill>
              <a:srgbClr val="FFFFFF">
                <a:alpha val="941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460310" y="460310"/>
              <a:ext cx="2369481" cy="2369481"/>
            </a:xfrm>
            <a:prstGeom prst="ellipse">
              <a:avLst/>
            </a:prstGeom>
            <a:solidFill>
              <a:srgbClr val="FFFFFF">
                <a:alpha val="941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56146" y="360280"/>
              <a:ext cx="1288647" cy="199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66" h="21600" fill="norm" stroke="1" extrusionOk="0">
                  <a:moveTo>
                    <a:pt x="3118" y="21600"/>
                  </a:moveTo>
                  <a:lnTo>
                    <a:pt x="3118" y="21600"/>
                  </a:lnTo>
                  <a:cubicBezTo>
                    <a:pt x="-2634" y="15165"/>
                    <a:pt x="-202" y="6520"/>
                    <a:pt x="8550" y="2291"/>
                  </a:cubicBezTo>
                  <a:cubicBezTo>
                    <a:pt x="11644" y="796"/>
                    <a:pt x="15264" y="0"/>
                    <a:pt x="18966" y="0"/>
                  </a:cubicBezTo>
                  <a:lnTo>
                    <a:pt x="18966" y="13942"/>
                  </a:lnTo>
                  <a:close/>
                </a:path>
              </a:pathLst>
            </a:custGeom>
            <a:solidFill>
              <a:srgbClr val="FFFFFF">
                <a:alpha val="941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867945" y="867728"/>
              <a:ext cx="1554223" cy="1554225"/>
            </a:xfrm>
            <a:prstGeom prst="ellipse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20415" y="356358"/>
              <a:ext cx="1124377" cy="128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51"/>
                  </a:moveTo>
                  <a:lnTo>
                    <a:pt x="0" y="11051"/>
                  </a:lnTo>
                  <a:cubicBezTo>
                    <a:pt x="4377" y="4227"/>
                    <a:pt x="12638" y="0"/>
                    <a:pt x="21600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FFFFFF">
                <a:alpha val="941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45" name="Google Shape;45;p2"/>
            <p:cNvSpPr/>
            <p:nvPr/>
          </p:nvSpPr>
          <p:spPr>
            <a:xfrm rot="11769556">
              <a:off x="1426249" y="3480718"/>
              <a:ext cx="320167" cy="32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02" h="20274" fill="norm" stroke="1" extrusionOk="0">
                  <a:moveTo>
                    <a:pt x="17173" y="4029"/>
                  </a:moveTo>
                  <a:lnTo>
                    <a:pt x="17173" y="4029"/>
                  </a:lnTo>
                  <a:cubicBezTo>
                    <a:pt x="20351" y="8497"/>
                    <a:pt x="19515" y="14853"/>
                    <a:pt x="15305" y="18227"/>
                  </a:cubicBezTo>
                  <a:cubicBezTo>
                    <a:pt x="11096" y="21600"/>
                    <a:pt x="5107" y="20713"/>
                    <a:pt x="1929" y="16245"/>
                  </a:cubicBezTo>
                  <a:cubicBezTo>
                    <a:pt x="-1249" y="11777"/>
                    <a:pt x="-413" y="5420"/>
                    <a:pt x="3797" y="2047"/>
                  </a:cubicBezTo>
                  <a:cubicBezTo>
                    <a:pt x="5454" y="719"/>
                    <a:pt x="7474" y="0"/>
                    <a:pt x="9551" y="0"/>
                  </a:cubicBezTo>
                  <a:lnTo>
                    <a:pt x="9551" y="10137"/>
                  </a:lnTo>
                  <a:close/>
                </a:path>
              </a:pathLst>
            </a:custGeom>
            <a:solidFill>
              <a:srgbClr val="FFFFFF">
                <a:alpha val="941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47" name="Title Text"/>
          <p:cNvSpPr txBox="1"/>
          <p:nvPr>
            <p:ph type="title"/>
          </p:nvPr>
        </p:nvSpPr>
        <p:spPr>
          <a:xfrm>
            <a:off x="823999" y="1613813"/>
            <a:ext cx="4255501" cy="1872901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23999" y="3596299"/>
            <a:ext cx="4255501" cy="695401"/>
          </a:xfrm>
          <a:prstGeom prst="rect">
            <a:avLst/>
          </a:prstGeom>
        </p:spPr>
        <p:txBody>
          <a:bodyPr/>
          <a:lstStyle>
            <a:lvl1pPr marL="311150" indent="-1651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  <a:lvl2pPr marL="311150" indent="3048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rgbClr val="FFFFFF"/>
                </a:solidFill>
              </a:defRPr>
            </a:lvl2pPr>
            <a:lvl3pPr marL="311150" indent="7620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rgbClr val="FFFFFF"/>
                </a:solidFill>
              </a:defRPr>
            </a:lvl3pPr>
            <a:lvl4pPr marL="311150" indent="12192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rgbClr val="FFFFFF"/>
                </a:solidFill>
              </a:defRPr>
            </a:lvl4pPr>
            <a:lvl5pPr marL="311150" indent="16764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bg>
      <p:bgPr>
        <a:solidFill>
          <a:schemeClr val="accent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" name="Google Shape;142;p11"/>
          <p:cNvGrpSpPr/>
          <p:nvPr/>
        </p:nvGrpSpPr>
        <p:grpSpPr>
          <a:xfrm>
            <a:off x="52" y="4099200"/>
            <a:ext cx="9144036" cy="1044301"/>
            <a:chOff x="0" y="0"/>
            <a:chExt cx="9144035" cy="1044300"/>
          </a:xfrm>
        </p:grpSpPr>
        <p:grpSp>
          <p:nvGrpSpPr>
            <p:cNvPr id="192" name="Google Shape;143;p11"/>
            <p:cNvGrpSpPr/>
            <p:nvPr/>
          </p:nvGrpSpPr>
          <p:grpSpPr>
            <a:xfrm>
              <a:off x="0" y="209999"/>
              <a:ext cx="231623" cy="834302"/>
              <a:chOff x="0" y="0"/>
              <a:chExt cx="231622" cy="834300"/>
            </a:xfrm>
          </p:grpSpPr>
          <p:sp>
            <p:nvSpPr>
              <p:cNvPr id="188" name="Google Shape;144;p11"/>
              <p:cNvSpPr/>
              <p:nvPr/>
            </p:nvSpPr>
            <p:spPr>
              <a:xfrm flipH="1">
                <a:off x="-1" y="419400"/>
                <a:ext cx="231623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89" name="Google Shape;145;p11"/>
              <p:cNvSpPr/>
              <p:nvPr/>
            </p:nvSpPr>
            <p:spPr>
              <a:xfrm flipH="1">
                <a:off x="-1" y="-1"/>
                <a:ext cx="231623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90" name="Google Shape;146;p11"/>
              <p:cNvSpPr/>
              <p:nvPr/>
            </p:nvSpPr>
            <p:spPr>
              <a:xfrm flipH="1">
                <a:off x="-1" y="209700"/>
                <a:ext cx="231623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91" name="Google Shape;147;p11"/>
              <p:cNvSpPr/>
              <p:nvPr/>
            </p:nvSpPr>
            <p:spPr>
              <a:xfrm flipH="1">
                <a:off x="0" y="629100"/>
                <a:ext cx="231622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8" y="0"/>
                    </a:moveTo>
                    <a:lnTo>
                      <a:pt x="12032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8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198" name="Google Shape;148;p11"/>
            <p:cNvGrpSpPr/>
            <p:nvPr/>
          </p:nvGrpSpPr>
          <p:grpSpPr>
            <a:xfrm>
              <a:off x="371354" y="-1"/>
              <a:ext cx="231623" cy="1044302"/>
              <a:chOff x="0" y="0"/>
              <a:chExt cx="231622" cy="1044300"/>
            </a:xfrm>
          </p:grpSpPr>
          <p:sp>
            <p:nvSpPr>
              <p:cNvPr id="193" name="Google Shape;149;p11"/>
              <p:cNvSpPr/>
              <p:nvPr/>
            </p:nvSpPr>
            <p:spPr>
              <a:xfrm flipH="1">
                <a:off x="-1" y="629399"/>
                <a:ext cx="231623" cy="414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94" name="Google Shape;150;p11"/>
              <p:cNvSpPr/>
              <p:nvPr/>
            </p:nvSpPr>
            <p:spPr>
              <a:xfrm flipH="1">
                <a:off x="-1" y="209999"/>
                <a:ext cx="231623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95" name="Google Shape;151;p11"/>
              <p:cNvSpPr/>
              <p:nvPr/>
            </p:nvSpPr>
            <p:spPr>
              <a:xfrm flipH="1">
                <a:off x="-1" y="419700"/>
                <a:ext cx="231623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96" name="Google Shape;152;p11"/>
              <p:cNvSpPr/>
              <p:nvPr/>
            </p:nvSpPr>
            <p:spPr>
              <a:xfrm flipH="1">
                <a:off x="-1" y="-1"/>
                <a:ext cx="231623" cy="10443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072"/>
                      <a:pt x="21600" y="239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395"/>
                    </a:lnTo>
                    <a:cubicBezTo>
                      <a:pt x="0" y="107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97" name="Google Shape;153;p11"/>
              <p:cNvSpPr/>
              <p:nvPr/>
            </p:nvSpPr>
            <p:spPr>
              <a:xfrm flipH="1">
                <a:off x="0" y="839100"/>
                <a:ext cx="231622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8" y="0"/>
                    </a:moveTo>
                    <a:lnTo>
                      <a:pt x="12032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8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03" name="Google Shape;154;p11"/>
            <p:cNvGrpSpPr/>
            <p:nvPr/>
          </p:nvGrpSpPr>
          <p:grpSpPr>
            <a:xfrm>
              <a:off x="742709" y="209999"/>
              <a:ext cx="231623" cy="834302"/>
              <a:chOff x="0" y="0"/>
              <a:chExt cx="231622" cy="834300"/>
            </a:xfrm>
          </p:grpSpPr>
          <p:sp>
            <p:nvSpPr>
              <p:cNvPr id="199" name="Google Shape;155;p11"/>
              <p:cNvSpPr/>
              <p:nvPr/>
            </p:nvSpPr>
            <p:spPr>
              <a:xfrm flipH="1">
                <a:off x="-1" y="419400"/>
                <a:ext cx="231623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00" name="Google Shape;156;p11"/>
              <p:cNvSpPr/>
              <p:nvPr/>
            </p:nvSpPr>
            <p:spPr>
              <a:xfrm flipH="1">
                <a:off x="-1" y="-1"/>
                <a:ext cx="231623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01" name="Google Shape;157;p11"/>
              <p:cNvSpPr/>
              <p:nvPr/>
            </p:nvSpPr>
            <p:spPr>
              <a:xfrm flipH="1">
                <a:off x="-1" y="209700"/>
                <a:ext cx="231623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02" name="Google Shape;158;p11"/>
              <p:cNvSpPr/>
              <p:nvPr/>
            </p:nvSpPr>
            <p:spPr>
              <a:xfrm flipH="1">
                <a:off x="0" y="629100"/>
                <a:ext cx="231622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8" y="0"/>
                    </a:moveTo>
                    <a:lnTo>
                      <a:pt x="12032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8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07" name="Google Shape;159;p11"/>
            <p:cNvGrpSpPr/>
            <p:nvPr/>
          </p:nvGrpSpPr>
          <p:grpSpPr>
            <a:xfrm>
              <a:off x="1114063" y="419700"/>
              <a:ext cx="231623" cy="624601"/>
              <a:chOff x="0" y="0"/>
              <a:chExt cx="231622" cy="624600"/>
            </a:xfrm>
          </p:grpSpPr>
          <p:sp>
            <p:nvSpPr>
              <p:cNvPr id="204" name="Google Shape;160;p11"/>
              <p:cNvSpPr/>
              <p:nvPr/>
            </p:nvSpPr>
            <p:spPr>
              <a:xfrm flipH="1">
                <a:off x="-1" y="209699"/>
                <a:ext cx="231623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05" name="Google Shape;161;p11"/>
              <p:cNvSpPr/>
              <p:nvPr/>
            </p:nvSpPr>
            <p:spPr>
              <a:xfrm flipH="1">
                <a:off x="-1" y="-1"/>
                <a:ext cx="231623" cy="6246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06" name="Google Shape;162;p11"/>
              <p:cNvSpPr/>
              <p:nvPr/>
            </p:nvSpPr>
            <p:spPr>
              <a:xfrm flipH="1">
                <a:off x="0" y="419400"/>
                <a:ext cx="231622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8" y="0"/>
                    </a:moveTo>
                    <a:lnTo>
                      <a:pt x="12032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8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13" name="Google Shape;163;p11"/>
            <p:cNvGrpSpPr/>
            <p:nvPr/>
          </p:nvGrpSpPr>
          <p:grpSpPr>
            <a:xfrm>
              <a:off x="1856701" y="-1"/>
              <a:ext cx="231601" cy="1044302"/>
              <a:chOff x="0" y="0"/>
              <a:chExt cx="231600" cy="1044300"/>
            </a:xfrm>
          </p:grpSpPr>
          <p:sp>
            <p:nvSpPr>
              <p:cNvPr id="208" name="Google Shape;164;p11"/>
              <p:cNvSpPr/>
              <p:nvPr/>
            </p:nvSpPr>
            <p:spPr>
              <a:xfrm flipH="1">
                <a:off x="-1" y="629399"/>
                <a:ext cx="231601" cy="414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09" name="Google Shape;165;p11"/>
              <p:cNvSpPr/>
              <p:nvPr/>
            </p:nvSpPr>
            <p:spPr>
              <a:xfrm flipH="1">
                <a:off x="-1" y="209999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10" name="Google Shape;166;p11"/>
              <p:cNvSpPr/>
              <p:nvPr/>
            </p:nvSpPr>
            <p:spPr>
              <a:xfrm flipH="1">
                <a:off x="-1" y="41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11" name="Google Shape;167;p11"/>
              <p:cNvSpPr/>
              <p:nvPr/>
            </p:nvSpPr>
            <p:spPr>
              <a:xfrm flipH="1">
                <a:off x="-1" y="-1"/>
                <a:ext cx="231601" cy="10443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072"/>
                      <a:pt x="21600" y="239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395"/>
                    </a:lnTo>
                    <a:cubicBezTo>
                      <a:pt x="0" y="107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12" name="Google Shape;168;p11"/>
              <p:cNvSpPr/>
              <p:nvPr/>
            </p:nvSpPr>
            <p:spPr>
              <a:xfrm flipH="1">
                <a:off x="0" y="83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18" name="Google Shape;169;p11"/>
            <p:cNvGrpSpPr/>
            <p:nvPr/>
          </p:nvGrpSpPr>
          <p:grpSpPr>
            <a:xfrm>
              <a:off x="2228054" y="209999"/>
              <a:ext cx="231602" cy="834302"/>
              <a:chOff x="0" y="0"/>
              <a:chExt cx="231600" cy="834300"/>
            </a:xfrm>
          </p:grpSpPr>
          <p:sp>
            <p:nvSpPr>
              <p:cNvPr id="214" name="Google Shape;170;p11"/>
              <p:cNvSpPr/>
              <p:nvPr/>
            </p:nvSpPr>
            <p:spPr>
              <a:xfrm flipH="1">
                <a:off x="-1" y="419400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15" name="Google Shape;171;p11"/>
              <p:cNvSpPr/>
              <p:nvPr/>
            </p:nvSpPr>
            <p:spPr>
              <a:xfrm flipH="1">
                <a:off x="-1" y="-1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16" name="Google Shape;172;p11"/>
              <p:cNvSpPr/>
              <p:nvPr/>
            </p:nvSpPr>
            <p:spPr>
              <a:xfrm flipH="1">
                <a:off x="-1" y="20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17" name="Google Shape;173;p11"/>
              <p:cNvSpPr/>
              <p:nvPr/>
            </p:nvSpPr>
            <p:spPr>
              <a:xfrm flipH="1">
                <a:off x="0" y="62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22" name="Google Shape;174;p11"/>
            <p:cNvGrpSpPr/>
            <p:nvPr/>
          </p:nvGrpSpPr>
          <p:grpSpPr>
            <a:xfrm>
              <a:off x="2599409" y="419700"/>
              <a:ext cx="231601" cy="624601"/>
              <a:chOff x="0" y="0"/>
              <a:chExt cx="231600" cy="624600"/>
            </a:xfrm>
          </p:grpSpPr>
          <p:sp>
            <p:nvSpPr>
              <p:cNvPr id="219" name="Google Shape;175;p11"/>
              <p:cNvSpPr/>
              <p:nvPr/>
            </p:nvSpPr>
            <p:spPr>
              <a:xfrm flipH="1">
                <a:off x="-1" y="209699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20" name="Google Shape;176;p11"/>
              <p:cNvSpPr/>
              <p:nvPr/>
            </p:nvSpPr>
            <p:spPr>
              <a:xfrm flipH="1">
                <a:off x="-1" y="-1"/>
                <a:ext cx="231601" cy="6246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21" name="Google Shape;177;p11"/>
              <p:cNvSpPr/>
              <p:nvPr/>
            </p:nvSpPr>
            <p:spPr>
              <a:xfrm flipH="1">
                <a:off x="0" y="4194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28" name="Google Shape;178;p11"/>
            <p:cNvGrpSpPr/>
            <p:nvPr/>
          </p:nvGrpSpPr>
          <p:grpSpPr>
            <a:xfrm>
              <a:off x="3342118" y="-1"/>
              <a:ext cx="231601" cy="1044302"/>
              <a:chOff x="0" y="0"/>
              <a:chExt cx="231600" cy="1044300"/>
            </a:xfrm>
          </p:grpSpPr>
          <p:sp>
            <p:nvSpPr>
              <p:cNvPr id="223" name="Google Shape;179;p11"/>
              <p:cNvSpPr/>
              <p:nvPr/>
            </p:nvSpPr>
            <p:spPr>
              <a:xfrm flipH="1">
                <a:off x="-1" y="629399"/>
                <a:ext cx="231601" cy="414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24" name="Google Shape;180;p11"/>
              <p:cNvSpPr/>
              <p:nvPr/>
            </p:nvSpPr>
            <p:spPr>
              <a:xfrm flipH="1">
                <a:off x="-1" y="209999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25" name="Google Shape;181;p11"/>
              <p:cNvSpPr/>
              <p:nvPr/>
            </p:nvSpPr>
            <p:spPr>
              <a:xfrm flipH="1">
                <a:off x="-1" y="41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26" name="Google Shape;182;p11"/>
              <p:cNvSpPr/>
              <p:nvPr/>
            </p:nvSpPr>
            <p:spPr>
              <a:xfrm flipH="1">
                <a:off x="-1" y="-1"/>
                <a:ext cx="231601" cy="10443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072"/>
                      <a:pt x="21600" y="239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395"/>
                    </a:lnTo>
                    <a:cubicBezTo>
                      <a:pt x="0" y="107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27" name="Google Shape;183;p11"/>
              <p:cNvSpPr/>
              <p:nvPr/>
            </p:nvSpPr>
            <p:spPr>
              <a:xfrm flipH="1">
                <a:off x="0" y="83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33" name="Google Shape;184;p11"/>
            <p:cNvGrpSpPr/>
            <p:nvPr/>
          </p:nvGrpSpPr>
          <p:grpSpPr>
            <a:xfrm>
              <a:off x="3713472" y="209999"/>
              <a:ext cx="231601" cy="834302"/>
              <a:chOff x="0" y="0"/>
              <a:chExt cx="231600" cy="834300"/>
            </a:xfrm>
          </p:grpSpPr>
          <p:sp>
            <p:nvSpPr>
              <p:cNvPr id="229" name="Google Shape;185;p11"/>
              <p:cNvSpPr/>
              <p:nvPr/>
            </p:nvSpPr>
            <p:spPr>
              <a:xfrm flipH="1">
                <a:off x="-1" y="419400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30" name="Google Shape;186;p11"/>
              <p:cNvSpPr/>
              <p:nvPr/>
            </p:nvSpPr>
            <p:spPr>
              <a:xfrm flipH="1">
                <a:off x="-1" y="-1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31" name="Google Shape;187;p11"/>
              <p:cNvSpPr/>
              <p:nvPr/>
            </p:nvSpPr>
            <p:spPr>
              <a:xfrm flipH="1">
                <a:off x="-1" y="20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32" name="Google Shape;188;p11"/>
              <p:cNvSpPr/>
              <p:nvPr/>
            </p:nvSpPr>
            <p:spPr>
              <a:xfrm flipH="1">
                <a:off x="0" y="62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38" name="Google Shape;189;p11"/>
            <p:cNvGrpSpPr/>
            <p:nvPr/>
          </p:nvGrpSpPr>
          <p:grpSpPr>
            <a:xfrm>
              <a:off x="1485346" y="209999"/>
              <a:ext cx="231601" cy="834302"/>
              <a:chOff x="0" y="0"/>
              <a:chExt cx="231600" cy="834300"/>
            </a:xfrm>
          </p:grpSpPr>
          <p:sp>
            <p:nvSpPr>
              <p:cNvPr id="234" name="Google Shape;190;p11"/>
              <p:cNvSpPr/>
              <p:nvPr/>
            </p:nvSpPr>
            <p:spPr>
              <a:xfrm flipH="1">
                <a:off x="-1" y="419400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35" name="Google Shape;191;p11"/>
              <p:cNvSpPr/>
              <p:nvPr/>
            </p:nvSpPr>
            <p:spPr>
              <a:xfrm flipH="1">
                <a:off x="-1" y="-1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36" name="Google Shape;192;p11"/>
              <p:cNvSpPr/>
              <p:nvPr/>
            </p:nvSpPr>
            <p:spPr>
              <a:xfrm flipH="1">
                <a:off x="-1" y="20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37" name="Google Shape;193;p11"/>
              <p:cNvSpPr/>
              <p:nvPr/>
            </p:nvSpPr>
            <p:spPr>
              <a:xfrm flipH="1">
                <a:off x="0" y="62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42" name="Google Shape;194;p11"/>
            <p:cNvGrpSpPr/>
            <p:nvPr/>
          </p:nvGrpSpPr>
          <p:grpSpPr>
            <a:xfrm>
              <a:off x="4084826" y="419700"/>
              <a:ext cx="231601" cy="624601"/>
              <a:chOff x="0" y="0"/>
              <a:chExt cx="231600" cy="624600"/>
            </a:xfrm>
          </p:grpSpPr>
          <p:sp>
            <p:nvSpPr>
              <p:cNvPr id="239" name="Google Shape;195;p11"/>
              <p:cNvSpPr/>
              <p:nvPr/>
            </p:nvSpPr>
            <p:spPr>
              <a:xfrm flipH="1">
                <a:off x="-1" y="209699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40" name="Google Shape;196;p11"/>
              <p:cNvSpPr/>
              <p:nvPr/>
            </p:nvSpPr>
            <p:spPr>
              <a:xfrm flipH="1">
                <a:off x="-1" y="-1"/>
                <a:ext cx="231601" cy="6246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41" name="Google Shape;197;p11"/>
              <p:cNvSpPr/>
              <p:nvPr/>
            </p:nvSpPr>
            <p:spPr>
              <a:xfrm flipH="1">
                <a:off x="0" y="4194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47" name="Google Shape;198;p11"/>
            <p:cNvGrpSpPr/>
            <p:nvPr/>
          </p:nvGrpSpPr>
          <p:grpSpPr>
            <a:xfrm>
              <a:off x="2970763" y="209999"/>
              <a:ext cx="231601" cy="834302"/>
              <a:chOff x="0" y="0"/>
              <a:chExt cx="231600" cy="834300"/>
            </a:xfrm>
          </p:grpSpPr>
          <p:sp>
            <p:nvSpPr>
              <p:cNvPr id="243" name="Google Shape;199;p11"/>
              <p:cNvSpPr/>
              <p:nvPr/>
            </p:nvSpPr>
            <p:spPr>
              <a:xfrm flipH="1">
                <a:off x="-1" y="419400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44" name="Google Shape;200;p11"/>
              <p:cNvSpPr/>
              <p:nvPr/>
            </p:nvSpPr>
            <p:spPr>
              <a:xfrm flipH="1">
                <a:off x="-1" y="-1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45" name="Google Shape;201;p11"/>
              <p:cNvSpPr/>
              <p:nvPr/>
            </p:nvSpPr>
            <p:spPr>
              <a:xfrm flipH="1">
                <a:off x="-1" y="20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46" name="Google Shape;202;p11"/>
              <p:cNvSpPr/>
              <p:nvPr/>
            </p:nvSpPr>
            <p:spPr>
              <a:xfrm flipH="1">
                <a:off x="0" y="62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52" name="Google Shape;203;p11"/>
            <p:cNvGrpSpPr/>
            <p:nvPr/>
          </p:nvGrpSpPr>
          <p:grpSpPr>
            <a:xfrm>
              <a:off x="4456181" y="209999"/>
              <a:ext cx="231601" cy="834302"/>
              <a:chOff x="0" y="0"/>
              <a:chExt cx="231600" cy="834300"/>
            </a:xfrm>
          </p:grpSpPr>
          <p:sp>
            <p:nvSpPr>
              <p:cNvPr id="248" name="Google Shape;204;p11"/>
              <p:cNvSpPr/>
              <p:nvPr/>
            </p:nvSpPr>
            <p:spPr>
              <a:xfrm flipH="1">
                <a:off x="-1" y="419400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49" name="Google Shape;205;p11"/>
              <p:cNvSpPr/>
              <p:nvPr/>
            </p:nvSpPr>
            <p:spPr>
              <a:xfrm flipH="1">
                <a:off x="-1" y="-1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50" name="Google Shape;206;p11"/>
              <p:cNvSpPr/>
              <p:nvPr/>
            </p:nvSpPr>
            <p:spPr>
              <a:xfrm flipH="1">
                <a:off x="-1" y="20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51" name="Google Shape;207;p11"/>
              <p:cNvSpPr/>
              <p:nvPr/>
            </p:nvSpPr>
            <p:spPr>
              <a:xfrm flipH="1">
                <a:off x="0" y="62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58" name="Google Shape;208;p11"/>
            <p:cNvGrpSpPr/>
            <p:nvPr/>
          </p:nvGrpSpPr>
          <p:grpSpPr>
            <a:xfrm>
              <a:off x="4827535" y="-1"/>
              <a:ext cx="231601" cy="1044302"/>
              <a:chOff x="0" y="0"/>
              <a:chExt cx="231600" cy="1044300"/>
            </a:xfrm>
          </p:grpSpPr>
          <p:sp>
            <p:nvSpPr>
              <p:cNvPr id="253" name="Google Shape;209;p11"/>
              <p:cNvSpPr/>
              <p:nvPr/>
            </p:nvSpPr>
            <p:spPr>
              <a:xfrm flipH="1">
                <a:off x="-1" y="629399"/>
                <a:ext cx="231601" cy="414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54" name="Google Shape;210;p11"/>
              <p:cNvSpPr/>
              <p:nvPr/>
            </p:nvSpPr>
            <p:spPr>
              <a:xfrm flipH="1">
                <a:off x="-1" y="209999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55" name="Google Shape;211;p11"/>
              <p:cNvSpPr/>
              <p:nvPr/>
            </p:nvSpPr>
            <p:spPr>
              <a:xfrm flipH="1">
                <a:off x="-1" y="41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56" name="Google Shape;212;p11"/>
              <p:cNvSpPr/>
              <p:nvPr/>
            </p:nvSpPr>
            <p:spPr>
              <a:xfrm flipH="1">
                <a:off x="-1" y="-1"/>
                <a:ext cx="231601" cy="10443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072"/>
                      <a:pt x="21600" y="239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395"/>
                    </a:lnTo>
                    <a:cubicBezTo>
                      <a:pt x="0" y="107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57" name="Google Shape;213;p11"/>
              <p:cNvSpPr/>
              <p:nvPr/>
            </p:nvSpPr>
            <p:spPr>
              <a:xfrm flipH="1">
                <a:off x="0" y="83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63" name="Google Shape;214;p11"/>
            <p:cNvGrpSpPr/>
            <p:nvPr/>
          </p:nvGrpSpPr>
          <p:grpSpPr>
            <a:xfrm>
              <a:off x="5198890" y="209999"/>
              <a:ext cx="231601" cy="834302"/>
              <a:chOff x="0" y="0"/>
              <a:chExt cx="231600" cy="834300"/>
            </a:xfrm>
          </p:grpSpPr>
          <p:sp>
            <p:nvSpPr>
              <p:cNvPr id="259" name="Google Shape;215;p11"/>
              <p:cNvSpPr/>
              <p:nvPr/>
            </p:nvSpPr>
            <p:spPr>
              <a:xfrm flipH="1">
                <a:off x="-1" y="419400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60" name="Google Shape;216;p11"/>
              <p:cNvSpPr/>
              <p:nvPr/>
            </p:nvSpPr>
            <p:spPr>
              <a:xfrm flipH="1">
                <a:off x="-1" y="-1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61" name="Google Shape;217;p11"/>
              <p:cNvSpPr/>
              <p:nvPr/>
            </p:nvSpPr>
            <p:spPr>
              <a:xfrm flipH="1">
                <a:off x="-1" y="20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62" name="Google Shape;218;p11"/>
              <p:cNvSpPr/>
              <p:nvPr/>
            </p:nvSpPr>
            <p:spPr>
              <a:xfrm flipH="1">
                <a:off x="0" y="62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67" name="Google Shape;219;p11"/>
            <p:cNvGrpSpPr/>
            <p:nvPr/>
          </p:nvGrpSpPr>
          <p:grpSpPr>
            <a:xfrm>
              <a:off x="5570244" y="419700"/>
              <a:ext cx="231601" cy="624601"/>
              <a:chOff x="0" y="0"/>
              <a:chExt cx="231600" cy="624600"/>
            </a:xfrm>
          </p:grpSpPr>
          <p:sp>
            <p:nvSpPr>
              <p:cNvPr id="264" name="Google Shape;220;p11"/>
              <p:cNvSpPr/>
              <p:nvPr/>
            </p:nvSpPr>
            <p:spPr>
              <a:xfrm flipH="1">
                <a:off x="-1" y="209699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65" name="Google Shape;221;p11"/>
              <p:cNvSpPr/>
              <p:nvPr/>
            </p:nvSpPr>
            <p:spPr>
              <a:xfrm flipH="1">
                <a:off x="-1" y="-1"/>
                <a:ext cx="231601" cy="6246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66" name="Google Shape;222;p11"/>
              <p:cNvSpPr/>
              <p:nvPr/>
            </p:nvSpPr>
            <p:spPr>
              <a:xfrm flipH="1">
                <a:off x="0" y="4194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72" name="Google Shape;223;p11"/>
            <p:cNvGrpSpPr/>
            <p:nvPr/>
          </p:nvGrpSpPr>
          <p:grpSpPr>
            <a:xfrm>
              <a:off x="5941599" y="209999"/>
              <a:ext cx="231601" cy="834302"/>
              <a:chOff x="0" y="0"/>
              <a:chExt cx="231600" cy="834300"/>
            </a:xfrm>
          </p:grpSpPr>
          <p:sp>
            <p:nvSpPr>
              <p:cNvPr id="268" name="Google Shape;224;p11"/>
              <p:cNvSpPr/>
              <p:nvPr/>
            </p:nvSpPr>
            <p:spPr>
              <a:xfrm flipH="1">
                <a:off x="-1" y="419400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69" name="Google Shape;225;p11"/>
              <p:cNvSpPr/>
              <p:nvPr/>
            </p:nvSpPr>
            <p:spPr>
              <a:xfrm flipH="1">
                <a:off x="-1" y="-1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70" name="Google Shape;226;p11"/>
              <p:cNvSpPr/>
              <p:nvPr/>
            </p:nvSpPr>
            <p:spPr>
              <a:xfrm flipH="1">
                <a:off x="-1" y="20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71" name="Google Shape;227;p11"/>
              <p:cNvSpPr/>
              <p:nvPr/>
            </p:nvSpPr>
            <p:spPr>
              <a:xfrm flipH="1">
                <a:off x="0" y="62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78" name="Google Shape;228;p11"/>
            <p:cNvGrpSpPr/>
            <p:nvPr/>
          </p:nvGrpSpPr>
          <p:grpSpPr>
            <a:xfrm>
              <a:off x="6312953" y="-1"/>
              <a:ext cx="231601" cy="1044302"/>
              <a:chOff x="0" y="0"/>
              <a:chExt cx="231600" cy="1044300"/>
            </a:xfrm>
          </p:grpSpPr>
          <p:sp>
            <p:nvSpPr>
              <p:cNvPr id="273" name="Google Shape;229;p11"/>
              <p:cNvSpPr/>
              <p:nvPr/>
            </p:nvSpPr>
            <p:spPr>
              <a:xfrm flipH="1">
                <a:off x="-1" y="629399"/>
                <a:ext cx="231601" cy="414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74" name="Google Shape;230;p11"/>
              <p:cNvSpPr/>
              <p:nvPr/>
            </p:nvSpPr>
            <p:spPr>
              <a:xfrm flipH="1">
                <a:off x="-1" y="209999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75" name="Google Shape;231;p11"/>
              <p:cNvSpPr/>
              <p:nvPr/>
            </p:nvSpPr>
            <p:spPr>
              <a:xfrm flipH="1">
                <a:off x="-1" y="41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76" name="Google Shape;232;p11"/>
              <p:cNvSpPr/>
              <p:nvPr/>
            </p:nvSpPr>
            <p:spPr>
              <a:xfrm flipH="1">
                <a:off x="-1" y="-1"/>
                <a:ext cx="231601" cy="10443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072"/>
                      <a:pt x="21600" y="239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395"/>
                    </a:lnTo>
                    <a:cubicBezTo>
                      <a:pt x="0" y="107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77" name="Google Shape;233;p11"/>
              <p:cNvSpPr/>
              <p:nvPr/>
            </p:nvSpPr>
            <p:spPr>
              <a:xfrm flipH="1">
                <a:off x="0" y="83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83" name="Google Shape;234;p11"/>
            <p:cNvGrpSpPr/>
            <p:nvPr/>
          </p:nvGrpSpPr>
          <p:grpSpPr>
            <a:xfrm>
              <a:off x="6684308" y="209999"/>
              <a:ext cx="231601" cy="834302"/>
              <a:chOff x="0" y="0"/>
              <a:chExt cx="231600" cy="834300"/>
            </a:xfrm>
          </p:grpSpPr>
          <p:sp>
            <p:nvSpPr>
              <p:cNvPr id="279" name="Google Shape;235;p11"/>
              <p:cNvSpPr/>
              <p:nvPr/>
            </p:nvSpPr>
            <p:spPr>
              <a:xfrm flipH="1">
                <a:off x="-1" y="419400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80" name="Google Shape;236;p11"/>
              <p:cNvSpPr/>
              <p:nvPr/>
            </p:nvSpPr>
            <p:spPr>
              <a:xfrm flipH="1">
                <a:off x="-1" y="-1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81" name="Google Shape;237;p11"/>
              <p:cNvSpPr/>
              <p:nvPr/>
            </p:nvSpPr>
            <p:spPr>
              <a:xfrm flipH="1">
                <a:off x="-1" y="20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82" name="Google Shape;238;p11"/>
              <p:cNvSpPr/>
              <p:nvPr/>
            </p:nvSpPr>
            <p:spPr>
              <a:xfrm flipH="1">
                <a:off x="0" y="62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87" name="Google Shape;239;p11"/>
            <p:cNvGrpSpPr/>
            <p:nvPr/>
          </p:nvGrpSpPr>
          <p:grpSpPr>
            <a:xfrm>
              <a:off x="7055662" y="419700"/>
              <a:ext cx="231601" cy="624601"/>
              <a:chOff x="0" y="0"/>
              <a:chExt cx="231600" cy="624600"/>
            </a:xfrm>
          </p:grpSpPr>
          <p:sp>
            <p:nvSpPr>
              <p:cNvPr id="284" name="Google Shape;240;p11"/>
              <p:cNvSpPr/>
              <p:nvPr/>
            </p:nvSpPr>
            <p:spPr>
              <a:xfrm flipH="1">
                <a:off x="-1" y="209699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85" name="Google Shape;241;p11"/>
              <p:cNvSpPr/>
              <p:nvPr/>
            </p:nvSpPr>
            <p:spPr>
              <a:xfrm flipH="1">
                <a:off x="-1" y="-1"/>
                <a:ext cx="231601" cy="6246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86" name="Google Shape;242;p11"/>
              <p:cNvSpPr/>
              <p:nvPr/>
            </p:nvSpPr>
            <p:spPr>
              <a:xfrm flipH="1">
                <a:off x="0" y="4194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93" name="Google Shape;243;p11"/>
            <p:cNvGrpSpPr/>
            <p:nvPr/>
          </p:nvGrpSpPr>
          <p:grpSpPr>
            <a:xfrm>
              <a:off x="7798371" y="-1"/>
              <a:ext cx="231601" cy="1044302"/>
              <a:chOff x="0" y="0"/>
              <a:chExt cx="231600" cy="1044300"/>
            </a:xfrm>
          </p:grpSpPr>
          <p:sp>
            <p:nvSpPr>
              <p:cNvPr id="288" name="Google Shape;244;p11"/>
              <p:cNvSpPr/>
              <p:nvPr/>
            </p:nvSpPr>
            <p:spPr>
              <a:xfrm flipH="1">
                <a:off x="-1" y="629399"/>
                <a:ext cx="231601" cy="414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89" name="Google Shape;245;p11"/>
              <p:cNvSpPr/>
              <p:nvPr/>
            </p:nvSpPr>
            <p:spPr>
              <a:xfrm flipH="1">
                <a:off x="-1" y="209999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90" name="Google Shape;246;p11"/>
              <p:cNvSpPr/>
              <p:nvPr/>
            </p:nvSpPr>
            <p:spPr>
              <a:xfrm flipH="1">
                <a:off x="-1" y="41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91" name="Google Shape;247;p11"/>
              <p:cNvSpPr/>
              <p:nvPr/>
            </p:nvSpPr>
            <p:spPr>
              <a:xfrm flipH="1">
                <a:off x="-1" y="-1"/>
                <a:ext cx="231601" cy="10443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072"/>
                      <a:pt x="21600" y="239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395"/>
                    </a:lnTo>
                    <a:cubicBezTo>
                      <a:pt x="0" y="107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92" name="Google Shape;248;p11"/>
              <p:cNvSpPr/>
              <p:nvPr/>
            </p:nvSpPr>
            <p:spPr>
              <a:xfrm flipH="1">
                <a:off x="0" y="83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298" name="Google Shape;249;p11"/>
            <p:cNvGrpSpPr/>
            <p:nvPr/>
          </p:nvGrpSpPr>
          <p:grpSpPr>
            <a:xfrm>
              <a:off x="8169726" y="209999"/>
              <a:ext cx="231601" cy="834302"/>
              <a:chOff x="0" y="0"/>
              <a:chExt cx="231600" cy="834300"/>
            </a:xfrm>
          </p:grpSpPr>
          <p:sp>
            <p:nvSpPr>
              <p:cNvPr id="294" name="Google Shape;250;p11"/>
              <p:cNvSpPr/>
              <p:nvPr/>
            </p:nvSpPr>
            <p:spPr>
              <a:xfrm flipH="1">
                <a:off x="-1" y="419400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95" name="Google Shape;251;p11"/>
              <p:cNvSpPr/>
              <p:nvPr/>
            </p:nvSpPr>
            <p:spPr>
              <a:xfrm flipH="1">
                <a:off x="-1" y="-1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96" name="Google Shape;252;p11"/>
              <p:cNvSpPr/>
              <p:nvPr/>
            </p:nvSpPr>
            <p:spPr>
              <a:xfrm flipH="1">
                <a:off x="-1" y="20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297" name="Google Shape;253;p11"/>
              <p:cNvSpPr/>
              <p:nvPr/>
            </p:nvSpPr>
            <p:spPr>
              <a:xfrm flipH="1">
                <a:off x="0" y="62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303" name="Google Shape;254;p11"/>
            <p:cNvGrpSpPr/>
            <p:nvPr/>
          </p:nvGrpSpPr>
          <p:grpSpPr>
            <a:xfrm>
              <a:off x="7427017" y="209999"/>
              <a:ext cx="231601" cy="834302"/>
              <a:chOff x="0" y="0"/>
              <a:chExt cx="231600" cy="834300"/>
            </a:xfrm>
          </p:grpSpPr>
          <p:sp>
            <p:nvSpPr>
              <p:cNvPr id="299" name="Google Shape;255;p11"/>
              <p:cNvSpPr/>
              <p:nvPr/>
            </p:nvSpPr>
            <p:spPr>
              <a:xfrm flipH="1">
                <a:off x="-1" y="419400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300" name="Google Shape;256;p11"/>
              <p:cNvSpPr/>
              <p:nvPr/>
            </p:nvSpPr>
            <p:spPr>
              <a:xfrm flipH="1">
                <a:off x="-1" y="-1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301" name="Google Shape;257;p11"/>
              <p:cNvSpPr/>
              <p:nvPr/>
            </p:nvSpPr>
            <p:spPr>
              <a:xfrm flipH="1">
                <a:off x="-1" y="20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302" name="Google Shape;258;p11"/>
              <p:cNvSpPr/>
              <p:nvPr/>
            </p:nvSpPr>
            <p:spPr>
              <a:xfrm flipH="1">
                <a:off x="0" y="62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307" name="Google Shape;259;p11"/>
            <p:cNvGrpSpPr/>
            <p:nvPr/>
          </p:nvGrpSpPr>
          <p:grpSpPr>
            <a:xfrm>
              <a:off x="8541080" y="419700"/>
              <a:ext cx="231601" cy="624601"/>
              <a:chOff x="0" y="0"/>
              <a:chExt cx="231600" cy="624600"/>
            </a:xfrm>
          </p:grpSpPr>
          <p:sp>
            <p:nvSpPr>
              <p:cNvPr id="304" name="Google Shape;260;p11"/>
              <p:cNvSpPr/>
              <p:nvPr/>
            </p:nvSpPr>
            <p:spPr>
              <a:xfrm flipH="1">
                <a:off x="-1" y="209699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305" name="Google Shape;261;p11"/>
              <p:cNvSpPr/>
              <p:nvPr/>
            </p:nvSpPr>
            <p:spPr>
              <a:xfrm flipH="1">
                <a:off x="-1" y="-1"/>
                <a:ext cx="231601" cy="6246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306" name="Google Shape;262;p11"/>
              <p:cNvSpPr/>
              <p:nvPr/>
            </p:nvSpPr>
            <p:spPr>
              <a:xfrm flipH="1">
                <a:off x="0" y="4194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312" name="Google Shape;263;p11"/>
            <p:cNvGrpSpPr/>
            <p:nvPr/>
          </p:nvGrpSpPr>
          <p:grpSpPr>
            <a:xfrm>
              <a:off x="8912435" y="209999"/>
              <a:ext cx="231601" cy="834302"/>
              <a:chOff x="0" y="0"/>
              <a:chExt cx="231600" cy="834300"/>
            </a:xfrm>
          </p:grpSpPr>
          <p:sp>
            <p:nvSpPr>
              <p:cNvPr id="308" name="Google Shape;264;p11"/>
              <p:cNvSpPr/>
              <p:nvPr/>
            </p:nvSpPr>
            <p:spPr>
              <a:xfrm flipH="1">
                <a:off x="-1" y="419400"/>
                <a:ext cx="231601" cy="414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699"/>
                      <a:pt x="21600" y="602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6029"/>
                    </a:lnTo>
                    <a:cubicBezTo>
                      <a:pt x="0" y="26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309" name="Google Shape;265;p11"/>
              <p:cNvSpPr/>
              <p:nvPr/>
            </p:nvSpPr>
            <p:spPr>
              <a:xfrm flipH="1">
                <a:off x="-1" y="-1"/>
                <a:ext cx="231601" cy="83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342"/>
                      <a:pt x="21600" y="299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998"/>
                    </a:lnTo>
                    <a:cubicBezTo>
                      <a:pt x="0" y="1342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310" name="Google Shape;266;p11"/>
              <p:cNvSpPr/>
              <p:nvPr/>
            </p:nvSpPr>
            <p:spPr>
              <a:xfrm flipH="1">
                <a:off x="-1" y="209700"/>
                <a:ext cx="231601" cy="624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793"/>
                      <a:pt x="21600" y="400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005"/>
                    </a:lnTo>
                    <a:cubicBezTo>
                      <a:pt x="0" y="1793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311" name="Google Shape;267;p11"/>
              <p:cNvSpPr/>
              <p:nvPr/>
            </p:nvSpPr>
            <p:spPr>
              <a:xfrm flipH="1">
                <a:off x="0" y="629100"/>
                <a:ext cx="231600" cy="205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569" y="0"/>
                    </a:moveTo>
                    <a:lnTo>
                      <a:pt x="12031" y="0"/>
                    </a:lnTo>
                    <a:cubicBezTo>
                      <a:pt x="17316" y="0"/>
                      <a:pt x="21600" y="4835"/>
                      <a:pt x="21600" y="1080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800"/>
                    </a:lnTo>
                    <a:cubicBezTo>
                      <a:pt x="0" y="4835"/>
                      <a:pt x="4284" y="0"/>
                      <a:pt x="9569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</p:grpSp>
      <p:sp>
        <p:nvSpPr>
          <p:cNvPr id="314" name="Title Text"/>
          <p:cNvSpPr txBox="1"/>
          <p:nvPr>
            <p:ph type="title"/>
          </p:nvPr>
        </p:nvSpPr>
        <p:spPr>
          <a:xfrm>
            <a:off x="1388625" y="772725"/>
            <a:ext cx="6366901" cy="1863301"/>
          </a:xfrm>
          <a:prstGeom prst="rect">
            <a:avLst/>
          </a:prstGeom>
        </p:spPr>
        <p:txBody>
          <a:bodyPr anchor="ctr"/>
          <a:lstStyle>
            <a:lvl1pPr algn="ctr">
              <a:defRPr sz="80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15" name="Body Level One…"/>
          <p:cNvSpPr txBox="1"/>
          <p:nvPr>
            <p:ph type="body" sz="quarter" idx="1"/>
          </p:nvPr>
        </p:nvSpPr>
        <p:spPr>
          <a:xfrm>
            <a:off x="1388625" y="2712299"/>
            <a:ext cx="6366901" cy="1111201"/>
          </a:xfrm>
          <a:prstGeom prst="rect">
            <a:avLst/>
          </a:prstGeom>
        </p:spPr>
        <p:txBody>
          <a:bodyPr/>
          <a:lstStyle>
            <a:lvl1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1pPr>
            <a:lvl2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2pPr>
            <a:lvl3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 algn="ctr"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bg>
      <p:bgPr>
        <a:solidFill>
          <a:srgbClr val="C0791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50;p3"/>
          <p:cNvGrpSpPr/>
          <p:nvPr/>
        </p:nvGrpSpPr>
        <p:grpSpPr>
          <a:xfrm>
            <a:off x="146768" y="3405"/>
            <a:ext cx="1233216" cy="1384537"/>
            <a:chOff x="0" y="0"/>
            <a:chExt cx="1233214" cy="1384535"/>
          </a:xfrm>
        </p:grpSpPr>
        <p:grpSp>
          <p:nvGrpSpPr>
            <p:cNvPr id="58" name="Google Shape;51;p3"/>
            <p:cNvGrpSpPr/>
            <p:nvPr/>
          </p:nvGrpSpPr>
          <p:grpSpPr>
            <a:xfrm>
              <a:off x="916413" y="-1"/>
              <a:ext cx="316802" cy="688515"/>
              <a:chOff x="0" y="0"/>
              <a:chExt cx="316800" cy="688513"/>
            </a:xfrm>
          </p:grpSpPr>
          <p:sp>
            <p:nvSpPr>
              <p:cNvPr id="56" name="Google Shape;52;p3"/>
              <p:cNvSpPr/>
              <p:nvPr/>
            </p:nvSpPr>
            <p:spPr>
              <a:xfrm rot="10800000">
                <a:off x="-1" y="13"/>
                <a:ext cx="316801" cy="688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225"/>
                      <a:pt x="21600" y="496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969"/>
                    </a:lnTo>
                    <a:cubicBezTo>
                      <a:pt x="0" y="2225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57" name="Google Shape;53;p3"/>
              <p:cNvSpPr/>
              <p:nvPr/>
            </p:nvSpPr>
            <p:spPr>
              <a:xfrm rot="10800000">
                <a:off x="-1" y="-1"/>
                <a:ext cx="316801" cy="3405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499"/>
                      <a:pt x="21600" y="1004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048"/>
                    </a:lnTo>
                    <a:cubicBezTo>
                      <a:pt x="0" y="44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62" name="Google Shape;54;p3"/>
            <p:cNvGrpSpPr/>
            <p:nvPr/>
          </p:nvGrpSpPr>
          <p:grpSpPr>
            <a:xfrm>
              <a:off x="458206" y="-1"/>
              <a:ext cx="316802" cy="1036525"/>
              <a:chOff x="0" y="0"/>
              <a:chExt cx="316800" cy="1036524"/>
            </a:xfrm>
          </p:grpSpPr>
          <p:sp>
            <p:nvSpPr>
              <p:cNvPr id="59" name="Google Shape;55;p3"/>
              <p:cNvSpPr/>
              <p:nvPr/>
            </p:nvSpPr>
            <p:spPr>
              <a:xfrm rot="10800000">
                <a:off x="-1" y="13"/>
                <a:ext cx="316801" cy="688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225"/>
                      <a:pt x="21600" y="496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969"/>
                    </a:lnTo>
                    <a:cubicBezTo>
                      <a:pt x="0" y="2225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60" name="Google Shape;56;p3"/>
              <p:cNvSpPr/>
              <p:nvPr/>
            </p:nvSpPr>
            <p:spPr>
              <a:xfrm rot="10800000">
                <a:off x="-1" y="24"/>
                <a:ext cx="316801" cy="103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478"/>
                      <a:pt x="21600" y="3301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3301"/>
                    </a:lnTo>
                    <a:cubicBezTo>
                      <a:pt x="0" y="1478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61" name="Google Shape;57;p3"/>
              <p:cNvSpPr/>
              <p:nvPr/>
            </p:nvSpPr>
            <p:spPr>
              <a:xfrm rot="10800000">
                <a:off x="-1" y="0"/>
                <a:ext cx="316801" cy="34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499"/>
                      <a:pt x="21600" y="1004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048"/>
                    </a:lnTo>
                    <a:cubicBezTo>
                      <a:pt x="0" y="44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67" name="Google Shape;58;p3"/>
            <p:cNvGrpSpPr/>
            <p:nvPr/>
          </p:nvGrpSpPr>
          <p:grpSpPr>
            <a:xfrm>
              <a:off x="-1" y="-1"/>
              <a:ext cx="316802" cy="1384537"/>
              <a:chOff x="0" y="0"/>
              <a:chExt cx="316800" cy="1384535"/>
            </a:xfrm>
          </p:grpSpPr>
          <p:sp>
            <p:nvSpPr>
              <p:cNvPr id="63" name="Google Shape;59;p3"/>
              <p:cNvSpPr/>
              <p:nvPr/>
            </p:nvSpPr>
            <p:spPr>
              <a:xfrm rot="10800000">
                <a:off x="-1" y="13"/>
                <a:ext cx="316801" cy="688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225"/>
                      <a:pt x="21600" y="496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969"/>
                    </a:lnTo>
                    <a:cubicBezTo>
                      <a:pt x="0" y="2225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64" name="Google Shape;60;p3"/>
              <p:cNvSpPr/>
              <p:nvPr/>
            </p:nvSpPr>
            <p:spPr>
              <a:xfrm rot="10800000">
                <a:off x="-1" y="34"/>
                <a:ext cx="316801" cy="13845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106"/>
                      <a:pt x="21600" y="2471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471"/>
                    </a:lnTo>
                    <a:cubicBezTo>
                      <a:pt x="0" y="1106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65" name="Google Shape;61;p3"/>
              <p:cNvSpPr/>
              <p:nvPr/>
            </p:nvSpPr>
            <p:spPr>
              <a:xfrm rot="10800000">
                <a:off x="-1" y="24"/>
                <a:ext cx="316801" cy="103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478"/>
                      <a:pt x="21600" y="3301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3301"/>
                    </a:lnTo>
                    <a:cubicBezTo>
                      <a:pt x="0" y="1478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66" name="Google Shape;62;p3"/>
              <p:cNvSpPr/>
              <p:nvPr/>
            </p:nvSpPr>
            <p:spPr>
              <a:xfrm rot="10800000">
                <a:off x="-1" y="0"/>
                <a:ext cx="316801" cy="340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499"/>
                      <a:pt x="21600" y="10048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048"/>
                    </a:lnTo>
                    <a:cubicBezTo>
                      <a:pt x="0" y="44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</p:grpSp>
      <p:grpSp>
        <p:nvGrpSpPr>
          <p:cNvPr id="87" name="Google Shape;63;p3"/>
          <p:cNvGrpSpPr/>
          <p:nvPr/>
        </p:nvGrpSpPr>
        <p:grpSpPr>
          <a:xfrm>
            <a:off x="6775084" y="2904008"/>
            <a:ext cx="2186148" cy="2239501"/>
            <a:chOff x="0" y="0"/>
            <a:chExt cx="2186147" cy="2239499"/>
          </a:xfrm>
        </p:grpSpPr>
        <p:grpSp>
          <p:nvGrpSpPr>
            <p:cNvPr id="71" name="Google Shape;64;p3"/>
            <p:cNvGrpSpPr/>
            <p:nvPr/>
          </p:nvGrpSpPr>
          <p:grpSpPr>
            <a:xfrm>
              <a:off x="-1" y="1349699"/>
              <a:ext cx="409501" cy="889801"/>
              <a:chOff x="0" y="0"/>
              <a:chExt cx="409500" cy="889800"/>
            </a:xfrm>
          </p:grpSpPr>
          <p:sp>
            <p:nvSpPr>
              <p:cNvPr id="69" name="Google Shape;65;p3"/>
              <p:cNvSpPr/>
              <p:nvPr/>
            </p:nvSpPr>
            <p:spPr>
              <a:xfrm>
                <a:off x="-1" y="-1"/>
                <a:ext cx="409502" cy="889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225"/>
                      <a:pt x="21600" y="497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970"/>
                    </a:lnTo>
                    <a:cubicBezTo>
                      <a:pt x="0" y="2225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70" name="Google Shape;66;p3"/>
              <p:cNvSpPr/>
              <p:nvPr/>
            </p:nvSpPr>
            <p:spPr>
              <a:xfrm>
                <a:off x="-1" y="449700"/>
                <a:ext cx="409502" cy="440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499"/>
                      <a:pt x="21600" y="1004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049"/>
                    </a:lnTo>
                    <a:cubicBezTo>
                      <a:pt x="0" y="44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75" name="Google Shape;67;p3"/>
            <p:cNvGrpSpPr/>
            <p:nvPr/>
          </p:nvGrpSpPr>
          <p:grpSpPr>
            <a:xfrm>
              <a:off x="592214" y="899999"/>
              <a:ext cx="409501" cy="1339501"/>
              <a:chOff x="0" y="0"/>
              <a:chExt cx="409500" cy="1339500"/>
            </a:xfrm>
          </p:grpSpPr>
          <p:sp>
            <p:nvSpPr>
              <p:cNvPr id="72" name="Google Shape;68;p3"/>
              <p:cNvSpPr/>
              <p:nvPr/>
            </p:nvSpPr>
            <p:spPr>
              <a:xfrm>
                <a:off x="-1" y="449699"/>
                <a:ext cx="409502" cy="889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225"/>
                      <a:pt x="21600" y="497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970"/>
                    </a:lnTo>
                    <a:cubicBezTo>
                      <a:pt x="0" y="2225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73" name="Google Shape;69;p3"/>
              <p:cNvSpPr/>
              <p:nvPr/>
            </p:nvSpPr>
            <p:spPr>
              <a:xfrm>
                <a:off x="-1" y="-1"/>
                <a:ext cx="409502" cy="13395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478"/>
                      <a:pt x="21600" y="3302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3302"/>
                    </a:lnTo>
                    <a:cubicBezTo>
                      <a:pt x="0" y="1478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74" name="Google Shape;70;p3"/>
              <p:cNvSpPr/>
              <p:nvPr/>
            </p:nvSpPr>
            <p:spPr>
              <a:xfrm>
                <a:off x="-1" y="899399"/>
                <a:ext cx="409502" cy="440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499"/>
                      <a:pt x="21600" y="1004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049"/>
                    </a:lnTo>
                    <a:cubicBezTo>
                      <a:pt x="0" y="44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80" name="Google Shape;71;p3"/>
            <p:cNvGrpSpPr/>
            <p:nvPr/>
          </p:nvGrpSpPr>
          <p:grpSpPr>
            <a:xfrm>
              <a:off x="1184431" y="449999"/>
              <a:ext cx="409501" cy="1789501"/>
              <a:chOff x="0" y="0"/>
              <a:chExt cx="409500" cy="1789500"/>
            </a:xfrm>
          </p:grpSpPr>
          <p:sp>
            <p:nvSpPr>
              <p:cNvPr id="76" name="Google Shape;72;p3"/>
              <p:cNvSpPr/>
              <p:nvPr/>
            </p:nvSpPr>
            <p:spPr>
              <a:xfrm>
                <a:off x="-1" y="899699"/>
                <a:ext cx="409502" cy="8898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225"/>
                      <a:pt x="21600" y="497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970"/>
                    </a:lnTo>
                    <a:cubicBezTo>
                      <a:pt x="0" y="2225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77" name="Google Shape;73;p3"/>
              <p:cNvSpPr/>
              <p:nvPr/>
            </p:nvSpPr>
            <p:spPr>
              <a:xfrm>
                <a:off x="-1" y="-1"/>
                <a:ext cx="409502" cy="1789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106"/>
                      <a:pt x="21600" y="2471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471"/>
                    </a:lnTo>
                    <a:cubicBezTo>
                      <a:pt x="0" y="1106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78" name="Google Shape;74;p3"/>
              <p:cNvSpPr/>
              <p:nvPr/>
            </p:nvSpPr>
            <p:spPr>
              <a:xfrm>
                <a:off x="-1" y="450000"/>
                <a:ext cx="409502" cy="1339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478"/>
                      <a:pt x="21600" y="3302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3302"/>
                    </a:lnTo>
                    <a:cubicBezTo>
                      <a:pt x="0" y="1478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79" name="Google Shape;75;p3"/>
              <p:cNvSpPr/>
              <p:nvPr/>
            </p:nvSpPr>
            <p:spPr>
              <a:xfrm>
                <a:off x="-1" y="1349400"/>
                <a:ext cx="409502" cy="440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499"/>
                      <a:pt x="21600" y="1004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049"/>
                    </a:lnTo>
                    <a:cubicBezTo>
                      <a:pt x="0" y="44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86" name="Google Shape;76;p3"/>
            <p:cNvGrpSpPr/>
            <p:nvPr/>
          </p:nvGrpSpPr>
          <p:grpSpPr>
            <a:xfrm>
              <a:off x="1776646" y="0"/>
              <a:ext cx="409501" cy="2239500"/>
              <a:chOff x="0" y="0"/>
              <a:chExt cx="409500" cy="2239499"/>
            </a:xfrm>
          </p:grpSpPr>
          <p:sp>
            <p:nvSpPr>
              <p:cNvPr id="81" name="Google Shape;77;p3"/>
              <p:cNvSpPr/>
              <p:nvPr/>
            </p:nvSpPr>
            <p:spPr>
              <a:xfrm>
                <a:off x="-1" y="1349700"/>
                <a:ext cx="409502" cy="889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2225"/>
                      <a:pt x="21600" y="497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970"/>
                    </a:lnTo>
                    <a:cubicBezTo>
                      <a:pt x="0" y="2225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82" name="Google Shape;78;p3"/>
              <p:cNvSpPr/>
              <p:nvPr/>
            </p:nvSpPr>
            <p:spPr>
              <a:xfrm>
                <a:off x="-1" y="449999"/>
                <a:ext cx="409502" cy="17895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106"/>
                      <a:pt x="21600" y="2471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471"/>
                    </a:lnTo>
                    <a:cubicBezTo>
                      <a:pt x="0" y="1106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83" name="Google Shape;79;p3"/>
              <p:cNvSpPr/>
              <p:nvPr/>
            </p:nvSpPr>
            <p:spPr>
              <a:xfrm>
                <a:off x="-1" y="900000"/>
                <a:ext cx="409502" cy="1339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1478"/>
                      <a:pt x="21600" y="3302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3302"/>
                    </a:lnTo>
                    <a:cubicBezTo>
                      <a:pt x="0" y="1478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84" name="Google Shape;80;p3"/>
              <p:cNvSpPr/>
              <p:nvPr/>
            </p:nvSpPr>
            <p:spPr>
              <a:xfrm>
                <a:off x="-1" y="0"/>
                <a:ext cx="409502" cy="2239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884"/>
                      <a:pt x="21600" y="197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975"/>
                    </a:lnTo>
                    <a:cubicBezTo>
                      <a:pt x="0" y="884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85" name="Google Shape;81;p3"/>
              <p:cNvSpPr/>
              <p:nvPr/>
            </p:nvSpPr>
            <p:spPr>
              <a:xfrm>
                <a:off x="-1" y="1799400"/>
                <a:ext cx="409502" cy="440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499"/>
                      <a:pt x="21600" y="1004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10049"/>
                    </a:lnTo>
                    <a:cubicBezTo>
                      <a:pt x="0" y="4499"/>
                      <a:pt x="4835" y="0"/>
                      <a:pt x="10800" y="0"/>
                    </a:cubicBez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</p:grpSp>
      <p:sp>
        <p:nvSpPr>
          <p:cNvPr id="88" name="Title Text"/>
          <p:cNvSpPr txBox="1"/>
          <p:nvPr>
            <p:ph type="title"/>
          </p:nvPr>
        </p:nvSpPr>
        <p:spPr>
          <a:xfrm>
            <a:off x="823999" y="1613825"/>
            <a:ext cx="5857801" cy="1872901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85;p4"/>
          <p:cNvGrpSpPr/>
          <p:nvPr/>
        </p:nvGrpSpPr>
        <p:grpSpPr>
          <a:xfrm>
            <a:off x="627005" y="799020"/>
            <a:ext cx="499657" cy="499667"/>
            <a:chOff x="0" y="0"/>
            <a:chExt cx="499655" cy="499666"/>
          </a:xfrm>
        </p:grpSpPr>
        <p:sp>
          <p:nvSpPr>
            <p:cNvPr id="96" name="Google Shape;86;p4"/>
            <p:cNvSpPr/>
            <p:nvPr/>
          </p:nvSpPr>
          <p:spPr>
            <a:xfrm rot="16200000">
              <a:off x="202214" y="0"/>
              <a:ext cx="297028" cy="2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9671" y="0"/>
                    <a:pt x="21600" y="0"/>
                  </a:cubicBezTo>
                  <a:lnTo>
                    <a:pt x="21600" y="21555"/>
                  </a:lnTo>
                  <a:close/>
                </a:path>
              </a:pathLst>
            </a:custGeom>
            <a:solidFill>
              <a:srgbClr val="424242">
                <a:alpha val="1254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97" name="Google Shape;87;p4"/>
            <p:cNvSpPr/>
            <p:nvPr/>
          </p:nvSpPr>
          <p:spPr>
            <a:xfrm rot="16200000">
              <a:off x="0" y="10"/>
              <a:ext cx="499656" cy="49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9671" y="0"/>
                    <a:pt x="21600" y="0"/>
                  </a:cubicBezTo>
                  <a:lnTo>
                    <a:pt x="21600" y="21555"/>
                  </a:lnTo>
                  <a:close/>
                </a:path>
              </a:pathLst>
            </a:custGeom>
            <a:solidFill>
              <a:srgbClr val="424242">
                <a:alpha val="1254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99" name="Title Text"/>
          <p:cNvSpPr txBox="1"/>
          <p:nvPr>
            <p:ph type="title"/>
          </p:nvPr>
        </p:nvSpPr>
        <p:spPr>
          <a:xfrm>
            <a:off x="1303799" y="598574"/>
            <a:ext cx="7030502" cy="9993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0" name="Body Level One…"/>
          <p:cNvSpPr txBox="1"/>
          <p:nvPr>
            <p:ph type="body" sz="half" idx="1"/>
          </p:nvPr>
        </p:nvSpPr>
        <p:spPr>
          <a:xfrm>
            <a:off x="1303799" y="1990050"/>
            <a:ext cx="7030502" cy="254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92;p5"/>
          <p:cNvGrpSpPr/>
          <p:nvPr/>
        </p:nvGrpSpPr>
        <p:grpSpPr>
          <a:xfrm>
            <a:off x="627005" y="799020"/>
            <a:ext cx="499657" cy="499667"/>
            <a:chOff x="0" y="0"/>
            <a:chExt cx="499655" cy="499666"/>
          </a:xfrm>
        </p:grpSpPr>
        <p:sp>
          <p:nvSpPr>
            <p:cNvPr id="108" name="Google Shape;93;p5"/>
            <p:cNvSpPr/>
            <p:nvPr/>
          </p:nvSpPr>
          <p:spPr>
            <a:xfrm rot="16200000">
              <a:off x="202214" y="0"/>
              <a:ext cx="297028" cy="2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9671" y="0"/>
                    <a:pt x="21600" y="0"/>
                  </a:cubicBezTo>
                  <a:lnTo>
                    <a:pt x="21600" y="21555"/>
                  </a:lnTo>
                  <a:close/>
                </a:path>
              </a:pathLst>
            </a:custGeom>
            <a:solidFill>
              <a:srgbClr val="424242">
                <a:alpha val="1254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09" name="Google Shape;94;p5"/>
            <p:cNvSpPr/>
            <p:nvPr/>
          </p:nvSpPr>
          <p:spPr>
            <a:xfrm rot="16200000">
              <a:off x="0" y="10"/>
              <a:ext cx="499656" cy="49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9671" y="0"/>
                    <a:pt x="21600" y="0"/>
                  </a:cubicBezTo>
                  <a:lnTo>
                    <a:pt x="21600" y="21555"/>
                  </a:lnTo>
                  <a:close/>
                </a:path>
              </a:pathLst>
            </a:custGeom>
            <a:solidFill>
              <a:srgbClr val="424242">
                <a:alpha val="1254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11" name="Title Text"/>
          <p:cNvSpPr txBox="1"/>
          <p:nvPr>
            <p:ph type="title"/>
          </p:nvPr>
        </p:nvSpPr>
        <p:spPr>
          <a:xfrm>
            <a:off x="1303799" y="598574"/>
            <a:ext cx="7030502" cy="9993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sz="quarter" idx="1"/>
          </p:nvPr>
        </p:nvSpPr>
        <p:spPr>
          <a:xfrm>
            <a:off x="1303799" y="1990050"/>
            <a:ext cx="3430501" cy="254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Google Shape;97;p5"/>
          <p:cNvSpPr txBox="1"/>
          <p:nvPr>
            <p:ph type="body" sz="quarter" idx="13"/>
          </p:nvPr>
        </p:nvSpPr>
        <p:spPr>
          <a:xfrm>
            <a:off x="4903649" y="1990049"/>
            <a:ext cx="3430501" cy="25416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oogle Shape;100;p6"/>
          <p:cNvGrpSpPr/>
          <p:nvPr/>
        </p:nvGrpSpPr>
        <p:grpSpPr>
          <a:xfrm>
            <a:off x="627005" y="799020"/>
            <a:ext cx="499657" cy="499667"/>
            <a:chOff x="0" y="0"/>
            <a:chExt cx="499655" cy="499666"/>
          </a:xfrm>
        </p:grpSpPr>
        <p:sp>
          <p:nvSpPr>
            <p:cNvPr id="121" name="Google Shape;101;p6"/>
            <p:cNvSpPr/>
            <p:nvPr/>
          </p:nvSpPr>
          <p:spPr>
            <a:xfrm rot="16200000">
              <a:off x="202214" y="0"/>
              <a:ext cx="297028" cy="2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9671" y="0"/>
                    <a:pt x="21600" y="0"/>
                  </a:cubicBezTo>
                  <a:lnTo>
                    <a:pt x="21600" y="21555"/>
                  </a:lnTo>
                  <a:close/>
                </a:path>
              </a:pathLst>
            </a:custGeom>
            <a:solidFill>
              <a:srgbClr val="424242">
                <a:alpha val="1254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22" name="Google Shape;102;p6"/>
            <p:cNvSpPr/>
            <p:nvPr/>
          </p:nvSpPr>
          <p:spPr>
            <a:xfrm rot="16200000">
              <a:off x="0" y="10"/>
              <a:ext cx="499656" cy="49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9671" y="0"/>
                    <a:pt x="21600" y="0"/>
                  </a:cubicBezTo>
                  <a:lnTo>
                    <a:pt x="21600" y="21555"/>
                  </a:lnTo>
                  <a:close/>
                </a:path>
              </a:pathLst>
            </a:custGeom>
            <a:solidFill>
              <a:srgbClr val="424242">
                <a:alpha val="1254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24" name="Title Text"/>
          <p:cNvSpPr txBox="1"/>
          <p:nvPr>
            <p:ph type="title"/>
          </p:nvPr>
        </p:nvSpPr>
        <p:spPr>
          <a:xfrm>
            <a:off x="1303799" y="598574"/>
            <a:ext cx="7030502" cy="9993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oogle Shape;106;p7"/>
          <p:cNvGrpSpPr/>
          <p:nvPr/>
        </p:nvGrpSpPr>
        <p:grpSpPr>
          <a:xfrm>
            <a:off x="627005" y="799020"/>
            <a:ext cx="499657" cy="499667"/>
            <a:chOff x="0" y="0"/>
            <a:chExt cx="499655" cy="499666"/>
          </a:xfrm>
        </p:grpSpPr>
        <p:sp>
          <p:nvSpPr>
            <p:cNvPr id="132" name="Google Shape;107;p7"/>
            <p:cNvSpPr/>
            <p:nvPr/>
          </p:nvSpPr>
          <p:spPr>
            <a:xfrm rot="16200000">
              <a:off x="202214" y="0"/>
              <a:ext cx="297028" cy="2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9671" y="0"/>
                    <a:pt x="21600" y="0"/>
                  </a:cubicBezTo>
                  <a:lnTo>
                    <a:pt x="21600" y="21555"/>
                  </a:lnTo>
                  <a:close/>
                </a:path>
              </a:pathLst>
            </a:custGeom>
            <a:solidFill>
              <a:srgbClr val="424242">
                <a:alpha val="1254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33" name="Google Shape;108;p7"/>
            <p:cNvSpPr/>
            <p:nvPr/>
          </p:nvSpPr>
          <p:spPr>
            <a:xfrm rot="16200000">
              <a:off x="0" y="10"/>
              <a:ext cx="499656" cy="49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9671" y="0"/>
                    <a:pt x="21600" y="0"/>
                  </a:cubicBezTo>
                  <a:lnTo>
                    <a:pt x="21600" y="21555"/>
                  </a:lnTo>
                  <a:close/>
                </a:path>
              </a:pathLst>
            </a:custGeom>
            <a:solidFill>
              <a:srgbClr val="424242">
                <a:alpha val="1254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35" name="Title Text"/>
          <p:cNvSpPr txBox="1"/>
          <p:nvPr>
            <p:ph type="title"/>
          </p:nvPr>
        </p:nvSpPr>
        <p:spPr>
          <a:xfrm>
            <a:off x="1303799" y="598574"/>
            <a:ext cx="3312002" cy="159000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6" name="Body Level One…"/>
          <p:cNvSpPr txBox="1"/>
          <p:nvPr>
            <p:ph type="body" sz="quarter" idx="1"/>
          </p:nvPr>
        </p:nvSpPr>
        <p:spPr>
          <a:xfrm>
            <a:off x="1303799" y="2309674"/>
            <a:ext cx="3312002" cy="22218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bg>
      <p:bgPr>
        <a:solidFill>
          <a:srgbClr val="C0791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oogle Shape;113;p8"/>
          <p:cNvGrpSpPr/>
          <p:nvPr/>
        </p:nvGrpSpPr>
        <p:grpSpPr>
          <a:xfrm>
            <a:off x="6866713" y="1254"/>
            <a:ext cx="2267381" cy="2601744"/>
            <a:chOff x="0" y="-51"/>
            <a:chExt cx="2267379" cy="2601742"/>
          </a:xfrm>
        </p:grpSpPr>
        <p:grpSp>
          <p:nvGrpSpPr>
            <p:cNvPr id="147" name="Google Shape;114;p8"/>
            <p:cNvGrpSpPr/>
            <p:nvPr/>
          </p:nvGrpSpPr>
          <p:grpSpPr>
            <a:xfrm>
              <a:off x="277020" y="-52"/>
              <a:ext cx="1990360" cy="1990305"/>
              <a:chOff x="0" y="0"/>
              <a:chExt cx="1990358" cy="1990303"/>
            </a:xfrm>
          </p:grpSpPr>
          <p:sp>
            <p:nvSpPr>
              <p:cNvPr id="144" name="Google Shape;115;p8"/>
              <p:cNvSpPr/>
              <p:nvPr/>
            </p:nvSpPr>
            <p:spPr>
              <a:xfrm rot="12951449">
                <a:off x="526778" y="526466"/>
                <a:ext cx="937227" cy="937227"/>
              </a:xfrm>
              <a:prstGeom prst="ellipse">
                <a:avLst/>
              </a:pr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45" name="Google Shape;116;p8"/>
              <p:cNvSpPr/>
              <p:nvPr/>
            </p:nvSpPr>
            <p:spPr>
              <a:xfrm rot="12951449">
                <a:off x="581311" y="544084"/>
                <a:ext cx="937257" cy="7510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92" h="19970" fill="norm" stroke="1" extrusionOk="0">
                    <a:moveTo>
                      <a:pt x="17704" y="0"/>
                    </a:moveTo>
                    <a:lnTo>
                      <a:pt x="17704" y="0"/>
                    </a:lnTo>
                    <a:cubicBezTo>
                      <a:pt x="20980" y="5492"/>
                      <a:pt x="20118" y="13307"/>
                      <a:pt x="15778" y="17453"/>
                    </a:cubicBezTo>
                    <a:cubicBezTo>
                      <a:pt x="11439" y="21600"/>
                      <a:pt x="5264" y="20509"/>
                      <a:pt x="1988" y="15017"/>
                    </a:cubicBezTo>
                    <a:cubicBezTo>
                      <a:pt x="-216" y="11322"/>
                      <a:pt x="-620" y="6385"/>
                      <a:pt x="939" y="2198"/>
                    </a:cubicBezTo>
                    <a:lnTo>
                      <a:pt x="9846" y="7508"/>
                    </a:ln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46" name="Google Shape;117;p8"/>
              <p:cNvSpPr/>
              <p:nvPr/>
            </p:nvSpPr>
            <p:spPr>
              <a:xfrm rot="12950846">
                <a:off x="282355" y="282449"/>
                <a:ext cx="1425649" cy="1425405"/>
              </a:xfrm>
              <a:prstGeom prst="ellipse">
                <a:avLst/>
              </a:pr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151" name="Google Shape;118;p8"/>
            <p:cNvGrpSpPr/>
            <p:nvPr/>
          </p:nvGrpSpPr>
          <p:grpSpPr>
            <a:xfrm>
              <a:off x="1416610" y="1806690"/>
              <a:ext cx="795003" cy="795002"/>
              <a:chOff x="0" y="0"/>
              <a:chExt cx="795001" cy="795001"/>
            </a:xfrm>
          </p:grpSpPr>
          <p:sp>
            <p:nvSpPr>
              <p:cNvPr id="148" name="Google Shape;119;p8"/>
              <p:cNvSpPr/>
              <p:nvPr/>
            </p:nvSpPr>
            <p:spPr>
              <a:xfrm rot="2152054">
                <a:off x="112815" y="112817"/>
                <a:ext cx="569369" cy="569369"/>
              </a:xfrm>
              <a:prstGeom prst="ellipse">
                <a:avLst/>
              </a:pr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49" name="Google Shape;120;p8"/>
              <p:cNvSpPr/>
              <p:nvPr/>
            </p:nvSpPr>
            <p:spPr>
              <a:xfrm rot="2150259">
                <a:off x="201092" y="200613"/>
                <a:ext cx="393005" cy="393006"/>
              </a:xfrm>
              <a:prstGeom prst="ellipse">
                <a:avLst/>
              </a:pr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50" name="Google Shape;121;p8"/>
              <p:cNvSpPr/>
              <p:nvPr/>
            </p:nvSpPr>
            <p:spPr>
              <a:xfrm rot="2150259">
                <a:off x="186892" y="245237"/>
                <a:ext cx="196515" cy="2795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85" h="21600" fill="norm" stroke="1" extrusionOk="0">
                    <a:moveTo>
                      <a:pt x="18883" y="21600"/>
                    </a:moveTo>
                    <a:cubicBezTo>
                      <a:pt x="7503" y="20869"/>
                      <a:pt x="-915" y="13504"/>
                      <a:pt x="80" y="5149"/>
                    </a:cubicBezTo>
                    <a:cubicBezTo>
                      <a:pt x="293" y="3364"/>
                      <a:pt x="934" y="1621"/>
                      <a:pt x="1974" y="0"/>
                    </a:cubicBezTo>
                    <a:lnTo>
                      <a:pt x="20685" y="6472"/>
                    </a:ln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  <p:grpSp>
          <p:nvGrpSpPr>
            <p:cNvPr id="154" name="Google Shape;122;p8"/>
            <p:cNvGrpSpPr/>
            <p:nvPr/>
          </p:nvGrpSpPr>
          <p:grpSpPr>
            <a:xfrm>
              <a:off x="-1" y="117550"/>
              <a:ext cx="548702" cy="548702"/>
              <a:chOff x="0" y="0"/>
              <a:chExt cx="548700" cy="548700"/>
            </a:xfrm>
          </p:grpSpPr>
          <p:sp>
            <p:nvSpPr>
              <p:cNvPr id="152" name="Google Shape;123;p8"/>
              <p:cNvSpPr/>
              <p:nvPr/>
            </p:nvSpPr>
            <p:spPr>
              <a:xfrm rot="2150259">
                <a:off x="77847" y="77847"/>
                <a:ext cx="393005" cy="393005"/>
              </a:xfrm>
              <a:prstGeom prst="ellipse">
                <a:avLst/>
              </a:pr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  <p:sp>
            <p:nvSpPr>
              <p:cNvPr id="153" name="Google Shape;124;p8"/>
              <p:cNvSpPr/>
              <p:nvPr/>
            </p:nvSpPr>
            <p:spPr>
              <a:xfrm rot="2150259">
                <a:off x="63648" y="122471"/>
                <a:ext cx="196515" cy="2795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85" h="21600" fill="norm" stroke="1" extrusionOk="0">
                    <a:moveTo>
                      <a:pt x="18883" y="21600"/>
                    </a:moveTo>
                    <a:cubicBezTo>
                      <a:pt x="7503" y="20869"/>
                      <a:pt x="-915" y="13504"/>
                      <a:pt x="80" y="5149"/>
                    </a:cubicBezTo>
                    <a:cubicBezTo>
                      <a:pt x="293" y="3364"/>
                      <a:pt x="934" y="1621"/>
                      <a:pt x="1974" y="0"/>
                    </a:cubicBezTo>
                    <a:lnTo>
                      <a:pt x="20685" y="6472"/>
                    </a:lnTo>
                    <a:close/>
                  </a:path>
                </a:pathLst>
              </a:custGeom>
              <a:solidFill>
                <a:srgbClr val="FFFFFF">
                  <a:alpha val="902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</a:p>
            </p:txBody>
          </p:sp>
        </p:grpSp>
      </p:grpSp>
      <p:sp>
        <p:nvSpPr>
          <p:cNvPr id="156" name="Title Text"/>
          <p:cNvSpPr txBox="1"/>
          <p:nvPr>
            <p:ph type="title"/>
          </p:nvPr>
        </p:nvSpPr>
        <p:spPr>
          <a:xfrm>
            <a:off x="823999" y="763599"/>
            <a:ext cx="5857801" cy="3573302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oogle Shape;128;p9"/>
          <p:cNvGrpSpPr/>
          <p:nvPr/>
        </p:nvGrpSpPr>
        <p:grpSpPr>
          <a:xfrm>
            <a:off x="627005" y="799020"/>
            <a:ext cx="499657" cy="499667"/>
            <a:chOff x="0" y="0"/>
            <a:chExt cx="499655" cy="499666"/>
          </a:xfrm>
        </p:grpSpPr>
        <p:sp>
          <p:nvSpPr>
            <p:cNvPr id="164" name="Google Shape;129;p9"/>
            <p:cNvSpPr/>
            <p:nvPr/>
          </p:nvSpPr>
          <p:spPr>
            <a:xfrm rot="16200000">
              <a:off x="202214" y="0"/>
              <a:ext cx="297028" cy="29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9671" y="0"/>
                    <a:pt x="21600" y="0"/>
                  </a:cubicBezTo>
                  <a:lnTo>
                    <a:pt x="21600" y="21555"/>
                  </a:lnTo>
                  <a:close/>
                </a:path>
              </a:pathLst>
            </a:custGeom>
            <a:solidFill>
              <a:srgbClr val="424242">
                <a:alpha val="1254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5" name="Google Shape;130;p9"/>
            <p:cNvSpPr/>
            <p:nvPr/>
          </p:nvSpPr>
          <p:spPr>
            <a:xfrm rot="16200000">
              <a:off x="0" y="10"/>
              <a:ext cx="499656" cy="49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9671" y="0"/>
                    <a:pt x="21600" y="0"/>
                  </a:cubicBezTo>
                  <a:lnTo>
                    <a:pt x="21600" y="21555"/>
                  </a:lnTo>
                  <a:close/>
                </a:path>
              </a:pathLst>
            </a:custGeom>
            <a:solidFill>
              <a:srgbClr val="424242">
                <a:alpha val="1254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67" name="Title Text"/>
          <p:cNvSpPr txBox="1"/>
          <p:nvPr>
            <p:ph type="title"/>
          </p:nvPr>
        </p:nvSpPr>
        <p:spPr>
          <a:xfrm>
            <a:off x="1303799" y="598574"/>
            <a:ext cx="3430501" cy="1990202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8" name="Body Level One…"/>
          <p:cNvSpPr txBox="1"/>
          <p:nvPr>
            <p:ph type="body" sz="quarter" idx="1"/>
          </p:nvPr>
        </p:nvSpPr>
        <p:spPr>
          <a:xfrm>
            <a:off x="1303799" y="2743202"/>
            <a:ext cx="3430501" cy="726001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  <p:txBody>
          <a:bodyPr/>
          <a:lstStyle>
            <a:lvl1pPr marL="311150" indent="-165100">
              <a:lnSpc>
                <a:spcPct val="100000"/>
              </a:lnSpc>
              <a:buClrTx/>
              <a:buSzTx/>
              <a:buFontTx/>
              <a:buNone/>
              <a:defRPr sz="1600"/>
            </a:lvl1pPr>
            <a:lvl2pPr marL="311150" indent="304800">
              <a:lnSpc>
                <a:spcPct val="100000"/>
              </a:lnSpc>
              <a:buClrTx/>
              <a:buSzTx/>
              <a:buFontTx/>
              <a:buNone/>
              <a:defRPr sz="1600"/>
            </a:lvl2pPr>
            <a:lvl3pPr marL="311150" indent="762000">
              <a:lnSpc>
                <a:spcPct val="100000"/>
              </a:lnSpc>
              <a:buClrTx/>
              <a:buSzTx/>
              <a:buFontTx/>
              <a:buNone/>
              <a:defRPr sz="1600"/>
            </a:lvl3pPr>
            <a:lvl4pPr marL="311150" indent="1219200">
              <a:lnSpc>
                <a:spcPct val="100000"/>
              </a:lnSpc>
              <a:buClrTx/>
              <a:buSzTx/>
              <a:buFontTx/>
              <a:buNone/>
              <a:defRPr sz="1600"/>
            </a:lvl4pPr>
            <a:lvl5pPr marL="311150" indent="1676400">
              <a:lnSpc>
                <a:spcPct val="100000"/>
              </a:lnSpc>
              <a:buClrTx/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Google Shape;133;p9"/>
          <p:cNvSpPr txBox="1"/>
          <p:nvPr>
            <p:ph type="body" sz="half" idx="13"/>
          </p:nvPr>
        </p:nvSpPr>
        <p:spPr>
          <a:xfrm>
            <a:off x="4903699" y="660999"/>
            <a:ext cx="3430501" cy="3870602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  <p:txBody>
          <a:bodyPr/>
          <a:lstStyle/>
          <a:p>
            <a:pPr/>
          </a:p>
        </p:txBody>
      </p:sp>
      <p:sp>
        <p:nvSpPr>
          <p:cNvPr id="1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36;p10"/>
          <p:cNvGrpSpPr/>
          <p:nvPr/>
        </p:nvGrpSpPr>
        <p:grpSpPr>
          <a:xfrm>
            <a:off x="714231" y="4259805"/>
            <a:ext cx="412697" cy="412706"/>
            <a:chOff x="0" y="0"/>
            <a:chExt cx="412695" cy="412705"/>
          </a:xfrm>
        </p:grpSpPr>
        <p:sp>
          <p:nvSpPr>
            <p:cNvPr id="177" name="Google Shape;137;p10"/>
            <p:cNvSpPr/>
            <p:nvPr/>
          </p:nvSpPr>
          <p:spPr>
            <a:xfrm rot="16200000">
              <a:off x="167021" y="0"/>
              <a:ext cx="245334" cy="24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9671" y="0"/>
                    <a:pt x="21600" y="0"/>
                  </a:cubicBezTo>
                  <a:lnTo>
                    <a:pt x="21600" y="21555"/>
                  </a:lnTo>
                  <a:close/>
                </a:path>
              </a:pathLst>
            </a:custGeom>
            <a:solidFill>
              <a:srgbClr val="424242">
                <a:alpha val="1254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78" name="Google Shape;138;p10"/>
            <p:cNvSpPr/>
            <p:nvPr/>
          </p:nvSpPr>
          <p:spPr>
            <a:xfrm rot="16200000">
              <a:off x="0" y="9"/>
              <a:ext cx="412696" cy="41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9671" y="0"/>
                    <a:pt x="21600" y="0"/>
                  </a:cubicBezTo>
                  <a:lnTo>
                    <a:pt x="21600" y="21555"/>
                  </a:lnTo>
                  <a:close/>
                </a:path>
              </a:pathLst>
            </a:custGeom>
            <a:solidFill>
              <a:srgbClr val="424242">
                <a:alpha val="12548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80" name="Body Level One…"/>
          <p:cNvSpPr txBox="1"/>
          <p:nvPr>
            <p:ph type="body" sz="quarter" idx="1"/>
          </p:nvPr>
        </p:nvSpPr>
        <p:spPr>
          <a:xfrm>
            <a:off x="1303799" y="4138974"/>
            <a:ext cx="5843101" cy="534901"/>
          </a:xfrm>
          <a:prstGeom prst="rect">
            <a:avLst/>
          </a:prstGeom>
        </p:spPr>
        <p:txBody>
          <a:bodyPr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05978"/>
            <a:ext cx="8229600" cy="994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677059" y="4772500"/>
            <a:ext cx="322688" cy="3225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normAutofit fontScale="100000" lnSpcReduction="0"/>
          </a:bodyPr>
          <a:lstStyle>
            <a:lvl1pPr algn="r">
              <a:defRPr sz="900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424242"/>
          </a:solidFill>
          <a:uFillTx/>
          <a:latin typeface="Maven Pro"/>
          <a:ea typeface="Maven Pro"/>
          <a:cs typeface="Maven Pro"/>
          <a:sym typeface="Maven Pro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424242"/>
          </a:solidFill>
          <a:uFillTx/>
          <a:latin typeface="Maven Pro"/>
          <a:ea typeface="Maven Pro"/>
          <a:cs typeface="Maven Pro"/>
          <a:sym typeface="Maven Pro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424242"/>
          </a:solidFill>
          <a:uFillTx/>
          <a:latin typeface="Maven Pro"/>
          <a:ea typeface="Maven Pro"/>
          <a:cs typeface="Maven Pro"/>
          <a:sym typeface="Maven Pro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424242"/>
          </a:solidFill>
          <a:uFillTx/>
          <a:latin typeface="Maven Pro"/>
          <a:ea typeface="Maven Pro"/>
          <a:cs typeface="Maven Pro"/>
          <a:sym typeface="Maven Pro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424242"/>
          </a:solidFill>
          <a:uFillTx/>
          <a:latin typeface="Maven Pro"/>
          <a:ea typeface="Maven Pro"/>
          <a:cs typeface="Maven Pro"/>
          <a:sym typeface="Maven Pro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424242"/>
          </a:solidFill>
          <a:uFillTx/>
          <a:latin typeface="Maven Pro"/>
          <a:ea typeface="Maven Pro"/>
          <a:cs typeface="Maven Pro"/>
          <a:sym typeface="Maven Pro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424242"/>
          </a:solidFill>
          <a:uFillTx/>
          <a:latin typeface="Maven Pro"/>
          <a:ea typeface="Maven Pro"/>
          <a:cs typeface="Maven Pro"/>
          <a:sym typeface="Maven Pro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424242"/>
          </a:solidFill>
          <a:uFillTx/>
          <a:latin typeface="Maven Pro"/>
          <a:ea typeface="Maven Pro"/>
          <a:cs typeface="Maven Pro"/>
          <a:sym typeface="Maven Pro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424242"/>
          </a:solidFill>
          <a:uFillTx/>
          <a:latin typeface="Maven Pro"/>
          <a:ea typeface="Maven Pro"/>
          <a:cs typeface="Maven Pro"/>
          <a:sym typeface="Maven Pro"/>
        </a:defRPr>
      </a:lvl9pPr>
    </p:titleStyle>
    <p:bodyStyle>
      <a:lvl1pPr marL="457200" marR="0" indent="-31115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300"/>
        <a:buFont typeface="Helvetica"/>
        <a:buChar char="●"/>
        <a:tabLst/>
        <a:defRPr b="0" baseline="0" cap="none" i="0" spc="0" strike="noStrike" sz="1300" u="none">
          <a:ln>
            <a:noFill/>
          </a:ln>
          <a:solidFill>
            <a:srgbClr val="424242"/>
          </a:solidFill>
          <a:uFillTx/>
          <a:latin typeface="Nunito"/>
          <a:ea typeface="Nunito"/>
          <a:cs typeface="Nunito"/>
          <a:sym typeface="Nunito"/>
        </a:defRPr>
      </a:lvl1pPr>
      <a:lvl2pPr marL="9686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300"/>
        <a:buFont typeface="Helvetica"/>
        <a:buChar char="○"/>
        <a:tabLst/>
        <a:defRPr b="0" baseline="0" cap="none" i="0" spc="0" strike="noStrike" sz="1300" u="none">
          <a:ln>
            <a:noFill/>
          </a:ln>
          <a:solidFill>
            <a:srgbClr val="424242"/>
          </a:solidFill>
          <a:uFillTx/>
          <a:latin typeface="Nunito"/>
          <a:ea typeface="Nunito"/>
          <a:cs typeface="Nunito"/>
          <a:sym typeface="Nunito"/>
        </a:defRPr>
      </a:lvl2pPr>
      <a:lvl3pPr marL="14258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300"/>
        <a:buFont typeface="Helvetica"/>
        <a:buChar char="■"/>
        <a:tabLst/>
        <a:defRPr b="0" baseline="0" cap="none" i="0" spc="0" strike="noStrike" sz="1300" u="none">
          <a:ln>
            <a:noFill/>
          </a:ln>
          <a:solidFill>
            <a:srgbClr val="424242"/>
          </a:solidFill>
          <a:uFillTx/>
          <a:latin typeface="Nunito"/>
          <a:ea typeface="Nunito"/>
          <a:cs typeface="Nunito"/>
          <a:sym typeface="Nunito"/>
        </a:defRPr>
      </a:lvl3pPr>
      <a:lvl4pPr marL="18830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300"/>
        <a:buFont typeface="Helvetica"/>
        <a:buChar char="●"/>
        <a:tabLst/>
        <a:defRPr b="0" baseline="0" cap="none" i="0" spc="0" strike="noStrike" sz="1300" u="none">
          <a:ln>
            <a:noFill/>
          </a:ln>
          <a:solidFill>
            <a:srgbClr val="424242"/>
          </a:solidFill>
          <a:uFillTx/>
          <a:latin typeface="Nunito"/>
          <a:ea typeface="Nunito"/>
          <a:cs typeface="Nunito"/>
          <a:sym typeface="Nunito"/>
        </a:defRPr>
      </a:lvl4pPr>
      <a:lvl5pPr marL="23402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300"/>
        <a:buFont typeface="Helvetica"/>
        <a:buChar char="○"/>
        <a:tabLst/>
        <a:defRPr b="0" baseline="0" cap="none" i="0" spc="0" strike="noStrike" sz="1300" u="none">
          <a:ln>
            <a:noFill/>
          </a:ln>
          <a:solidFill>
            <a:srgbClr val="424242"/>
          </a:solidFill>
          <a:uFillTx/>
          <a:latin typeface="Nunito"/>
          <a:ea typeface="Nunito"/>
          <a:cs typeface="Nunito"/>
          <a:sym typeface="Nunito"/>
        </a:defRPr>
      </a:lvl5pPr>
      <a:lvl6pPr marL="27974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300"/>
        <a:buFont typeface="Helvetica"/>
        <a:buChar char="■"/>
        <a:tabLst/>
        <a:defRPr b="0" baseline="0" cap="none" i="0" spc="0" strike="noStrike" sz="1300" u="none">
          <a:ln>
            <a:noFill/>
          </a:ln>
          <a:solidFill>
            <a:srgbClr val="424242"/>
          </a:solidFill>
          <a:uFillTx/>
          <a:latin typeface="Nunito"/>
          <a:ea typeface="Nunito"/>
          <a:cs typeface="Nunito"/>
          <a:sym typeface="Nunito"/>
        </a:defRPr>
      </a:lvl6pPr>
      <a:lvl7pPr marL="32546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300"/>
        <a:buFont typeface="Helvetica"/>
        <a:buChar char="●"/>
        <a:tabLst/>
        <a:defRPr b="0" baseline="0" cap="none" i="0" spc="0" strike="noStrike" sz="1300" u="none">
          <a:ln>
            <a:noFill/>
          </a:ln>
          <a:solidFill>
            <a:srgbClr val="424242"/>
          </a:solidFill>
          <a:uFillTx/>
          <a:latin typeface="Nunito"/>
          <a:ea typeface="Nunito"/>
          <a:cs typeface="Nunito"/>
          <a:sym typeface="Nunito"/>
        </a:defRPr>
      </a:lvl7pPr>
      <a:lvl8pPr marL="37118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300"/>
        <a:buFont typeface="Helvetica"/>
        <a:buChar char="○"/>
        <a:tabLst/>
        <a:defRPr b="0" baseline="0" cap="none" i="0" spc="0" strike="noStrike" sz="1300" u="none">
          <a:ln>
            <a:noFill/>
          </a:ln>
          <a:solidFill>
            <a:srgbClr val="424242"/>
          </a:solidFill>
          <a:uFillTx/>
          <a:latin typeface="Nunito"/>
          <a:ea typeface="Nunito"/>
          <a:cs typeface="Nunito"/>
          <a:sym typeface="Nunito"/>
        </a:defRPr>
      </a:lvl8pPr>
      <a:lvl9pPr marL="41690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300"/>
        <a:buFont typeface="Helvetica"/>
        <a:buChar char="■"/>
        <a:tabLst/>
        <a:defRPr b="0" baseline="0" cap="none" i="0" spc="0" strike="noStrike" sz="1300" u="none">
          <a:ln>
            <a:noFill/>
          </a:ln>
          <a:solidFill>
            <a:srgbClr val="424242"/>
          </a:solidFill>
          <a:uFillTx/>
          <a:latin typeface="Nunito"/>
          <a:ea typeface="Nunito"/>
          <a:cs typeface="Nunito"/>
          <a:sym typeface="Nunit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unito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unito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unito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unito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unito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unito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unito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unito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unito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eliiselepp.wixsite.com/kiusamiseennetamine" TargetMode="External"/><Relationship Id="rId4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1"/>
          </a:xfrm>
          <a:prstGeom prst="rect">
            <a:avLst/>
          </a:prstGeom>
        </p:spPr>
        <p:txBody>
          <a:bodyPr/>
          <a:lstStyle/>
          <a:p>
            <a:pPr/>
            <a:r>
              <a:t>Kiusamise ennetamine</a:t>
            </a:r>
          </a:p>
        </p:txBody>
      </p:sp>
      <p:sp>
        <p:nvSpPr>
          <p:cNvPr id="333" name="Google Shape;278;p13"/>
          <p:cNvSpPr txBox="1"/>
          <p:nvPr>
            <p:ph type="subTitle" sz="quarter" idx="1"/>
          </p:nvPr>
        </p:nvSpPr>
        <p:spPr>
          <a:xfrm>
            <a:off x="915525" y="3486725"/>
            <a:ext cx="4255500" cy="695401"/>
          </a:xfrm>
          <a:prstGeom prst="rect">
            <a:avLst/>
          </a:prstGeom>
        </p:spPr>
        <p:txBody>
          <a:bodyPr/>
          <a:lstStyle>
            <a:lvl1pPr marL="0" indent="0">
              <a:defRPr sz="2000">
                <a:latin typeface="Barlow Condensed"/>
                <a:ea typeface="Barlow Condensed"/>
                <a:cs typeface="Barlow Condensed"/>
                <a:sym typeface="Barlow Condensed"/>
              </a:defRPr>
            </a:lvl1pPr>
          </a:lstStyle>
          <a:p>
            <a:pPr/>
            <a:r>
              <a:t>Proovikivi II ELU projekt</a:t>
            </a:r>
          </a:p>
        </p:txBody>
      </p:sp>
      <p:pic>
        <p:nvPicPr>
          <p:cNvPr id="334" name="Google Shape;279;p13" descr="Google Shape;279;p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65199" y="2216449"/>
            <a:ext cx="3219451" cy="25717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A2C4C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284;p14"/>
          <p:cNvSpPr txBox="1"/>
          <p:nvPr>
            <p:ph type="title"/>
          </p:nvPr>
        </p:nvSpPr>
        <p:spPr>
          <a:xfrm>
            <a:off x="1250849" y="65175"/>
            <a:ext cx="7030502" cy="999299"/>
          </a:xfrm>
          <a:prstGeom prst="rect">
            <a:avLst/>
          </a:prstGeom>
        </p:spPr>
        <p:txBody>
          <a:bodyPr/>
          <a:lstStyle>
            <a:lvl1pPr>
              <a:defRPr sz="3800">
                <a:latin typeface="Barlow Condensed"/>
                <a:ea typeface="Barlow Condensed"/>
                <a:cs typeface="Barlow Condensed"/>
                <a:sym typeface="Barlow Condensed"/>
              </a:defRPr>
            </a:lvl1pPr>
          </a:lstStyle>
          <a:p>
            <a:pPr/>
            <a:r>
              <a:t>Projekt</a:t>
            </a:r>
          </a:p>
        </p:txBody>
      </p:sp>
      <p:sp>
        <p:nvSpPr>
          <p:cNvPr id="337" name="Google Shape;285;p14"/>
          <p:cNvSpPr txBox="1"/>
          <p:nvPr>
            <p:ph type="body" idx="1"/>
          </p:nvPr>
        </p:nvSpPr>
        <p:spPr>
          <a:xfrm>
            <a:off x="1214900" y="857250"/>
            <a:ext cx="6924600" cy="34290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KIUSAMISE ENNETAMISE TÖÖTUBA</a:t>
            </a:r>
          </a:p>
          <a:p>
            <a:pPr marL="0" indent="0">
              <a:spcBef>
                <a:spcPts val="1200"/>
              </a:spcBef>
              <a:buSzTx/>
              <a:buNone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TLÜ ELU projekti raames</a:t>
            </a:r>
          </a:p>
          <a:p>
            <a:pPr marL="0" indent="0">
              <a:spcBef>
                <a:spcPts val="1200"/>
              </a:spcBef>
              <a:buSzTx/>
              <a:buNone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4 eriala tudengid :</a:t>
            </a:r>
          </a:p>
          <a:p>
            <a:pPr indent="-368300">
              <a:spcBef>
                <a:spcPts val="1200"/>
              </a:spcBef>
              <a:buSzPts val="2200"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Alusharidus</a:t>
            </a:r>
          </a:p>
          <a:p>
            <a:pPr indent="-368300">
              <a:buSzPts val="2200"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Andragoogika</a:t>
            </a:r>
          </a:p>
          <a:p>
            <a:pPr indent="-368300">
              <a:buSzPts val="2200"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Noorsootöö</a:t>
            </a:r>
          </a:p>
          <a:p>
            <a:pPr indent="-368300">
              <a:buSzPts val="2200"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Kasvatusteadused</a:t>
            </a:r>
          </a:p>
        </p:txBody>
      </p:sp>
      <p:pic>
        <p:nvPicPr>
          <p:cNvPr id="338" name="Google Shape;286;p14" descr="Google Shape;286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1800" y="1412949"/>
            <a:ext cx="2115251" cy="28311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0E0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291;p15"/>
          <p:cNvSpPr txBox="1"/>
          <p:nvPr>
            <p:ph type="title"/>
          </p:nvPr>
        </p:nvSpPr>
        <p:spPr>
          <a:xfrm>
            <a:off x="1303799" y="202174"/>
            <a:ext cx="7030502" cy="999300"/>
          </a:xfrm>
          <a:prstGeom prst="rect">
            <a:avLst/>
          </a:prstGeom>
        </p:spPr>
        <p:txBody>
          <a:bodyPr/>
          <a:lstStyle/>
          <a:p>
            <a:pPr>
              <a:defRPr sz="36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Vaimse tervise väljakutse</a:t>
            </a:r>
            <a:r>
              <a:rPr sz="2800"/>
              <a:t> </a:t>
            </a:r>
          </a:p>
        </p:txBody>
      </p:sp>
      <p:sp>
        <p:nvSpPr>
          <p:cNvPr id="341" name="Google Shape;292;p15"/>
          <p:cNvSpPr txBox="1"/>
          <p:nvPr>
            <p:ph type="body" idx="1"/>
          </p:nvPr>
        </p:nvSpPr>
        <p:spPr>
          <a:xfrm>
            <a:off x="960299" y="932150"/>
            <a:ext cx="7374002" cy="38619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2400"/>
              </a:spcBef>
              <a:buSzTx/>
              <a:buNone/>
              <a:defRPr b="1" sz="21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     Õnnelikuma Eesti nimel: tõstame teadlikkust ja  </a:t>
            </a:r>
            <a:br/>
            <a:r>
              <a:t>     oskusi    vaimse tervise tugevdamiseks!</a:t>
            </a:r>
            <a:endParaRPr sz="2300"/>
          </a:p>
          <a:p>
            <a:pPr indent="-357822">
              <a:lnSpc>
                <a:spcPct val="120000"/>
              </a:lnSpc>
              <a:spcBef>
                <a:spcPts val="600"/>
              </a:spcBef>
              <a:buClr>
                <a:srgbClr val="000000"/>
              </a:buClr>
              <a:buSzPct val="100000"/>
              <a:defRPr sz="2000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Projekti eesmärgiks on tõsta teadlikkust ja oskusi kiusamise ennetamisel, mis oleks abiks vaimse tervise tugevdamiseks ja hoidmiseks. </a:t>
            </a:r>
            <a:endParaRPr sz="2200"/>
          </a:p>
          <a:p>
            <a:pPr indent="-357822">
              <a:lnSpc>
                <a:spcPct val="120000"/>
              </a:lnSpc>
              <a:buClr>
                <a:srgbClr val="000000"/>
              </a:buClr>
              <a:buSzPct val="100000"/>
              <a:defRPr sz="2000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Läbi kiusamise ennetamise on võimalik tõsta eetilist tundlikkust ning empaatia kasvu. </a:t>
            </a:r>
            <a:endParaRPr sz="2200"/>
          </a:p>
          <a:p>
            <a:pPr indent="-357822">
              <a:lnSpc>
                <a:spcPct val="120000"/>
              </a:lnSpc>
              <a:buClr>
                <a:srgbClr val="000000"/>
              </a:buClr>
              <a:buSzPct val="100000"/>
              <a:defRPr sz="2000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Vaimse heaolu teema tundub tänapäeva kontekstis küllaltki aktuaalne, see puudutab paljude valdkondade esindajaid ja mõjutab kogu ühiskonda.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0E0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297;p16"/>
          <p:cNvSpPr txBox="1"/>
          <p:nvPr>
            <p:ph type="title"/>
          </p:nvPr>
        </p:nvSpPr>
        <p:spPr>
          <a:xfrm>
            <a:off x="937574" y="111050"/>
            <a:ext cx="7030502" cy="999299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Barlow Condensed"/>
                <a:ea typeface="Barlow Condensed"/>
                <a:cs typeface="Barlow Condensed"/>
                <a:sym typeface="Barlow Condensed"/>
              </a:defRPr>
            </a:lvl1pPr>
          </a:lstStyle>
          <a:p>
            <a:pPr/>
            <a:r>
              <a:t>Projekti tegevuskava</a:t>
            </a:r>
          </a:p>
        </p:txBody>
      </p:sp>
      <p:sp>
        <p:nvSpPr>
          <p:cNvPr id="344" name="Google Shape;298;p16"/>
          <p:cNvSpPr txBox="1"/>
          <p:nvPr>
            <p:ph type="body" idx="1"/>
          </p:nvPr>
        </p:nvSpPr>
        <p:spPr>
          <a:xfrm>
            <a:off x="625324" y="1681574"/>
            <a:ext cx="9144001" cy="3612002"/>
          </a:xfrm>
          <a:prstGeom prst="rect">
            <a:avLst/>
          </a:prstGeom>
        </p:spPr>
        <p:txBody>
          <a:bodyPr/>
          <a:lstStyle/>
          <a:p>
            <a:pPr indent="-374650">
              <a:lnSpc>
                <a:spcPct val="120000"/>
              </a:lnSpc>
              <a:buSzPts val="2000"/>
              <a:defRPr sz="20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Taustauuring</a:t>
            </a:r>
          </a:p>
          <a:p>
            <a:pPr indent="-374650">
              <a:lnSpc>
                <a:spcPct val="120000"/>
              </a:lnSpc>
              <a:buSzPts val="2000"/>
              <a:defRPr sz="20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rPr>
                <a:solidFill>
                  <a:srgbClr val="424243"/>
                </a:solidFill>
              </a:rPr>
              <a:t>Kohtumine</a:t>
            </a:r>
            <a:r>
              <a:t> eksperdiga</a:t>
            </a:r>
          </a:p>
          <a:p>
            <a:pPr indent="-374650">
              <a:lnSpc>
                <a:spcPct val="120000"/>
              </a:lnSpc>
              <a:buSzPts val="2000"/>
              <a:defRPr sz="20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Juhtumite kogumine</a:t>
            </a:r>
          </a:p>
          <a:p>
            <a:pPr indent="-374650">
              <a:lnSpc>
                <a:spcPct val="120000"/>
              </a:lnSpc>
              <a:buSzPts val="2000"/>
              <a:defRPr sz="20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Töötoa ülesehitus</a:t>
            </a:r>
          </a:p>
          <a:p>
            <a:pPr indent="-374650">
              <a:lnSpc>
                <a:spcPct val="120000"/>
              </a:lnSpc>
              <a:buSzPts val="2000"/>
              <a:defRPr sz="20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Veebilehe loomine </a:t>
            </a:r>
            <a:r>
              <a:rPr u="sng">
                <a:solidFill>
                  <a:schemeClr val="accent5"/>
                </a:solidFill>
                <a:uFill>
                  <a:solidFill>
                    <a:schemeClr val="accent5"/>
                  </a:solidFill>
                </a:uFill>
                <a:hlinkClick r:id="rId3" invalidUrl="" action="" tgtFrame="" tooltip="" history="1" highlightClick="0" endSnd="0"/>
              </a:rPr>
              <a:t>https://eliiselepp.wixsite.com/kiusamiseennetamine</a:t>
            </a:r>
            <a:r>
              <a:t> </a:t>
            </a:r>
          </a:p>
          <a:p>
            <a:pPr indent="-374650">
              <a:lnSpc>
                <a:spcPct val="120000"/>
              </a:lnSpc>
              <a:buSzPts val="2000"/>
              <a:defRPr sz="20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Töötoa piloteerimine</a:t>
            </a:r>
          </a:p>
          <a:p>
            <a:pPr indent="-374650">
              <a:lnSpc>
                <a:spcPct val="120000"/>
              </a:lnSpc>
              <a:buSzPts val="2000"/>
              <a:defRPr sz="20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Tagasiside kogumine ja parenduste tegemine</a:t>
            </a:r>
          </a:p>
          <a:p>
            <a:pPr indent="-374650">
              <a:lnSpc>
                <a:spcPct val="120000"/>
              </a:lnSpc>
              <a:buSzPts val="2000"/>
              <a:defRPr sz="20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Levitamine ja reklaamimine</a:t>
            </a:r>
          </a:p>
        </p:txBody>
      </p:sp>
      <p:pic>
        <p:nvPicPr>
          <p:cNvPr id="345" name="Google Shape;299;p16" descr="Google Shape;299;p1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75546" y="900487"/>
            <a:ext cx="2987342" cy="1991568"/>
          </a:xfrm>
          <a:prstGeom prst="rect">
            <a:avLst/>
          </a:prstGeom>
          <a:ln w="12700">
            <a:miter lim="400000"/>
          </a:ln>
        </p:spPr>
      </p:pic>
      <p:sp>
        <p:nvSpPr>
          <p:cNvPr id="346" name="Loomeprotsessis kasutasime  eetika disainipõhimõtteid"/>
          <p:cNvSpPr txBox="1"/>
          <p:nvPr/>
        </p:nvSpPr>
        <p:spPr>
          <a:xfrm>
            <a:off x="1176028" y="998053"/>
            <a:ext cx="309655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  <a:defRPr b="1" sz="1700">
                <a:solidFill>
                  <a:srgbClr val="535353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Loomeprotsessis kasutasime </a:t>
            </a:r>
            <a:br/>
            <a:r>
              <a:t>eetika disainipõhimõtteid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0E0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04;p17"/>
          <p:cNvSpPr txBox="1"/>
          <p:nvPr>
            <p:ph type="title"/>
          </p:nvPr>
        </p:nvSpPr>
        <p:spPr>
          <a:xfrm>
            <a:off x="1145649" y="549204"/>
            <a:ext cx="7030502" cy="999300"/>
          </a:xfrm>
          <a:prstGeom prst="rect">
            <a:avLst/>
          </a:prstGeom>
        </p:spPr>
        <p:txBody>
          <a:bodyPr/>
          <a:lstStyle>
            <a:lvl1pPr>
              <a:defRPr sz="4100">
                <a:latin typeface="Barlow Condensed"/>
                <a:ea typeface="Barlow Condensed"/>
                <a:cs typeface="Barlow Condensed"/>
                <a:sym typeface="Barlow Condensed"/>
              </a:defRPr>
            </a:lvl1pPr>
          </a:lstStyle>
          <a:p>
            <a:pPr/>
            <a:r>
              <a:t>Mis õppisime?</a:t>
            </a:r>
          </a:p>
        </p:txBody>
      </p:sp>
      <p:sp>
        <p:nvSpPr>
          <p:cNvPr id="351" name="Google Shape;305;p17"/>
          <p:cNvSpPr txBox="1"/>
          <p:nvPr>
            <p:ph type="body" idx="1"/>
          </p:nvPr>
        </p:nvSpPr>
        <p:spPr>
          <a:xfrm>
            <a:off x="712449" y="1458174"/>
            <a:ext cx="7030502" cy="3233402"/>
          </a:xfrm>
          <a:prstGeom prst="rect">
            <a:avLst/>
          </a:prstGeom>
        </p:spPr>
        <p:txBody>
          <a:bodyPr/>
          <a:lstStyle/>
          <a:p>
            <a:pPr indent="-368300">
              <a:buSzPts val="2200"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Koostöö/ meeskonnatöö</a:t>
            </a:r>
          </a:p>
          <a:p>
            <a:pPr indent="-368300">
              <a:buSzPts val="2200"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Teadlikkuse tõstmise olulisus</a:t>
            </a:r>
          </a:p>
          <a:p>
            <a:pPr indent="-368300">
              <a:buSzPts val="2200"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Kättesaadava materjali vähesus</a:t>
            </a:r>
          </a:p>
          <a:p>
            <a:pPr indent="-368300">
              <a:buSzPts val="2200"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Kiusamise eri tahke</a:t>
            </a:r>
          </a:p>
          <a:p>
            <a:pPr indent="-368300">
              <a:buSzPts val="2200"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Probleemi lahendust</a:t>
            </a:r>
          </a:p>
          <a:p>
            <a:pPr indent="-368300">
              <a:buSzPts val="2200"/>
              <a:defRPr sz="2200">
                <a:latin typeface="Barlow Condensed"/>
                <a:ea typeface="Barlow Condensed"/>
                <a:cs typeface="Barlow Condensed"/>
                <a:sym typeface="Barlow Condensed"/>
              </a:defRPr>
            </a:pPr>
            <a:r>
              <a:t>Töö käigus selgus töötoa vajalikkus, mis andis juurde motivatsiooni.</a:t>
            </a:r>
          </a:p>
        </p:txBody>
      </p:sp>
      <p:pic>
        <p:nvPicPr>
          <p:cNvPr id="352" name="Google Shape;306;p17" descr="Google Shape;306;p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92899" y="498699"/>
            <a:ext cx="2888799" cy="18892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0E0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11;p18"/>
          <p:cNvSpPr txBox="1"/>
          <p:nvPr>
            <p:ph type="title"/>
          </p:nvPr>
        </p:nvSpPr>
        <p:spPr>
          <a:xfrm>
            <a:off x="1378825" y="998749"/>
            <a:ext cx="6647399" cy="1164901"/>
          </a:xfrm>
          <a:prstGeom prst="rect">
            <a:avLst/>
          </a:prstGeom>
        </p:spPr>
        <p:txBody>
          <a:bodyPr/>
          <a:lstStyle>
            <a:lvl1pPr algn="ctr">
              <a:defRPr sz="4300">
                <a:latin typeface="Barlow Condensed"/>
                <a:ea typeface="Barlow Condensed"/>
                <a:cs typeface="Barlow Condensed"/>
                <a:sym typeface="Barlow Condensed"/>
              </a:defRPr>
            </a:lvl1pPr>
          </a:lstStyle>
          <a:p>
            <a:pPr/>
            <a:r>
              <a:t>Täname kuulamast !</a:t>
            </a:r>
          </a:p>
        </p:txBody>
      </p:sp>
      <p:pic>
        <p:nvPicPr>
          <p:cNvPr id="355" name="Google Shape;312;p18" descr="Google Shape;312;p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0298" y="2309549"/>
            <a:ext cx="3670675" cy="2455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C0791B"/>
      </a:lt1>
      <a:dk2>
        <a:srgbClr val="A7A7A7"/>
      </a:dk2>
      <a:lt2>
        <a:srgbClr val="53535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0000FF"/>
      </a:hlink>
      <a:folHlink>
        <a:srgbClr val="FF00FF"/>
      </a:folHlink>
    </a:clrScheme>
    <a:fontScheme name="Momentum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omentu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C0791B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C0791B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0000FF"/>
      </a:hlink>
      <a:folHlink>
        <a:srgbClr val="FF00FF"/>
      </a:folHlink>
    </a:clrScheme>
    <a:fontScheme name="Momentum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omentu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C0791B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C0791B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