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arlow Condensed ExtraLight"/>
      <p:regular r:id="rId22"/>
      <p:bold r:id="rId23"/>
      <p:italic r:id="rId24"/>
      <p:boldItalic r:id="rId25"/>
    </p:embeddedFont>
    <p:embeddedFont>
      <p:font typeface="Barlow Condensed Medium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EB 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R2dMNdtSlt0fEoJxTUP+Pl0Kz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arlowCondensedExtraLight-regular.fntdata"/><Relationship Id="rId21" Type="http://schemas.openxmlformats.org/officeDocument/2006/relationships/slide" Target="slides/slide16.xml"/><Relationship Id="rId24" Type="http://schemas.openxmlformats.org/officeDocument/2006/relationships/font" Target="fonts/BarlowCondensedExtraLight-italic.fntdata"/><Relationship Id="rId23" Type="http://schemas.openxmlformats.org/officeDocument/2006/relationships/font" Target="fonts/BarlowCondensedExtr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Medium-regular.fntdata"/><Relationship Id="rId25" Type="http://schemas.openxmlformats.org/officeDocument/2006/relationships/font" Target="fonts/BarlowCondensedExtraLight-boldItalic.fntdata"/><Relationship Id="rId28" Type="http://schemas.openxmlformats.org/officeDocument/2006/relationships/font" Target="fonts/BarlowCondensedMedium-italic.fntdata"/><Relationship Id="rId27" Type="http://schemas.openxmlformats.org/officeDocument/2006/relationships/font" Target="fonts/Barlow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8.xml"/><Relationship Id="rId35" Type="http://schemas.openxmlformats.org/officeDocument/2006/relationships/font" Target="fonts/EBGaramond-bold.fntdata"/><Relationship Id="rId12" Type="http://schemas.openxmlformats.org/officeDocument/2006/relationships/slide" Target="slides/slide7.xml"/><Relationship Id="rId34" Type="http://schemas.openxmlformats.org/officeDocument/2006/relationships/font" Target="fonts/EBGaramond-regular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Italic.fntdata"/><Relationship Id="rId14" Type="http://schemas.openxmlformats.org/officeDocument/2006/relationships/slide" Target="slides/slide9.xml"/><Relationship Id="rId36" Type="http://schemas.openxmlformats.org/officeDocument/2006/relationships/font" Target="fonts/EBGaramon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9" name="Google Shape;19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2" name="Google Shape;22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a5ce3a08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0a5ce3a0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0a5ce3a08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5" name="Google Shape;1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6" name="Google Shape;1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783025" y="763075"/>
            <a:ext cx="46878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60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EEMALT NÄHTUD: Eesti elu taskuhäälingud välismaalastega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2059350" y="1370525"/>
            <a:ext cx="61311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idx="1" type="body"/>
          </p:nvPr>
        </p:nvSpPr>
        <p:spPr>
          <a:xfrm>
            <a:off x="477300" y="594150"/>
            <a:ext cx="81894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Millistele allikatele, varasematele uuringutele oma tegevuses tuginesite?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Integratsioonimonitooringud, Euroopa Komisjoni tellitud uuringud ja TÜ “Mina, Maailm, Meedia” projekti raames avaldatud tööd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Raamatu “Kuidas mõista andmestunud maailma” etnograafiat ja intervjueerimist puudutavad peatükid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 erinevate erialade teadmised aitasid jõuda soovitud tulemuseni?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Läbi erinevate erialade koondasime projekti raames teadmisi kultuuridest, semiootikast, intervjueerimistehnikatest, inimeste- ja kultuuridevahelisest ning massi- ja sotsiaalmeedia kommunikatsioonist, mille koostöös antud projekt edukalt teoks saigi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idx="1" type="body"/>
          </p:nvPr>
        </p:nvSpPr>
        <p:spPr>
          <a:xfrm>
            <a:off x="366350" y="215875"/>
            <a:ext cx="4545600" cy="4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Mida, mitu ja kui hästi te projekti käigus lõite?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käigus loodi 12 taskuhäälingut, mille juurde kuuluvad ka autoetnograafia ning sotsiaalmeedia sisu tootmine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 inimeseni jõudsite? 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Podcastid avaldatakse pärast projekti lõppu, nii et hetkel on seda raske hinnata. Küll aga näidatakse praegu Kanal 2-s projektiga seotud saadet “Rikas Eesti”, mis võib huvi podcastide vastu kasvatada.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410750" y="272375"/>
            <a:ext cx="43305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projekti tulemustest järeldate?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Võib teha järeldusi, et kolmandatest riikidest Eesti elama asuvad inimesed kohtuvad siinses ruumis mitmete katsumustega, kuid samas üldfoon siinse elu juures on positiivne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soovite kokkuvõtteks välja tuua?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 igati põnev siseneda Eestisse elama asunud inimeste mõttemaailma ning sellega lähemalt tutvust teha. Vaadates otsa võõrale avastad endaski midagi uut!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/>
          <p:nvPr/>
        </p:nvSpPr>
        <p:spPr>
          <a:xfrm>
            <a:off x="546625" y="2497400"/>
            <a:ext cx="50091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40" name="Google Shape;14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5.googleusercontent.com/IPLV0Xop8TqtOrsMj4uY4bc4juzDvSwMp_mS5JL-1tnM2FdNLkf9p2skoZROQr0U2DlVa2Fgkvshy3sS7S_s8QCNFpIWNBzcBPFXtQTsqIiRKF9B7yAvCRXLMBYVGQuQs9eGvQo" id="142" name="Google Shape;14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4294967295" type="subTitle"/>
          </p:nvPr>
        </p:nvSpPr>
        <p:spPr>
          <a:xfrm>
            <a:off x="573612" y="176086"/>
            <a:ext cx="4781997" cy="4803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</a:t>
            </a: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Kristiina Raud, kommunikatsioonijuhtimine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Keio Kaarlõp, andragoogika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Kaie Kivisilla, ajalugu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Marge Hansumäe, liiklusohutus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Kirsi Pruudel, nüüdismeedia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Mari-Liis Parts, kunstiteraapiad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Eva-Maria Kriisa, ajakirjandus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Henrik Laever, ajakirjandus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Alice Pia Kattago, kommunikatsioonijuhtimine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Dmitri Orehhov, sotsioloogia</a:t>
            </a:r>
            <a:endParaRPr i="1" sz="15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5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Sten Talimaa, ajakirjandus</a:t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a5ce3a087_0_0"/>
          <p:cNvSpPr txBox="1"/>
          <p:nvPr>
            <p:ph idx="4294967295" type="subTitle"/>
          </p:nvPr>
        </p:nvSpPr>
        <p:spPr>
          <a:xfrm>
            <a:off x="573612" y="176086"/>
            <a:ext cx="47820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Juhendajad</a:t>
            </a:r>
            <a:r>
              <a:rPr lang="en-US" sz="17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: </a:t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Andres Kõnno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Camilla Katri Emilia Saar</a:t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477325" y="1192438"/>
            <a:ext cx="4265700" cy="3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Podcastid avavad siia elama asunud inimeste sisemaailma ning probleeme, millega siinse eluga kohanemisel silmitsi seistakse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Probleemid ilmnevad ja saavad mõtestatud seletuse podcastide käigus, ilmnevad kultuurilised, religioossed ja keelelised erinevused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8" name="Google Shape;168;p5"/>
          <p:cNvSpPr txBox="1"/>
          <p:nvPr>
            <p:ph type="title"/>
          </p:nvPr>
        </p:nvSpPr>
        <p:spPr>
          <a:xfrm>
            <a:off x="477325" y="238375"/>
            <a:ext cx="5251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olulisus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5242854" y="-318315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100575" y="738450"/>
            <a:ext cx="5201400" cy="4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 oli projekti eesmärk?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Kolmandatest riikidest Eestisse elama asunud inimeste tutvustamine läbi podcastide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soovisite saavutada?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Soovisime saavutada suuremat kõlapinda mõistmisel ning teema avardumist Eesti inimeste seas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 teate, et olete eesmärgi saavutanud?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900"/>
              <a:buFont typeface="Barlow Condensed"/>
              <a:buChar char="-"/>
            </a:pPr>
            <a:r>
              <a:rPr lang="en-US" sz="19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Podcastid on produtseeritud ja avaldamiseks valmis. Nad avaldatakse jooksvalt, kuid juba pärast projekti lõppu vastavalt graafikule.</a:t>
            </a:r>
            <a:endParaRPr sz="19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266317" y="-122081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eesmärk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5301979" y="-245165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2119406" y="184820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378900" y="871600"/>
            <a:ext cx="41931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</a:t>
            </a: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odcastide eeltöö, salvestamine, monteerimine</a:t>
            </a:r>
            <a:endParaRPr>
              <a:solidFill>
                <a:srgbClr val="C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Podcastide tutvustamiseks ja levitamiseks sotsiaalmeedia postituste sisu loomine (tekst, pilt, heli)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400"/>
              <a:buFont typeface="Barlow Condensed"/>
              <a:buChar char="-"/>
            </a:pPr>
            <a:r>
              <a:rPr lang="en-US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Autoetnograafia: teise kultuuri ja enda suhestumise analüüs</a:t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9" name="Google Shape;189;p8"/>
          <p:cNvSpPr txBox="1"/>
          <p:nvPr>
            <p:ph type="title"/>
          </p:nvPr>
        </p:nvSpPr>
        <p:spPr>
          <a:xfrm>
            <a:off x="477330" y="-6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