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74"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Lst>
  <p:sldSz cy="5143500" cx="9144000"/>
  <p:notesSz cx="6858000" cy="9144000"/>
  <p:embeddedFontLst>
    <p:embeddedFont>
      <p:font typeface="Barlow Condensed ExtraLight"/>
      <p:regular r:id="rId37"/>
      <p:bold r:id="rId38"/>
      <p:italic r:id="rId39"/>
      <p:boldItalic r:id="rId40"/>
    </p:embeddedFont>
    <p:embeddedFont>
      <p:font typeface="Barlow Condensed Medium"/>
      <p:regular r:id="rId41"/>
      <p:bold r:id="rId42"/>
      <p:italic r:id="rId43"/>
      <p:boldItalic r:id="rId44"/>
    </p:embeddedFont>
    <p:embeddedFont>
      <p:font typeface="Barlow Condensed"/>
      <p:regular r:id="rId45"/>
      <p:bold r:id="rId46"/>
      <p:italic r:id="rId47"/>
      <p:boldItalic r:id="rId48"/>
    </p:embeddedFont>
    <p:embeddedFont>
      <p:font typeface="EB Garamond"/>
      <p:regular r:id="rId49"/>
      <p:bold r:id="rId50"/>
      <p:italic r:id="rId51"/>
      <p:boldItalic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53" roundtripDataSignature="AMtx7miT2/4qOvby1cBNlCcWqOLqD12Ya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E2FC16B-B201-486C-B71C-97F960092D3A}">
  <a:tblStyle styleId="{DE2FC16B-B201-486C-B71C-97F960092D3A}"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BarlowCondensedExtraLight-boldItalic.fntdata"/><Relationship Id="rId42" Type="http://schemas.openxmlformats.org/officeDocument/2006/relationships/font" Target="fonts/BarlowCondensedMedium-bold.fntdata"/><Relationship Id="rId41" Type="http://schemas.openxmlformats.org/officeDocument/2006/relationships/font" Target="fonts/BarlowCondensedMedium-regular.fntdata"/><Relationship Id="rId44" Type="http://schemas.openxmlformats.org/officeDocument/2006/relationships/font" Target="fonts/BarlowCondensedMedium-boldItalic.fntdata"/><Relationship Id="rId43" Type="http://schemas.openxmlformats.org/officeDocument/2006/relationships/font" Target="fonts/BarlowCondensedMedium-italic.fntdata"/><Relationship Id="rId46" Type="http://schemas.openxmlformats.org/officeDocument/2006/relationships/font" Target="fonts/BarlowCondensed-bold.fntdata"/><Relationship Id="rId45" Type="http://schemas.openxmlformats.org/officeDocument/2006/relationships/font" Target="fonts/BarlowCondensed-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font" Target="fonts/BarlowCondensed-boldItalic.fntdata"/><Relationship Id="rId47" Type="http://schemas.openxmlformats.org/officeDocument/2006/relationships/font" Target="fonts/BarlowCondensed-italic.fntdata"/><Relationship Id="rId49" Type="http://schemas.openxmlformats.org/officeDocument/2006/relationships/font" Target="fonts/EBGaramond-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font" Target="fonts/BarlowCondensedExtraLight-regular.fntdata"/><Relationship Id="rId36" Type="http://schemas.openxmlformats.org/officeDocument/2006/relationships/slide" Target="slides/slide29.xml"/><Relationship Id="rId39" Type="http://schemas.openxmlformats.org/officeDocument/2006/relationships/font" Target="fonts/BarlowCondensedExtraLight-italic.fntdata"/><Relationship Id="rId38" Type="http://schemas.openxmlformats.org/officeDocument/2006/relationships/font" Target="fonts/BarlowCondensedExtraLight-bold.fntdata"/><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EBGaramond-italic.fntdata"/><Relationship Id="rId50" Type="http://schemas.openxmlformats.org/officeDocument/2006/relationships/font" Target="fonts/EBGaramond-bold.fntdata"/><Relationship Id="rId53" Type="http://customschemas.google.com/relationships/presentationmetadata" Target="metadata"/><Relationship Id="rId52" Type="http://schemas.openxmlformats.org/officeDocument/2006/relationships/font" Target="fonts/EBGaramond-boldItalic.fnt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7" name="Google Shape;27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9" name="Google Shape;369;p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sz="1000"/>
          </a:p>
        </p:txBody>
      </p:sp>
      <p:sp>
        <p:nvSpPr>
          <p:cNvPr id="370" name="Google Shape;370;p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7" name="Google Shape;377;p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sz="1000"/>
          </a:p>
        </p:txBody>
      </p:sp>
      <p:sp>
        <p:nvSpPr>
          <p:cNvPr id="378" name="Google Shape;378;p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10b81aca332_3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4" name="Google Shape;384;g10b81aca332_3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sz="1000"/>
          </a:p>
        </p:txBody>
      </p:sp>
      <p:sp>
        <p:nvSpPr>
          <p:cNvPr id="385" name="Google Shape;385;g10b81aca332_3_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1" name="Google Shape;391;p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sz="1000"/>
          </a:p>
        </p:txBody>
      </p:sp>
      <p:sp>
        <p:nvSpPr>
          <p:cNvPr id="392" name="Google Shape;392;p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9" name="Google Shape;399;p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sz="1000"/>
          </a:p>
        </p:txBody>
      </p:sp>
      <p:sp>
        <p:nvSpPr>
          <p:cNvPr id="400" name="Google Shape;400;p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7" name="Google Shape;407;p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sz="1000"/>
          </a:p>
        </p:txBody>
      </p:sp>
      <p:sp>
        <p:nvSpPr>
          <p:cNvPr id="408" name="Google Shape;408;p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5" name="Google Shape;415;p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sz="1000"/>
          </a:p>
        </p:txBody>
      </p:sp>
      <p:sp>
        <p:nvSpPr>
          <p:cNvPr id="416" name="Google Shape;416;p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7" name="Google Shape;427;p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sz="1000"/>
          </a:p>
        </p:txBody>
      </p:sp>
      <p:sp>
        <p:nvSpPr>
          <p:cNvPr id="428" name="Google Shape;428;p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6" name="Google Shape;436;p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sz="1000"/>
          </a:p>
        </p:txBody>
      </p:sp>
      <p:sp>
        <p:nvSpPr>
          <p:cNvPr id="437" name="Google Shape;437;p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6" name="Google Shape;44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2" name="Google Shape;28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1" name="Google Shape;451;p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sz="1000"/>
          </a:p>
        </p:txBody>
      </p:sp>
      <p:sp>
        <p:nvSpPr>
          <p:cNvPr id="452" name="Google Shape;452;p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9" name="Google Shape;459;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4" name="Google Shape;464;p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sz="1000"/>
          </a:p>
        </p:txBody>
      </p:sp>
      <p:sp>
        <p:nvSpPr>
          <p:cNvPr id="465" name="Google Shape;465;p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4" name="Google Shape;474;p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sz="1000"/>
          </a:p>
        </p:txBody>
      </p:sp>
      <p:sp>
        <p:nvSpPr>
          <p:cNvPr id="475" name="Google Shape;475;p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5" name="Google Shape;485;p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sz="1000"/>
          </a:p>
        </p:txBody>
      </p:sp>
      <p:sp>
        <p:nvSpPr>
          <p:cNvPr id="486" name="Google Shape;486;p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8" name="Google Shape;498;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3" name="Google Shape;503;p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sz="1000"/>
          </a:p>
        </p:txBody>
      </p:sp>
      <p:sp>
        <p:nvSpPr>
          <p:cNvPr id="504" name="Google Shape;504;p2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0" name="Google Shape;510;p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sz="1000"/>
          </a:p>
        </p:txBody>
      </p:sp>
      <p:sp>
        <p:nvSpPr>
          <p:cNvPr id="511" name="Google Shape;511;p2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7" name="Google Shape;517;p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sz="1000"/>
          </a:p>
        </p:txBody>
      </p:sp>
      <p:sp>
        <p:nvSpPr>
          <p:cNvPr id="518" name="Google Shape;518;p2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p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4" name="Google Shape;524;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8" name="Google Shape;29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3" name="Google Shape;303;p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sz="1000"/>
          </a:p>
        </p:txBody>
      </p:sp>
      <p:sp>
        <p:nvSpPr>
          <p:cNvPr id="304" name="Google Shape;304;p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8" name="Google Shape;328;p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sz="1000"/>
          </a:p>
        </p:txBody>
      </p:sp>
      <p:sp>
        <p:nvSpPr>
          <p:cNvPr id="329" name="Google Shape;329;p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7" name="Google Shape;337;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sz="1000"/>
          </a:p>
        </p:txBody>
      </p:sp>
      <p:sp>
        <p:nvSpPr>
          <p:cNvPr id="338" name="Google Shape;338;p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4" name="Google Shape;344;p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sz="1000"/>
          </a:p>
        </p:txBody>
      </p:sp>
      <p:sp>
        <p:nvSpPr>
          <p:cNvPr id="345" name="Google Shape;345;p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3" name="Google Shape;353;p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sz="1000"/>
          </a:p>
        </p:txBody>
      </p:sp>
      <p:sp>
        <p:nvSpPr>
          <p:cNvPr id="354" name="Google Shape;354;p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1" name="Google Shape;361;p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sz="1000"/>
          </a:p>
        </p:txBody>
      </p:sp>
      <p:sp>
        <p:nvSpPr>
          <p:cNvPr id="362" name="Google Shape;362;p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jpg"/><Relationship Id="rId7" Type="http://schemas.openxmlformats.org/officeDocument/2006/relationships/image" Target="../media/image8.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jp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jpg"/><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9.png"/><Relationship Id="rId6" Type="http://schemas.openxmlformats.org/officeDocument/2006/relationships/image" Target="../media/image18.jpg"/><Relationship Id="rId7" Type="http://schemas.openxmlformats.org/officeDocument/2006/relationships/image" Target="../media/image20.jp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2.jp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3.jp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4.jp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4.jp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4.jp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4.jp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4.jp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4.jp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4.jp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4.jp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4.jp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4.jp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4.jp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4.jp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4.jp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4.jp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4.jp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4.jp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4.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4.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sislaid (valge)">
  <p:cSld name="Esislaid (valge)">
    <p:spTree>
      <p:nvGrpSpPr>
        <p:cNvPr id="10" name="Shape 10"/>
        <p:cNvGrpSpPr/>
        <p:nvPr/>
      </p:nvGrpSpPr>
      <p:grpSpPr>
        <a:xfrm>
          <a:off x="0" y="0"/>
          <a:ext cx="0" cy="0"/>
          <a:chOff x="0" y="0"/>
          <a:chExt cx="0" cy="0"/>
        </a:xfrm>
      </p:grpSpPr>
      <p:sp>
        <p:nvSpPr>
          <p:cNvPr id="11" name="Google Shape;11;p30"/>
          <p:cNvSpPr/>
          <p:nvPr/>
        </p:nvSpPr>
        <p:spPr>
          <a:xfrm>
            <a:off x="0" y="4318000"/>
            <a:ext cx="3264000" cy="825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EB Garamond"/>
              <a:ea typeface="EB Garamond"/>
              <a:cs typeface="EB Garamond"/>
              <a:sym typeface="EB Garamond"/>
            </a:endParaRPr>
          </a:p>
        </p:txBody>
      </p:sp>
      <p:pic>
        <p:nvPicPr>
          <p:cNvPr id="12" name="Google Shape;12;p30"/>
          <p:cNvPicPr preferRelativeResize="0"/>
          <p:nvPr/>
        </p:nvPicPr>
        <p:blipFill rotWithShape="1">
          <a:blip r:embed="rId2">
            <a:alphaModFix/>
          </a:blip>
          <a:srcRect b="0" l="0" r="0" t="0"/>
          <a:stretch/>
        </p:blipFill>
        <p:spPr>
          <a:xfrm>
            <a:off x="6880796" y="2811083"/>
            <a:ext cx="1758374" cy="1017617"/>
          </a:xfrm>
          <a:prstGeom prst="rect">
            <a:avLst/>
          </a:prstGeom>
          <a:noFill/>
          <a:ln>
            <a:noFill/>
          </a:ln>
        </p:spPr>
      </p:pic>
      <p:pic>
        <p:nvPicPr>
          <p:cNvPr descr="TLY-est.png" id="13" name="Google Shape;13;p30"/>
          <p:cNvPicPr preferRelativeResize="0"/>
          <p:nvPr/>
        </p:nvPicPr>
        <p:blipFill rotWithShape="1">
          <a:blip r:embed="rId3">
            <a:alphaModFix/>
          </a:blip>
          <a:srcRect b="0" l="0" r="0" t="0"/>
          <a:stretch/>
        </p:blipFill>
        <p:spPr>
          <a:xfrm>
            <a:off x="6918109" y="4120464"/>
            <a:ext cx="1724101" cy="354856"/>
          </a:xfrm>
          <a:prstGeom prst="rect">
            <a:avLst/>
          </a:prstGeom>
          <a:noFill/>
          <a:ln>
            <a:noFill/>
          </a:ln>
        </p:spPr>
      </p:pic>
      <p:cxnSp>
        <p:nvCxnSpPr>
          <p:cNvPr id="14" name="Google Shape;14;p30"/>
          <p:cNvCxnSpPr/>
          <p:nvPr/>
        </p:nvCxnSpPr>
        <p:spPr>
          <a:xfrm flipH="1">
            <a:off x="5676900" y="609600"/>
            <a:ext cx="800100" cy="3888600"/>
          </a:xfrm>
          <a:prstGeom prst="straightConnector1">
            <a:avLst/>
          </a:prstGeom>
          <a:noFill/>
          <a:ln cap="flat" cmpd="sng" w="44450">
            <a:solidFill>
              <a:srgbClr val="D0043C"/>
            </a:solidFill>
            <a:prstDash val="solid"/>
            <a:miter lim="800000"/>
            <a:headEnd len="sm" w="sm" type="none"/>
            <a:tailEnd len="sm" w="sm" type="none"/>
          </a:ln>
        </p:spPr>
      </p:cxnSp>
      <p:sp>
        <p:nvSpPr>
          <p:cNvPr id="15" name="Google Shape;15;p30"/>
          <p:cNvSpPr txBox="1"/>
          <p:nvPr>
            <p:ph type="title"/>
          </p:nvPr>
        </p:nvSpPr>
        <p:spPr>
          <a:xfrm>
            <a:off x="628203" y="625298"/>
            <a:ext cx="4782000" cy="3849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dk1"/>
              </a:buClr>
              <a:buSzPts val="3600"/>
              <a:buFont typeface="Times New Roman"/>
              <a:buNone/>
              <a:defRPr i="0" sz="36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6" name="Google Shape;16;p30"/>
          <p:cNvPicPr preferRelativeResize="0"/>
          <p:nvPr/>
        </p:nvPicPr>
        <p:blipFill rotWithShape="1">
          <a:blip r:embed="rId4">
            <a:alphaModFix/>
          </a:blip>
          <a:srcRect b="0" l="0" r="0" t="0"/>
          <a:stretch/>
        </p:blipFill>
        <p:spPr>
          <a:xfrm>
            <a:off x="12769025" y="27865019"/>
            <a:ext cx="1749450" cy="1749450"/>
          </a:xfrm>
          <a:prstGeom prst="rect">
            <a:avLst/>
          </a:prstGeom>
          <a:noFill/>
          <a:ln>
            <a:noFill/>
          </a:ln>
        </p:spPr>
      </p:pic>
      <p:pic>
        <p:nvPicPr>
          <p:cNvPr id="17" name="Google Shape;17;p30"/>
          <p:cNvPicPr preferRelativeResize="0"/>
          <p:nvPr/>
        </p:nvPicPr>
        <p:blipFill rotWithShape="1">
          <a:blip r:embed="rId5">
            <a:alphaModFix/>
          </a:blip>
          <a:srcRect b="0" l="0" r="0" t="0"/>
          <a:stretch/>
        </p:blipFill>
        <p:spPr>
          <a:xfrm>
            <a:off x="6907309" y="705926"/>
            <a:ext cx="1805495" cy="1805495"/>
          </a:xfrm>
          <a:prstGeom prst="rect">
            <a:avLst/>
          </a:prstGeom>
          <a:noFill/>
          <a:ln>
            <a:noFill/>
          </a:ln>
        </p:spPr>
      </p:pic>
      <p:pic>
        <p:nvPicPr>
          <p:cNvPr id="18" name="Google Shape;18;p30"/>
          <p:cNvPicPr preferRelativeResize="0"/>
          <p:nvPr/>
        </p:nvPicPr>
        <p:blipFill rotWithShape="1">
          <a:blip r:embed="rId6">
            <a:alphaModFix/>
          </a:blip>
          <a:srcRect b="0" l="0" r="0" t="0"/>
          <a:stretch/>
        </p:blipFill>
        <p:spPr>
          <a:xfrm>
            <a:off x="6882979" y="2799499"/>
            <a:ext cx="1759231" cy="1017614"/>
          </a:xfrm>
          <a:prstGeom prst="rect">
            <a:avLst/>
          </a:prstGeom>
          <a:noFill/>
          <a:ln>
            <a:noFill/>
          </a:ln>
        </p:spPr>
      </p:pic>
      <p:pic>
        <p:nvPicPr>
          <p:cNvPr id="19" name="Google Shape;19;p30"/>
          <p:cNvPicPr preferRelativeResize="0"/>
          <p:nvPr/>
        </p:nvPicPr>
        <p:blipFill rotWithShape="1">
          <a:blip r:embed="rId7">
            <a:alphaModFix/>
          </a:blip>
          <a:srcRect b="0" l="0" r="0" t="0"/>
          <a:stretch/>
        </p:blipFill>
        <p:spPr>
          <a:xfrm>
            <a:off x="6908800" y="4115736"/>
            <a:ext cx="1741841" cy="357053"/>
          </a:xfrm>
          <a:prstGeom prst="rect">
            <a:avLst/>
          </a:prstGeom>
          <a:noFill/>
          <a:ln>
            <a:noFill/>
          </a:ln>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õrdlus 01">
  <p:cSld name="võrdlus 01">
    <p:spTree>
      <p:nvGrpSpPr>
        <p:cNvPr id="55" name="Shape 55"/>
        <p:cNvGrpSpPr/>
        <p:nvPr/>
      </p:nvGrpSpPr>
      <p:grpSpPr>
        <a:xfrm>
          <a:off x="0" y="0"/>
          <a:ext cx="0" cy="0"/>
          <a:chOff x="0" y="0"/>
          <a:chExt cx="0" cy="0"/>
        </a:xfrm>
      </p:grpSpPr>
      <p:sp>
        <p:nvSpPr>
          <p:cNvPr id="56" name="Google Shape;56;p65"/>
          <p:cNvSpPr txBox="1"/>
          <p:nvPr>
            <p:ph idx="1" type="body"/>
          </p:nvPr>
        </p:nvSpPr>
        <p:spPr>
          <a:xfrm>
            <a:off x="622300" y="1778000"/>
            <a:ext cx="3724200" cy="2550300"/>
          </a:xfrm>
          <a:prstGeom prst="rect">
            <a:avLst/>
          </a:prstGeom>
          <a:noFill/>
          <a:ln>
            <a:noFill/>
          </a:ln>
        </p:spPr>
        <p:txBody>
          <a:bodyPr anchorCtr="0" anchor="t" bIns="45700" lIns="91425" spcFirstLastPara="1" rIns="91425" wrap="square" tIns="45700">
            <a:no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 name="Google Shape;57;p65"/>
          <p:cNvSpPr txBox="1"/>
          <p:nvPr>
            <p:ph idx="2" type="body"/>
          </p:nvPr>
        </p:nvSpPr>
        <p:spPr>
          <a:xfrm>
            <a:off x="4810126" y="1778000"/>
            <a:ext cx="3724200" cy="2550300"/>
          </a:xfrm>
          <a:prstGeom prst="rect">
            <a:avLst/>
          </a:prstGeom>
          <a:noFill/>
          <a:ln>
            <a:noFill/>
          </a:ln>
        </p:spPr>
        <p:txBody>
          <a:bodyPr anchorCtr="0" anchor="t" bIns="45700" lIns="91425" spcFirstLastPara="1" rIns="91425" wrap="square" tIns="45700">
            <a:no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65"/>
          <p:cNvSpPr txBox="1"/>
          <p:nvPr>
            <p:ph type="title"/>
          </p:nvPr>
        </p:nvSpPr>
        <p:spPr>
          <a:xfrm>
            <a:off x="628650" y="464083"/>
            <a:ext cx="7886700" cy="1264800"/>
          </a:xfrm>
          <a:prstGeom prst="rect">
            <a:avLst/>
          </a:prstGeom>
          <a:noFill/>
          <a:ln>
            <a:noFill/>
          </a:ln>
        </p:spPr>
        <p:txBody>
          <a:bodyPr anchorCtr="0" anchor="t" bIns="45700" lIns="91425" spcFirstLastPara="1" rIns="91425" wrap="square" tIns="45700">
            <a:noAutofit/>
          </a:bodyPr>
          <a:lstStyle>
            <a:lvl1pPr lvl="0" algn="l">
              <a:lnSpc>
                <a:spcPct val="54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59" name="Google Shape;59;p65"/>
          <p:cNvPicPr preferRelativeResize="0"/>
          <p:nvPr/>
        </p:nvPicPr>
        <p:blipFill rotWithShape="1">
          <a:blip r:embed="rId2">
            <a:alphaModFix/>
          </a:blip>
          <a:srcRect b="0" l="0" r="0" t="0"/>
          <a:stretch/>
        </p:blipFill>
        <p:spPr>
          <a:xfrm>
            <a:off x="386660" y="4467471"/>
            <a:ext cx="1996865" cy="409329"/>
          </a:xfrm>
          <a:prstGeom prst="rect">
            <a:avLst/>
          </a:prstGeom>
          <a:noFill/>
          <a:ln>
            <a:noFill/>
          </a:ln>
        </p:spPr>
      </p:pic>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õrdlus 02">
  <p:cSld name="võrdlus 02">
    <p:spTree>
      <p:nvGrpSpPr>
        <p:cNvPr id="60" name="Shape 60"/>
        <p:cNvGrpSpPr/>
        <p:nvPr/>
      </p:nvGrpSpPr>
      <p:grpSpPr>
        <a:xfrm>
          <a:off x="0" y="0"/>
          <a:ext cx="0" cy="0"/>
          <a:chOff x="0" y="0"/>
          <a:chExt cx="0" cy="0"/>
        </a:xfrm>
      </p:grpSpPr>
      <p:sp>
        <p:nvSpPr>
          <p:cNvPr id="61" name="Google Shape;61;p66"/>
          <p:cNvSpPr txBox="1"/>
          <p:nvPr>
            <p:ph idx="1" type="body"/>
          </p:nvPr>
        </p:nvSpPr>
        <p:spPr>
          <a:xfrm>
            <a:off x="622300" y="1394223"/>
            <a:ext cx="3724200" cy="2934300"/>
          </a:xfrm>
          <a:prstGeom prst="rect">
            <a:avLst/>
          </a:prstGeom>
          <a:noFill/>
          <a:ln>
            <a:noFill/>
          </a:ln>
        </p:spPr>
        <p:txBody>
          <a:bodyPr anchorCtr="0" anchor="t" bIns="45700" lIns="91425" spcFirstLastPara="1" rIns="91425" wrap="square" tIns="45700">
            <a:no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 name="Google Shape;62;p66"/>
          <p:cNvSpPr txBox="1"/>
          <p:nvPr>
            <p:ph idx="2" type="body"/>
          </p:nvPr>
        </p:nvSpPr>
        <p:spPr>
          <a:xfrm>
            <a:off x="4810126" y="1394223"/>
            <a:ext cx="3724200" cy="2934300"/>
          </a:xfrm>
          <a:prstGeom prst="rect">
            <a:avLst/>
          </a:prstGeom>
          <a:noFill/>
          <a:ln>
            <a:noFill/>
          </a:ln>
        </p:spPr>
        <p:txBody>
          <a:bodyPr anchorCtr="0" anchor="t" bIns="45700" lIns="91425" spcFirstLastPara="1" rIns="91425" wrap="square" tIns="45700">
            <a:no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 name="Google Shape;63;p66"/>
          <p:cNvSpPr txBox="1"/>
          <p:nvPr>
            <p:ph type="title"/>
          </p:nvPr>
        </p:nvSpPr>
        <p:spPr>
          <a:xfrm>
            <a:off x="596900" y="362930"/>
            <a:ext cx="7962900" cy="9261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3200"/>
              <a:buFont typeface="Times New Roman"/>
              <a:buNone/>
              <a:defRPr i="0" sz="32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64" name="Google Shape;64;p66"/>
          <p:cNvPicPr preferRelativeResize="0"/>
          <p:nvPr/>
        </p:nvPicPr>
        <p:blipFill rotWithShape="1">
          <a:blip r:embed="rId2">
            <a:alphaModFix/>
          </a:blip>
          <a:srcRect b="0" l="0" r="0" t="0"/>
          <a:stretch/>
        </p:blipFill>
        <p:spPr>
          <a:xfrm>
            <a:off x="386660" y="4467471"/>
            <a:ext cx="1996865" cy="409329"/>
          </a:xfrm>
          <a:prstGeom prst="rect">
            <a:avLst/>
          </a:prstGeom>
          <a:noFill/>
          <a:ln>
            <a:noFill/>
          </a:ln>
        </p:spPr>
      </p:pic>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
  <p:cSld name="number">
    <p:spTree>
      <p:nvGrpSpPr>
        <p:cNvPr id="65" name="Shape 65"/>
        <p:cNvGrpSpPr/>
        <p:nvPr/>
      </p:nvGrpSpPr>
      <p:grpSpPr>
        <a:xfrm>
          <a:off x="0" y="0"/>
          <a:ext cx="0" cy="0"/>
          <a:chOff x="0" y="0"/>
          <a:chExt cx="0" cy="0"/>
        </a:xfrm>
      </p:grpSpPr>
      <p:sp>
        <p:nvSpPr>
          <p:cNvPr id="66" name="Google Shape;66;p67"/>
          <p:cNvSpPr txBox="1"/>
          <p:nvPr>
            <p:ph idx="1" type="body"/>
          </p:nvPr>
        </p:nvSpPr>
        <p:spPr>
          <a:xfrm>
            <a:off x="415007" y="458412"/>
            <a:ext cx="3127800" cy="4991100"/>
          </a:xfrm>
          <a:prstGeom prst="rect">
            <a:avLst/>
          </a:prstGeom>
          <a:noFill/>
          <a:ln>
            <a:noFill/>
          </a:ln>
        </p:spPr>
        <p:txBody>
          <a:bodyPr anchorCtr="0" anchor="b" bIns="45700" lIns="91425" spcFirstLastPara="1" rIns="91425" wrap="square" tIns="45700">
            <a:noAutofit/>
          </a:bodyPr>
          <a:lstStyle>
            <a:lvl1pPr indent="-228600" lvl="0" marL="457200" algn="l">
              <a:lnSpc>
                <a:spcPct val="120000"/>
              </a:lnSpc>
              <a:spcBef>
                <a:spcPts val="1000"/>
              </a:spcBef>
              <a:spcAft>
                <a:spcPts val="0"/>
              </a:spcAft>
              <a:buSzPts val="38000"/>
              <a:buNone/>
              <a:defRPr b="0" i="1" sz="38000">
                <a:solidFill>
                  <a:srgbClr val="D0043C"/>
                </a:solidFill>
                <a:latin typeface="Times New Roman"/>
                <a:ea typeface="Times New Roman"/>
                <a:cs typeface="Times New Roman"/>
                <a:sym typeface="Times New Roman"/>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 name="Google Shape;67;p67"/>
          <p:cNvSpPr txBox="1"/>
          <p:nvPr>
            <p:ph idx="2" type="body"/>
          </p:nvPr>
        </p:nvSpPr>
        <p:spPr>
          <a:xfrm>
            <a:off x="3698721" y="1661862"/>
            <a:ext cx="4751700" cy="1675200"/>
          </a:xfrm>
          <a:prstGeom prst="rect">
            <a:avLst/>
          </a:prstGeom>
          <a:noFill/>
          <a:ln>
            <a:noFill/>
          </a:ln>
        </p:spPr>
        <p:txBody>
          <a:bodyPr anchorCtr="0" anchor="ctr" bIns="45700" lIns="91425" spcFirstLastPara="1" rIns="91425" wrap="square" tIns="45700">
            <a:noAutofit/>
          </a:bodyPr>
          <a:lstStyle>
            <a:lvl1pPr indent="-431800" lvl="0" marL="457200" algn="l">
              <a:lnSpc>
                <a:spcPct val="120000"/>
              </a:lnSpc>
              <a:spcBef>
                <a:spcPts val="1000"/>
              </a:spcBef>
              <a:spcAft>
                <a:spcPts val="0"/>
              </a:spcAft>
              <a:buSzPts val="3200"/>
              <a:buFont typeface="Merriweather Sans"/>
              <a:buChar char="-"/>
              <a:defRPr sz="3200"/>
            </a:lvl1pPr>
            <a:lvl2pPr indent="-406400" lvl="1" marL="914400" algn="l">
              <a:lnSpc>
                <a:spcPct val="120000"/>
              </a:lnSpc>
              <a:spcBef>
                <a:spcPts val="500"/>
              </a:spcBef>
              <a:spcAft>
                <a:spcPts val="0"/>
              </a:spcAft>
              <a:buSzPts val="2800"/>
              <a:buChar char="-"/>
              <a:defRPr sz="2800"/>
            </a:lvl2pPr>
            <a:lvl3pPr indent="-381000" lvl="2" marL="1371600" algn="l">
              <a:lnSpc>
                <a:spcPct val="120000"/>
              </a:lnSpc>
              <a:spcBef>
                <a:spcPts val="500"/>
              </a:spcBef>
              <a:spcAft>
                <a:spcPts val="0"/>
              </a:spcAft>
              <a:buSzPts val="2400"/>
              <a:buChar char="-"/>
              <a:defRPr sz="24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68" name="Google Shape;68;p67"/>
          <p:cNvPicPr preferRelativeResize="0"/>
          <p:nvPr/>
        </p:nvPicPr>
        <p:blipFill rotWithShape="1">
          <a:blip r:embed="rId2">
            <a:alphaModFix/>
          </a:blip>
          <a:srcRect b="0" l="0" r="0" t="0"/>
          <a:stretch/>
        </p:blipFill>
        <p:spPr>
          <a:xfrm>
            <a:off x="386660" y="4467471"/>
            <a:ext cx="1996865" cy="409329"/>
          </a:xfrm>
          <a:prstGeom prst="rect">
            <a:avLst/>
          </a:prstGeom>
          <a:noFill/>
          <a:ln>
            <a:noFill/>
          </a:ln>
        </p:spPr>
      </p:pic>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olm ruutu 01">
  <p:cSld name="kolm ruutu 01">
    <p:spTree>
      <p:nvGrpSpPr>
        <p:cNvPr id="69" name="Shape 69"/>
        <p:cNvGrpSpPr/>
        <p:nvPr/>
      </p:nvGrpSpPr>
      <p:grpSpPr>
        <a:xfrm>
          <a:off x="0" y="0"/>
          <a:ext cx="0" cy="0"/>
          <a:chOff x="0" y="0"/>
          <a:chExt cx="0" cy="0"/>
        </a:xfrm>
      </p:grpSpPr>
      <p:sp>
        <p:nvSpPr>
          <p:cNvPr id="70" name="Google Shape;70;p68"/>
          <p:cNvSpPr/>
          <p:nvPr/>
        </p:nvSpPr>
        <p:spPr>
          <a:xfrm>
            <a:off x="749300" y="514349"/>
            <a:ext cx="2160000" cy="2160000"/>
          </a:xfrm>
          <a:prstGeom prst="rect">
            <a:avLst/>
          </a:prstGeom>
          <a:solidFill>
            <a:srgbClr val="D0043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71" name="Google Shape;71;p68"/>
          <p:cNvSpPr txBox="1"/>
          <p:nvPr>
            <p:ph type="title"/>
          </p:nvPr>
        </p:nvSpPr>
        <p:spPr>
          <a:xfrm>
            <a:off x="755576" y="1790344"/>
            <a:ext cx="2340000" cy="893400"/>
          </a:xfrm>
          <a:prstGeom prst="rect">
            <a:avLst/>
          </a:prstGeom>
          <a:noFill/>
          <a:ln>
            <a:noFill/>
          </a:ln>
        </p:spPr>
        <p:txBody>
          <a:bodyPr anchorCtr="0" anchor="b" bIns="140400" lIns="180000" spcFirstLastPara="1" rIns="180000" wrap="square" tIns="374400">
            <a:noAutofit/>
          </a:bodyPr>
          <a:lstStyle>
            <a:lvl1pPr lvl="0" algn="l">
              <a:lnSpc>
                <a:spcPct val="100000"/>
              </a:lnSpc>
              <a:spcBef>
                <a:spcPts val="0"/>
              </a:spcBef>
              <a:spcAft>
                <a:spcPts val="0"/>
              </a:spcAft>
              <a:buClr>
                <a:schemeClr val="lt1"/>
              </a:buClr>
              <a:buSzPts val="5880"/>
              <a:buFont typeface="EB Garamond"/>
              <a:buNone/>
              <a:defRPr b="0" i="0" sz="2800">
                <a:solidFill>
                  <a:schemeClr val="lt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68"/>
          <p:cNvSpPr/>
          <p:nvPr>
            <p:ph idx="2" type="pic"/>
          </p:nvPr>
        </p:nvSpPr>
        <p:spPr>
          <a:xfrm>
            <a:off x="3455876" y="519522"/>
            <a:ext cx="2160000" cy="2160000"/>
          </a:xfrm>
          <a:prstGeom prst="rect">
            <a:avLst/>
          </a:prstGeom>
          <a:noFill/>
          <a:ln>
            <a:noFill/>
          </a:ln>
        </p:spPr>
      </p:sp>
      <p:sp>
        <p:nvSpPr>
          <p:cNvPr id="73" name="Google Shape;73;p68"/>
          <p:cNvSpPr/>
          <p:nvPr>
            <p:ph idx="3" type="pic"/>
          </p:nvPr>
        </p:nvSpPr>
        <p:spPr>
          <a:xfrm>
            <a:off x="6156176" y="519522"/>
            <a:ext cx="2160000" cy="2160000"/>
          </a:xfrm>
          <a:prstGeom prst="rect">
            <a:avLst/>
          </a:prstGeom>
          <a:noFill/>
          <a:ln>
            <a:noFill/>
          </a:ln>
        </p:spPr>
      </p:sp>
      <p:sp>
        <p:nvSpPr>
          <p:cNvPr id="74" name="Google Shape;74;p68"/>
          <p:cNvSpPr txBox="1"/>
          <p:nvPr>
            <p:ph idx="1" type="body"/>
          </p:nvPr>
        </p:nvSpPr>
        <p:spPr>
          <a:xfrm>
            <a:off x="762000" y="2828922"/>
            <a:ext cx="7772400" cy="1559700"/>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1000"/>
              </a:spcBef>
              <a:spcAft>
                <a:spcPts val="0"/>
              </a:spcAft>
              <a:buSzPts val="2800"/>
              <a:buFont typeface="Merriweather Sans"/>
              <a:buChar char="-"/>
              <a:defRPr sz="2800"/>
            </a:lvl1pPr>
            <a:lvl2pPr indent="-381000" lvl="1" marL="914400" algn="l">
              <a:lnSpc>
                <a:spcPct val="100000"/>
              </a:lnSpc>
              <a:spcBef>
                <a:spcPts val="500"/>
              </a:spcBef>
              <a:spcAft>
                <a:spcPts val="0"/>
              </a:spcAft>
              <a:buSzPts val="2400"/>
              <a:buFont typeface="Merriweather Sans"/>
              <a:buChar char="-"/>
              <a:defRPr sz="2400"/>
            </a:lvl2pPr>
            <a:lvl3pPr indent="-355600" lvl="2" marL="1371600" algn="l">
              <a:lnSpc>
                <a:spcPct val="100000"/>
              </a:lnSpc>
              <a:spcBef>
                <a:spcPts val="500"/>
              </a:spcBef>
              <a:spcAft>
                <a:spcPts val="0"/>
              </a:spcAft>
              <a:buSzPts val="2000"/>
              <a:buFont typeface="Merriweather Sans"/>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68"/>
          <p:cNvSpPr txBox="1"/>
          <p:nvPr/>
        </p:nvSpPr>
        <p:spPr>
          <a:xfrm>
            <a:off x="755576" y="627534"/>
            <a:ext cx="1656300" cy="648000"/>
          </a:xfrm>
          <a:prstGeom prst="rect">
            <a:avLst/>
          </a:prstGeom>
          <a:noFill/>
          <a:ln>
            <a:noFill/>
          </a:ln>
        </p:spPr>
        <p:txBody>
          <a:bodyPr anchorCtr="0" anchor="t" bIns="140400" lIns="180000" spcFirstLastPara="1" rIns="180000" wrap="square" tIns="374400">
            <a:noAutofit/>
          </a:bodyPr>
          <a:lstStyle/>
          <a:p>
            <a:pPr indent="0" lvl="0" marL="0" marR="0" rtl="0" algn="l">
              <a:lnSpc>
                <a:spcPct val="42424"/>
              </a:lnSpc>
              <a:spcBef>
                <a:spcPts val="0"/>
              </a:spcBef>
              <a:spcAft>
                <a:spcPts val="0"/>
              </a:spcAft>
              <a:buClr>
                <a:schemeClr val="lt1"/>
              </a:buClr>
              <a:buSzPts val="13860"/>
              <a:buFont typeface="EB Garamond"/>
              <a:buNone/>
            </a:pPr>
            <a:r>
              <a:rPr b="0" i="1" lang="en" sz="6600" u="none" cap="none" strike="noStrike">
                <a:solidFill>
                  <a:schemeClr val="lt1"/>
                </a:solidFill>
                <a:latin typeface="Times New Roman"/>
                <a:ea typeface="Times New Roman"/>
                <a:cs typeface="Times New Roman"/>
                <a:sym typeface="Times New Roman"/>
              </a:rPr>
              <a:t>1.</a:t>
            </a:r>
            <a:endParaRPr b="0" i="0" sz="1400" u="none" cap="none" strike="noStrike">
              <a:solidFill>
                <a:srgbClr val="000000"/>
              </a:solidFill>
              <a:latin typeface="Arial"/>
              <a:ea typeface="Arial"/>
              <a:cs typeface="Arial"/>
              <a:sym typeface="Arial"/>
            </a:endParaRPr>
          </a:p>
        </p:txBody>
      </p:sp>
      <p:pic>
        <p:nvPicPr>
          <p:cNvPr id="76" name="Google Shape;76;p68"/>
          <p:cNvPicPr preferRelativeResize="0"/>
          <p:nvPr/>
        </p:nvPicPr>
        <p:blipFill rotWithShape="1">
          <a:blip r:embed="rId2">
            <a:alphaModFix/>
          </a:blip>
          <a:srcRect b="0" l="0" r="0" t="0"/>
          <a:stretch/>
        </p:blipFill>
        <p:spPr>
          <a:xfrm>
            <a:off x="386660" y="4467471"/>
            <a:ext cx="1996865" cy="409329"/>
          </a:xfrm>
          <a:prstGeom prst="rect">
            <a:avLst/>
          </a:prstGeom>
          <a:noFill/>
          <a:ln>
            <a:noFill/>
          </a:ln>
        </p:spPr>
      </p:pic>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olm ruutu 02">
  <p:cSld name="kolm ruutu 02">
    <p:spTree>
      <p:nvGrpSpPr>
        <p:cNvPr id="77" name="Shape 77"/>
        <p:cNvGrpSpPr/>
        <p:nvPr/>
      </p:nvGrpSpPr>
      <p:grpSpPr>
        <a:xfrm>
          <a:off x="0" y="0"/>
          <a:ext cx="0" cy="0"/>
          <a:chOff x="0" y="0"/>
          <a:chExt cx="0" cy="0"/>
        </a:xfrm>
      </p:grpSpPr>
      <p:sp>
        <p:nvSpPr>
          <p:cNvPr id="78" name="Google Shape;78;p69"/>
          <p:cNvSpPr/>
          <p:nvPr>
            <p:ph idx="2" type="pic"/>
          </p:nvPr>
        </p:nvSpPr>
        <p:spPr>
          <a:xfrm>
            <a:off x="763476" y="519522"/>
            <a:ext cx="2160000" cy="2160000"/>
          </a:xfrm>
          <a:prstGeom prst="rect">
            <a:avLst/>
          </a:prstGeom>
          <a:noFill/>
          <a:ln>
            <a:noFill/>
          </a:ln>
        </p:spPr>
      </p:sp>
      <p:sp>
        <p:nvSpPr>
          <p:cNvPr id="79" name="Google Shape;79;p69"/>
          <p:cNvSpPr/>
          <p:nvPr>
            <p:ph idx="3" type="pic"/>
          </p:nvPr>
        </p:nvSpPr>
        <p:spPr>
          <a:xfrm>
            <a:off x="6156176" y="519522"/>
            <a:ext cx="2160000" cy="2160000"/>
          </a:xfrm>
          <a:prstGeom prst="rect">
            <a:avLst/>
          </a:prstGeom>
          <a:noFill/>
          <a:ln>
            <a:noFill/>
          </a:ln>
        </p:spPr>
      </p:sp>
      <p:sp>
        <p:nvSpPr>
          <p:cNvPr id="80" name="Google Shape;80;p69"/>
          <p:cNvSpPr/>
          <p:nvPr/>
        </p:nvSpPr>
        <p:spPr>
          <a:xfrm>
            <a:off x="3479800" y="514349"/>
            <a:ext cx="2160000" cy="2160000"/>
          </a:xfrm>
          <a:prstGeom prst="rect">
            <a:avLst/>
          </a:prstGeom>
          <a:solidFill>
            <a:srgbClr val="D0043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81" name="Google Shape;81;p69"/>
          <p:cNvSpPr txBox="1"/>
          <p:nvPr>
            <p:ph type="title"/>
          </p:nvPr>
        </p:nvSpPr>
        <p:spPr>
          <a:xfrm>
            <a:off x="3486076" y="1762122"/>
            <a:ext cx="2340000" cy="893400"/>
          </a:xfrm>
          <a:prstGeom prst="rect">
            <a:avLst/>
          </a:prstGeom>
          <a:noFill/>
          <a:ln>
            <a:noFill/>
          </a:ln>
        </p:spPr>
        <p:txBody>
          <a:bodyPr anchorCtr="0" anchor="b" bIns="140400" lIns="180000" spcFirstLastPara="1" rIns="180000" wrap="square" tIns="374400">
            <a:noAutofit/>
          </a:bodyPr>
          <a:lstStyle>
            <a:lvl1pPr lvl="0" algn="l">
              <a:lnSpc>
                <a:spcPct val="100000"/>
              </a:lnSpc>
              <a:spcBef>
                <a:spcPts val="0"/>
              </a:spcBef>
              <a:spcAft>
                <a:spcPts val="0"/>
              </a:spcAft>
              <a:buClr>
                <a:schemeClr val="lt1"/>
              </a:buClr>
              <a:buSzPts val="5880"/>
              <a:buFont typeface="EB Garamond"/>
              <a:buNone/>
              <a:defRPr b="0" i="0" sz="2800">
                <a:solidFill>
                  <a:schemeClr val="lt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69"/>
          <p:cNvSpPr txBox="1"/>
          <p:nvPr/>
        </p:nvSpPr>
        <p:spPr>
          <a:xfrm>
            <a:off x="3486076" y="627534"/>
            <a:ext cx="1656300" cy="648000"/>
          </a:xfrm>
          <a:prstGeom prst="rect">
            <a:avLst/>
          </a:prstGeom>
          <a:noFill/>
          <a:ln>
            <a:noFill/>
          </a:ln>
        </p:spPr>
        <p:txBody>
          <a:bodyPr anchorCtr="0" anchor="t" bIns="140400" lIns="180000" spcFirstLastPara="1" rIns="180000" wrap="square" tIns="374400">
            <a:noAutofit/>
          </a:bodyPr>
          <a:lstStyle/>
          <a:p>
            <a:pPr indent="0" lvl="0" marL="0" marR="0" rtl="0" algn="l">
              <a:lnSpc>
                <a:spcPct val="42424"/>
              </a:lnSpc>
              <a:spcBef>
                <a:spcPts val="0"/>
              </a:spcBef>
              <a:spcAft>
                <a:spcPts val="0"/>
              </a:spcAft>
              <a:buClr>
                <a:schemeClr val="lt1"/>
              </a:buClr>
              <a:buSzPts val="13860"/>
              <a:buFont typeface="EB Garamond"/>
              <a:buNone/>
            </a:pPr>
            <a:r>
              <a:rPr b="0" i="1" lang="en" sz="6600" u="none" cap="none" strike="noStrike">
                <a:solidFill>
                  <a:schemeClr val="lt1"/>
                </a:solidFill>
                <a:latin typeface="Times New Roman"/>
                <a:ea typeface="Times New Roman"/>
                <a:cs typeface="Times New Roman"/>
                <a:sym typeface="Times New Roman"/>
              </a:rPr>
              <a:t>2.</a:t>
            </a:r>
            <a:endParaRPr b="0" i="0" sz="1400" u="none" cap="none" strike="noStrike">
              <a:solidFill>
                <a:srgbClr val="000000"/>
              </a:solidFill>
              <a:latin typeface="Arial"/>
              <a:ea typeface="Arial"/>
              <a:cs typeface="Arial"/>
              <a:sym typeface="Arial"/>
            </a:endParaRPr>
          </a:p>
        </p:txBody>
      </p:sp>
      <p:sp>
        <p:nvSpPr>
          <p:cNvPr id="83" name="Google Shape;83;p69"/>
          <p:cNvSpPr txBox="1"/>
          <p:nvPr>
            <p:ph idx="1" type="body"/>
          </p:nvPr>
        </p:nvSpPr>
        <p:spPr>
          <a:xfrm>
            <a:off x="762000" y="2828922"/>
            <a:ext cx="7772400" cy="1559700"/>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1000"/>
              </a:spcBef>
              <a:spcAft>
                <a:spcPts val="0"/>
              </a:spcAft>
              <a:buSzPts val="2800"/>
              <a:buFont typeface="Merriweather Sans"/>
              <a:buChar char="-"/>
              <a:defRPr sz="2800"/>
            </a:lvl1pPr>
            <a:lvl2pPr indent="-381000" lvl="1" marL="914400" algn="l">
              <a:lnSpc>
                <a:spcPct val="100000"/>
              </a:lnSpc>
              <a:spcBef>
                <a:spcPts val="500"/>
              </a:spcBef>
              <a:spcAft>
                <a:spcPts val="0"/>
              </a:spcAft>
              <a:buSzPts val="2400"/>
              <a:buFont typeface="Merriweather Sans"/>
              <a:buChar char="-"/>
              <a:defRPr sz="2400"/>
            </a:lvl2pPr>
            <a:lvl3pPr indent="-355600" lvl="2" marL="1371600" algn="l">
              <a:lnSpc>
                <a:spcPct val="100000"/>
              </a:lnSpc>
              <a:spcBef>
                <a:spcPts val="500"/>
              </a:spcBef>
              <a:spcAft>
                <a:spcPts val="0"/>
              </a:spcAft>
              <a:buSzPts val="2000"/>
              <a:buFont typeface="Merriweather Sans"/>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84" name="Google Shape;84;p69"/>
          <p:cNvPicPr preferRelativeResize="0"/>
          <p:nvPr/>
        </p:nvPicPr>
        <p:blipFill rotWithShape="1">
          <a:blip r:embed="rId2">
            <a:alphaModFix/>
          </a:blip>
          <a:srcRect b="0" l="0" r="0" t="0"/>
          <a:stretch/>
        </p:blipFill>
        <p:spPr>
          <a:xfrm>
            <a:off x="386660" y="4467471"/>
            <a:ext cx="1996865" cy="409329"/>
          </a:xfrm>
          <a:prstGeom prst="rect">
            <a:avLst/>
          </a:prstGeom>
          <a:noFill/>
          <a:ln>
            <a:noFill/>
          </a:ln>
        </p:spPr>
      </p:pic>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olm ruutu 03">
  <p:cSld name="kolm ruutu 03">
    <p:spTree>
      <p:nvGrpSpPr>
        <p:cNvPr id="85" name="Shape 85"/>
        <p:cNvGrpSpPr/>
        <p:nvPr/>
      </p:nvGrpSpPr>
      <p:grpSpPr>
        <a:xfrm>
          <a:off x="0" y="0"/>
          <a:ext cx="0" cy="0"/>
          <a:chOff x="0" y="0"/>
          <a:chExt cx="0" cy="0"/>
        </a:xfrm>
      </p:grpSpPr>
      <p:sp>
        <p:nvSpPr>
          <p:cNvPr id="86" name="Google Shape;86;p70"/>
          <p:cNvSpPr/>
          <p:nvPr>
            <p:ph idx="2" type="pic"/>
          </p:nvPr>
        </p:nvSpPr>
        <p:spPr>
          <a:xfrm>
            <a:off x="3455876" y="519522"/>
            <a:ext cx="2160000" cy="2160000"/>
          </a:xfrm>
          <a:prstGeom prst="rect">
            <a:avLst/>
          </a:prstGeom>
          <a:noFill/>
          <a:ln>
            <a:noFill/>
          </a:ln>
        </p:spPr>
      </p:sp>
      <p:sp>
        <p:nvSpPr>
          <p:cNvPr id="87" name="Google Shape;87;p70"/>
          <p:cNvSpPr/>
          <p:nvPr>
            <p:ph idx="3" type="pic"/>
          </p:nvPr>
        </p:nvSpPr>
        <p:spPr>
          <a:xfrm>
            <a:off x="758676" y="519522"/>
            <a:ext cx="2160000" cy="2160000"/>
          </a:xfrm>
          <a:prstGeom prst="rect">
            <a:avLst/>
          </a:prstGeom>
          <a:noFill/>
          <a:ln>
            <a:noFill/>
          </a:ln>
        </p:spPr>
      </p:sp>
      <p:sp>
        <p:nvSpPr>
          <p:cNvPr id="88" name="Google Shape;88;p70"/>
          <p:cNvSpPr/>
          <p:nvPr/>
        </p:nvSpPr>
        <p:spPr>
          <a:xfrm>
            <a:off x="6184900" y="514349"/>
            <a:ext cx="2160000" cy="2160000"/>
          </a:xfrm>
          <a:prstGeom prst="rect">
            <a:avLst/>
          </a:prstGeom>
          <a:solidFill>
            <a:srgbClr val="D0043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89" name="Google Shape;89;p70"/>
          <p:cNvSpPr txBox="1"/>
          <p:nvPr>
            <p:ph type="title"/>
          </p:nvPr>
        </p:nvSpPr>
        <p:spPr>
          <a:xfrm>
            <a:off x="6191176" y="1776233"/>
            <a:ext cx="2340000" cy="893400"/>
          </a:xfrm>
          <a:prstGeom prst="rect">
            <a:avLst/>
          </a:prstGeom>
          <a:noFill/>
          <a:ln>
            <a:noFill/>
          </a:ln>
        </p:spPr>
        <p:txBody>
          <a:bodyPr anchorCtr="0" anchor="b" bIns="140400" lIns="180000" spcFirstLastPara="1" rIns="180000" wrap="square" tIns="374400">
            <a:noAutofit/>
          </a:bodyPr>
          <a:lstStyle>
            <a:lvl1pPr lvl="0" algn="l">
              <a:lnSpc>
                <a:spcPct val="100000"/>
              </a:lnSpc>
              <a:spcBef>
                <a:spcPts val="0"/>
              </a:spcBef>
              <a:spcAft>
                <a:spcPts val="0"/>
              </a:spcAft>
              <a:buClr>
                <a:schemeClr val="lt1"/>
              </a:buClr>
              <a:buSzPts val="5880"/>
              <a:buFont typeface="EB Garamond"/>
              <a:buNone/>
              <a:defRPr b="0" i="0" sz="2800">
                <a:solidFill>
                  <a:schemeClr val="lt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70"/>
          <p:cNvSpPr txBox="1"/>
          <p:nvPr/>
        </p:nvSpPr>
        <p:spPr>
          <a:xfrm>
            <a:off x="6191176" y="627534"/>
            <a:ext cx="1656300" cy="648000"/>
          </a:xfrm>
          <a:prstGeom prst="rect">
            <a:avLst/>
          </a:prstGeom>
          <a:noFill/>
          <a:ln>
            <a:noFill/>
          </a:ln>
        </p:spPr>
        <p:txBody>
          <a:bodyPr anchorCtr="0" anchor="t" bIns="140400" lIns="180000" spcFirstLastPara="1" rIns="180000" wrap="square" tIns="374400">
            <a:noAutofit/>
          </a:bodyPr>
          <a:lstStyle/>
          <a:p>
            <a:pPr indent="0" lvl="0" marL="0" marR="0" rtl="0" algn="l">
              <a:lnSpc>
                <a:spcPct val="42424"/>
              </a:lnSpc>
              <a:spcBef>
                <a:spcPts val="0"/>
              </a:spcBef>
              <a:spcAft>
                <a:spcPts val="0"/>
              </a:spcAft>
              <a:buClr>
                <a:schemeClr val="lt1"/>
              </a:buClr>
              <a:buSzPts val="13860"/>
              <a:buFont typeface="EB Garamond"/>
              <a:buNone/>
            </a:pPr>
            <a:r>
              <a:rPr b="0" i="1" lang="en" sz="6600" u="none" cap="none" strike="noStrike">
                <a:solidFill>
                  <a:schemeClr val="lt1"/>
                </a:solidFill>
                <a:latin typeface="Times New Roman"/>
                <a:ea typeface="Times New Roman"/>
                <a:cs typeface="Times New Roman"/>
                <a:sym typeface="Times New Roman"/>
              </a:rPr>
              <a:t>3.</a:t>
            </a:r>
            <a:endParaRPr b="0" i="0" sz="1400" u="none" cap="none" strike="noStrike">
              <a:solidFill>
                <a:srgbClr val="000000"/>
              </a:solidFill>
              <a:latin typeface="Arial"/>
              <a:ea typeface="Arial"/>
              <a:cs typeface="Arial"/>
              <a:sym typeface="Arial"/>
            </a:endParaRPr>
          </a:p>
        </p:txBody>
      </p:sp>
      <p:sp>
        <p:nvSpPr>
          <p:cNvPr id="91" name="Google Shape;91;p70"/>
          <p:cNvSpPr txBox="1"/>
          <p:nvPr>
            <p:ph idx="1" type="body"/>
          </p:nvPr>
        </p:nvSpPr>
        <p:spPr>
          <a:xfrm>
            <a:off x="762000" y="2828922"/>
            <a:ext cx="7772400" cy="1559700"/>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1000"/>
              </a:spcBef>
              <a:spcAft>
                <a:spcPts val="0"/>
              </a:spcAft>
              <a:buSzPts val="2800"/>
              <a:buFont typeface="Merriweather Sans"/>
              <a:buChar char="-"/>
              <a:defRPr sz="2800"/>
            </a:lvl1pPr>
            <a:lvl2pPr indent="-381000" lvl="1" marL="914400" algn="l">
              <a:lnSpc>
                <a:spcPct val="100000"/>
              </a:lnSpc>
              <a:spcBef>
                <a:spcPts val="500"/>
              </a:spcBef>
              <a:spcAft>
                <a:spcPts val="0"/>
              </a:spcAft>
              <a:buSzPts val="2400"/>
              <a:buFont typeface="Merriweather Sans"/>
              <a:buChar char="-"/>
              <a:defRPr sz="2400"/>
            </a:lvl2pPr>
            <a:lvl3pPr indent="-355600" lvl="2" marL="1371600" algn="l">
              <a:lnSpc>
                <a:spcPct val="100000"/>
              </a:lnSpc>
              <a:spcBef>
                <a:spcPts val="500"/>
              </a:spcBef>
              <a:spcAft>
                <a:spcPts val="0"/>
              </a:spcAft>
              <a:buSzPts val="2000"/>
              <a:buFont typeface="Merriweather Sans"/>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92" name="Google Shape;92;p70"/>
          <p:cNvPicPr preferRelativeResize="0"/>
          <p:nvPr/>
        </p:nvPicPr>
        <p:blipFill rotWithShape="1">
          <a:blip r:embed="rId2">
            <a:alphaModFix/>
          </a:blip>
          <a:srcRect b="0" l="0" r="0" t="0"/>
          <a:stretch/>
        </p:blipFill>
        <p:spPr>
          <a:xfrm>
            <a:off x="386660" y="4459520"/>
            <a:ext cx="1996865" cy="409329"/>
          </a:xfrm>
          <a:prstGeom prst="rect">
            <a:avLst/>
          </a:prstGeom>
          <a:noFill/>
          <a:ln>
            <a:noFill/>
          </a:ln>
        </p:spPr>
      </p:pic>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äike ringpilt + sisu">
  <p:cSld name="väike ringpilt + sisu">
    <p:spTree>
      <p:nvGrpSpPr>
        <p:cNvPr id="93" name="Shape 93"/>
        <p:cNvGrpSpPr/>
        <p:nvPr/>
      </p:nvGrpSpPr>
      <p:grpSpPr>
        <a:xfrm>
          <a:off x="0" y="0"/>
          <a:ext cx="0" cy="0"/>
          <a:chOff x="0" y="0"/>
          <a:chExt cx="0" cy="0"/>
        </a:xfrm>
      </p:grpSpPr>
      <p:sp>
        <p:nvSpPr>
          <p:cNvPr id="94" name="Google Shape;94;p71"/>
          <p:cNvSpPr/>
          <p:nvPr>
            <p:ph idx="2" type="pic"/>
          </p:nvPr>
        </p:nvSpPr>
        <p:spPr>
          <a:xfrm>
            <a:off x="566445" y="777213"/>
            <a:ext cx="3240000" cy="3240000"/>
          </a:xfrm>
          <a:prstGeom prst="ellipse">
            <a:avLst/>
          </a:prstGeom>
          <a:noFill/>
          <a:ln>
            <a:noFill/>
          </a:ln>
        </p:spPr>
      </p:sp>
      <p:sp>
        <p:nvSpPr>
          <p:cNvPr id="95" name="Google Shape;95;p71"/>
          <p:cNvSpPr txBox="1"/>
          <p:nvPr>
            <p:ph idx="1" type="body"/>
          </p:nvPr>
        </p:nvSpPr>
        <p:spPr>
          <a:xfrm>
            <a:off x="4247444" y="1762553"/>
            <a:ext cx="4460700" cy="1299300"/>
          </a:xfrm>
          <a:prstGeom prst="rect">
            <a:avLst/>
          </a:prstGeom>
          <a:noFill/>
          <a:ln>
            <a:noFill/>
          </a:ln>
        </p:spPr>
        <p:txBody>
          <a:bodyPr anchorCtr="0" anchor="ctr" bIns="45700" lIns="91425" spcFirstLastPara="1" rIns="91425" wrap="square" tIns="45700">
            <a:noAutofit/>
          </a:bodyPr>
          <a:lstStyle>
            <a:lvl1pPr indent="-406400" lvl="0" marL="457200" algn="l">
              <a:lnSpc>
                <a:spcPct val="120000"/>
              </a:lnSpc>
              <a:spcBef>
                <a:spcPts val="1000"/>
              </a:spcBef>
              <a:spcAft>
                <a:spcPts val="0"/>
              </a:spcAft>
              <a:buSzPts val="2800"/>
              <a:buFont typeface="Merriweather Sans"/>
              <a:buChar char="-"/>
              <a:defRPr sz="2800"/>
            </a:lvl1pPr>
            <a:lvl2pPr indent="-381000" lvl="1" marL="914400" algn="l">
              <a:lnSpc>
                <a:spcPct val="120000"/>
              </a:lnSpc>
              <a:spcBef>
                <a:spcPts val="500"/>
              </a:spcBef>
              <a:spcAft>
                <a:spcPts val="0"/>
              </a:spcAft>
              <a:buSzPts val="2400"/>
              <a:buChar char="-"/>
              <a:defRPr sz="2400"/>
            </a:lvl2pPr>
            <a:lvl3pPr indent="-355600" lvl="2" marL="1371600" algn="l">
              <a:lnSpc>
                <a:spcPct val="120000"/>
              </a:lnSpc>
              <a:spcBef>
                <a:spcPts val="500"/>
              </a:spcBef>
              <a:spcAft>
                <a:spcPts val="0"/>
              </a:spcAft>
              <a:buSzPts val="2000"/>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96" name="Google Shape;96;p71"/>
          <p:cNvPicPr preferRelativeResize="0"/>
          <p:nvPr/>
        </p:nvPicPr>
        <p:blipFill rotWithShape="1">
          <a:blip r:embed="rId2">
            <a:alphaModFix/>
          </a:blip>
          <a:srcRect b="0" l="0" r="0" t="0"/>
          <a:stretch/>
        </p:blipFill>
        <p:spPr>
          <a:xfrm>
            <a:off x="386660" y="4467471"/>
            <a:ext cx="1996865" cy="409329"/>
          </a:xfrm>
          <a:prstGeom prst="rect">
            <a:avLst/>
          </a:prstGeom>
          <a:noFill/>
          <a:ln>
            <a:noFill/>
          </a:ln>
        </p:spPr>
      </p:pic>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ur ringpilt + sisu">
  <p:cSld name="suur ringpilt + sisu">
    <p:spTree>
      <p:nvGrpSpPr>
        <p:cNvPr id="97" name="Shape 97"/>
        <p:cNvGrpSpPr/>
        <p:nvPr/>
      </p:nvGrpSpPr>
      <p:grpSpPr>
        <a:xfrm>
          <a:off x="0" y="0"/>
          <a:ext cx="0" cy="0"/>
          <a:chOff x="0" y="0"/>
          <a:chExt cx="0" cy="0"/>
        </a:xfrm>
      </p:grpSpPr>
      <p:sp>
        <p:nvSpPr>
          <p:cNvPr id="98" name="Google Shape;98;p72"/>
          <p:cNvSpPr txBox="1"/>
          <p:nvPr>
            <p:ph idx="1" type="body"/>
          </p:nvPr>
        </p:nvSpPr>
        <p:spPr>
          <a:xfrm>
            <a:off x="451930" y="1963490"/>
            <a:ext cx="3466500" cy="1299300"/>
          </a:xfrm>
          <a:prstGeom prst="rect">
            <a:avLst/>
          </a:prstGeom>
          <a:noFill/>
          <a:ln>
            <a:noFill/>
          </a:ln>
        </p:spPr>
        <p:txBody>
          <a:bodyPr anchorCtr="0" anchor="ctr" bIns="45700" lIns="91425" spcFirstLastPara="1" rIns="91425" wrap="square" tIns="45700">
            <a:noAutofit/>
          </a:bodyPr>
          <a:lstStyle>
            <a:lvl1pPr indent="-381000" lvl="0" marL="457200" algn="l">
              <a:lnSpc>
                <a:spcPct val="120000"/>
              </a:lnSpc>
              <a:spcBef>
                <a:spcPts val="1000"/>
              </a:spcBef>
              <a:spcAft>
                <a:spcPts val="0"/>
              </a:spcAft>
              <a:buSzPts val="2400"/>
              <a:buFont typeface="Merriweather Sans"/>
              <a:buChar char="-"/>
              <a:defRPr sz="2400"/>
            </a:lvl1pPr>
            <a:lvl2pPr indent="-355600" lvl="1" marL="914400" algn="l">
              <a:lnSpc>
                <a:spcPct val="120000"/>
              </a:lnSpc>
              <a:spcBef>
                <a:spcPts val="500"/>
              </a:spcBef>
              <a:spcAft>
                <a:spcPts val="0"/>
              </a:spcAft>
              <a:buSzPts val="2000"/>
              <a:buChar char="-"/>
              <a:defRPr sz="2000"/>
            </a:lvl2pPr>
            <a:lvl3pPr indent="-342900" lvl="2" marL="1371600" algn="l">
              <a:lnSpc>
                <a:spcPct val="120000"/>
              </a:lnSpc>
              <a:spcBef>
                <a:spcPts val="500"/>
              </a:spcBef>
              <a:spcAft>
                <a:spcPts val="0"/>
              </a:spcAft>
              <a:buSzPts val="1800"/>
              <a:buChar char="-"/>
              <a:defRPr sz="18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9" name="Google Shape;99;p72"/>
          <p:cNvSpPr/>
          <p:nvPr>
            <p:ph idx="2" type="pic"/>
          </p:nvPr>
        </p:nvSpPr>
        <p:spPr>
          <a:xfrm>
            <a:off x="4671398" y="-668680"/>
            <a:ext cx="6732000" cy="6732000"/>
          </a:xfrm>
          <a:prstGeom prst="ellipse">
            <a:avLst/>
          </a:prstGeom>
          <a:noFill/>
          <a:ln>
            <a:noFill/>
          </a:ln>
        </p:spPr>
      </p:sp>
      <p:pic>
        <p:nvPicPr>
          <p:cNvPr id="100" name="Google Shape;100;p72"/>
          <p:cNvPicPr preferRelativeResize="0"/>
          <p:nvPr/>
        </p:nvPicPr>
        <p:blipFill rotWithShape="1">
          <a:blip r:embed="rId2">
            <a:alphaModFix/>
          </a:blip>
          <a:srcRect b="0" l="0" r="0" t="0"/>
          <a:stretch/>
        </p:blipFill>
        <p:spPr>
          <a:xfrm>
            <a:off x="386660" y="4475422"/>
            <a:ext cx="1996865" cy="409329"/>
          </a:xfrm>
          <a:prstGeom prst="rect">
            <a:avLst/>
          </a:prstGeom>
          <a:noFill/>
          <a:ln>
            <a:noFill/>
          </a:ln>
        </p:spPr>
      </p:pic>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lt + pealkiri + sisu">
  <p:cSld name="pilt + pealkiri + sisu">
    <p:spTree>
      <p:nvGrpSpPr>
        <p:cNvPr id="101" name="Shape 101"/>
        <p:cNvGrpSpPr/>
        <p:nvPr/>
      </p:nvGrpSpPr>
      <p:grpSpPr>
        <a:xfrm>
          <a:off x="0" y="0"/>
          <a:ext cx="0" cy="0"/>
          <a:chOff x="0" y="0"/>
          <a:chExt cx="0" cy="0"/>
        </a:xfrm>
      </p:grpSpPr>
      <p:sp>
        <p:nvSpPr>
          <p:cNvPr id="102" name="Google Shape;102;p73"/>
          <p:cNvSpPr/>
          <p:nvPr>
            <p:ph idx="2" type="pic"/>
          </p:nvPr>
        </p:nvSpPr>
        <p:spPr>
          <a:xfrm>
            <a:off x="4850090" y="0"/>
            <a:ext cx="4293900" cy="5143500"/>
          </a:xfrm>
          <a:prstGeom prst="rect">
            <a:avLst/>
          </a:prstGeom>
          <a:noFill/>
          <a:ln>
            <a:noFill/>
          </a:ln>
        </p:spPr>
      </p:sp>
      <p:sp>
        <p:nvSpPr>
          <p:cNvPr id="103" name="Google Shape;103;p73"/>
          <p:cNvSpPr txBox="1"/>
          <p:nvPr>
            <p:ph type="title"/>
          </p:nvPr>
        </p:nvSpPr>
        <p:spPr>
          <a:xfrm>
            <a:off x="470288" y="984230"/>
            <a:ext cx="3921000" cy="14268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2800"/>
              <a:buFont typeface="Times New Roman"/>
              <a:buNone/>
              <a:defRPr i="0" sz="28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73"/>
          <p:cNvSpPr txBox="1"/>
          <p:nvPr>
            <p:ph idx="1" type="body"/>
          </p:nvPr>
        </p:nvSpPr>
        <p:spPr>
          <a:xfrm>
            <a:off x="515430" y="2563565"/>
            <a:ext cx="3878700" cy="1299300"/>
          </a:xfrm>
          <a:prstGeom prst="rect">
            <a:avLst/>
          </a:prstGeom>
          <a:noFill/>
          <a:ln>
            <a:noFill/>
          </a:ln>
        </p:spPr>
        <p:txBody>
          <a:bodyPr anchorCtr="0" anchor="t" bIns="45700" lIns="91425" spcFirstLastPara="1" rIns="91425" wrap="square" tIns="45700">
            <a:noAutofit/>
          </a:bodyPr>
          <a:lstStyle>
            <a:lvl1pPr indent="-381000" lvl="0" marL="457200" algn="l">
              <a:lnSpc>
                <a:spcPct val="120000"/>
              </a:lnSpc>
              <a:spcBef>
                <a:spcPts val="1000"/>
              </a:spcBef>
              <a:spcAft>
                <a:spcPts val="0"/>
              </a:spcAft>
              <a:buSzPts val="2400"/>
              <a:buFont typeface="Merriweather Sans"/>
              <a:buChar char="-"/>
              <a:defRPr sz="2400"/>
            </a:lvl1pPr>
            <a:lvl2pPr indent="-355600" lvl="1" marL="914400" algn="l">
              <a:lnSpc>
                <a:spcPct val="120000"/>
              </a:lnSpc>
              <a:spcBef>
                <a:spcPts val="500"/>
              </a:spcBef>
              <a:spcAft>
                <a:spcPts val="0"/>
              </a:spcAft>
              <a:buSzPts val="2000"/>
              <a:buChar char="-"/>
              <a:defRPr sz="2000"/>
            </a:lvl2pPr>
            <a:lvl3pPr indent="-342900" lvl="2" marL="1371600" algn="l">
              <a:lnSpc>
                <a:spcPct val="120000"/>
              </a:lnSpc>
              <a:spcBef>
                <a:spcPts val="500"/>
              </a:spcBef>
              <a:spcAft>
                <a:spcPts val="0"/>
              </a:spcAft>
              <a:buSzPts val="1800"/>
              <a:buChar char="-"/>
              <a:defRPr sz="18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05" name="Google Shape;105;p73"/>
          <p:cNvPicPr preferRelativeResize="0"/>
          <p:nvPr/>
        </p:nvPicPr>
        <p:blipFill rotWithShape="1">
          <a:blip r:embed="rId2">
            <a:alphaModFix/>
          </a:blip>
          <a:srcRect b="0" l="0" r="0" t="0"/>
          <a:stretch/>
        </p:blipFill>
        <p:spPr>
          <a:xfrm>
            <a:off x="386660" y="4491324"/>
            <a:ext cx="1996865" cy="409329"/>
          </a:xfrm>
          <a:prstGeom prst="rect">
            <a:avLst/>
          </a:prstGeom>
          <a:noFill/>
          <a:ln>
            <a:noFill/>
          </a:ln>
        </p:spPr>
      </p:pic>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lt + sisu">
  <p:cSld name="pilt + sisu">
    <p:spTree>
      <p:nvGrpSpPr>
        <p:cNvPr id="106" name="Shape 106"/>
        <p:cNvGrpSpPr/>
        <p:nvPr/>
      </p:nvGrpSpPr>
      <p:grpSpPr>
        <a:xfrm>
          <a:off x="0" y="0"/>
          <a:ext cx="0" cy="0"/>
          <a:chOff x="0" y="0"/>
          <a:chExt cx="0" cy="0"/>
        </a:xfrm>
      </p:grpSpPr>
      <p:sp>
        <p:nvSpPr>
          <p:cNvPr id="107" name="Google Shape;107;p74"/>
          <p:cNvSpPr/>
          <p:nvPr>
            <p:ph idx="2" type="pic"/>
          </p:nvPr>
        </p:nvSpPr>
        <p:spPr>
          <a:xfrm>
            <a:off x="4850090" y="0"/>
            <a:ext cx="4293900" cy="5143500"/>
          </a:xfrm>
          <a:prstGeom prst="rect">
            <a:avLst/>
          </a:prstGeom>
          <a:noFill/>
          <a:ln>
            <a:noFill/>
          </a:ln>
        </p:spPr>
      </p:sp>
      <p:sp>
        <p:nvSpPr>
          <p:cNvPr id="108" name="Google Shape;108;p74"/>
          <p:cNvSpPr txBox="1"/>
          <p:nvPr>
            <p:ph idx="1" type="body"/>
          </p:nvPr>
        </p:nvSpPr>
        <p:spPr>
          <a:xfrm>
            <a:off x="515430" y="1992065"/>
            <a:ext cx="3878700" cy="1299300"/>
          </a:xfrm>
          <a:prstGeom prst="rect">
            <a:avLst/>
          </a:prstGeom>
          <a:noFill/>
          <a:ln>
            <a:noFill/>
          </a:ln>
        </p:spPr>
        <p:txBody>
          <a:bodyPr anchorCtr="0" anchor="ctr" bIns="45700" lIns="91425" spcFirstLastPara="1" rIns="91425" wrap="square" tIns="45700">
            <a:noAutofit/>
          </a:bodyPr>
          <a:lstStyle>
            <a:lvl1pPr indent="-381000" lvl="0" marL="457200" algn="l">
              <a:lnSpc>
                <a:spcPct val="120000"/>
              </a:lnSpc>
              <a:spcBef>
                <a:spcPts val="1000"/>
              </a:spcBef>
              <a:spcAft>
                <a:spcPts val="0"/>
              </a:spcAft>
              <a:buSzPts val="2400"/>
              <a:buFont typeface="Merriweather Sans"/>
              <a:buChar char="-"/>
              <a:defRPr sz="2400"/>
            </a:lvl1pPr>
            <a:lvl2pPr indent="-355600" lvl="1" marL="914400" algn="l">
              <a:lnSpc>
                <a:spcPct val="120000"/>
              </a:lnSpc>
              <a:spcBef>
                <a:spcPts val="500"/>
              </a:spcBef>
              <a:spcAft>
                <a:spcPts val="0"/>
              </a:spcAft>
              <a:buSzPts val="2000"/>
              <a:buChar char="-"/>
              <a:defRPr sz="2000"/>
            </a:lvl2pPr>
            <a:lvl3pPr indent="-342900" lvl="2" marL="1371600" algn="l">
              <a:lnSpc>
                <a:spcPct val="120000"/>
              </a:lnSpc>
              <a:spcBef>
                <a:spcPts val="500"/>
              </a:spcBef>
              <a:spcAft>
                <a:spcPts val="0"/>
              </a:spcAft>
              <a:buSzPts val="1800"/>
              <a:buChar char="-"/>
              <a:defRPr sz="18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09" name="Google Shape;109;p74"/>
          <p:cNvPicPr preferRelativeResize="0"/>
          <p:nvPr/>
        </p:nvPicPr>
        <p:blipFill rotWithShape="1">
          <a:blip r:embed="rId2">
            <a:alphaModFix/>
          </a:blip>
          <a:srcRect b="0" l="0" r="0" t="0"/>
          <a:stretch/>
        </p:blipFill>
        <p:spPr>
          <a:xfrm>
            <a:off x="386660" y="4467471"/>
            <a:ext cx="1996865" cy="409329"/>
          </a:xfrm>
          <a:prstGeom prst="rect">
            <a:avLst/>
          </a:prstGeom>
          <a:noFill/>
          <a:ln>
            <a:noFill/>
          </a:ln>
        </p:spPr>
      </p:pic>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ur ringpilt + pealkiri + sisu">
  <p:cSld name="suur ringpilt + pealkiri + sisu">
    <p:spTree>
      <p:nvGrpSpPr>
        <p:cNvPr id="20" name="Shape 20"/>
        <p:cNvGrpSpPr/>
        <p:nvPr/>
      </p:nvGrpSpPr>
      <p:grpSpPr>
        <a:xfrm>
          <a:off x="0" y="0"/>
          <a:ext cx="0" cy="0"/>
          <a:chOff x="0" y="0"/>
          <a:chExt cx="0" cy="0"/>
        </a:xfrm>
      </p:grpSpPr>
      <p:sp>
        <p:nvSpPr>
          <p:cNvPr id="21" name="Google Shape;21;p34"/>
          <p:cNvSpPr txBox="1"/>
          <p:nvPr>
            <p:ph idx="1" type="body"/>
          </p:nvPr>
        </p:nvSpPr>
        <p:spPr>
          <a:xfrm>
            <a:off x="477330" y="2563565"/>
            <a:ext cx="3466500" cy="1299300"/>
          </a:xfrm>
          <a:prstGeom prst="rect">
            <a:avLst/>
          </a:prstGeom>
          <a:noFill/>
          <a:ln>
            <a:noFill/>
          </a:ln>
        </p:spPr>
        <p:txBody>
          <a:bodyPr anchorCtr="0" anchor="t" bIns="45700" lIns="91425" spcFirstLastPara="1" rIns="91425" wrap="square" tIns="45700">
            <a:noAutofit/>
          </a:bodyPr>
          <a:lstStyle>
            <a:lvl1pPr indent="-381000" lvl="0" marL="457200" algn="l">
              <a:lnSpc>
                <a:spcPct val="120000"/>
              </a:lnSpc>
              <a:spcBef>
                <a:spcPts val="1000"/>
              </a:spcBef>
              <a:spcAft>
                <a:spcPts val="0"/>
              </a:spcAft>
              <a:buSzPts val="2400"/>
              <a:buFont typeface="Merriweather Sans"/>
              <a:buChar char="-"/>
              <a:defRPr sz="2400"/>
            </a:lvl1pPr>
            <a:lvl2pPr indent="-355600" lvl="1" marL="914400" algn="l">
              <a:lnSpc>
                <a:spcPct val="120000"/>
              </a:lnSpc>
              <a:spcBef>
                <a:spcPts val="500"/>
              </a:spcBef>
              <a:spcAft>
                <a:spcPts val="0"/>
              </a:spcAft>
              <a:buSzPts val="2000"/>
              <a:buChar char="-"/>
              <a:defRPr sz="2000"/>
            </a:lvl2pPr>
            <a:lvl3pPr indent="-342900" lvl="2" marL="1371600" algn="l">
              <a:lnSpc>
                <a:spcPct val="120000"/>
              </a:lnSpc>
              <a:spcBef>
                <a:spcPts val="500"/>
              </a:spcBef>
              <a:spcAft>
                <a:spcPts val="0"/>
              </a:spcAft>
              <a:buSzPts val="1800"/>
              <a:buChar char="-"/>
              <a:defRPr sz="18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 name="Google Shape;22;p34"/>
          <p:cNvSpPr/>
          <p:nvPr>
            <p:ph idx="2" type="pic"/>
          </p:nvPr>
        </p:nvSpPr>
        <p:spPr>
          <a:xfrm>
            <a:off x="4671398" y="-668680"/>
            <a:ext cx="6732000" cy="6732000"/>
          </a:xfrm>
          <a:prstGeom prst="ellipse">
            <a:avLst/>
          </a:prstGeom>
          <a:noFill/>
          <a:ln>
            <a:noFill/>
          </a:ln>
        </p:spPr>
      </p:sp>
      <p:sp>
        <p:nvSpPr>
          <p:cNvPr id="23" name="Google Shape;23;p34"/>
          <p:cNvSpPr txBox="1"/>
          <p:nvPr>
            <p:ph type="title"/>
          </p:nvPr>
        </p:nvSpPr>
        <p:spPr>
          <a:xfrm>
            <a:off x="470288" y="1009630"/>
            <a:ext cx="3452100" cy="14268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2800"/>
              <a:buFont typeface="Times New Roman"/>
              <a:buNone/>
              <a:defRPr i="0" sz="28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24" name="Google Shape;24;p34"/>
          <p:cNvPicPr preferRelativeResize="0"/>
          <p:nvPr/>
        </p:nvPicPr>
        <p:blipFill rotWithShape="1">
          <a:blip r:embed="rId2">
            <a:alphaModFix/>
          </a:blip>
          <a:srcRect b="0" l="0" r="0" t="0"/>
          <a:stretch/>
        </p:blipFill>
        <p:spPr>
          <a:xfrm>
            <a:off x="386660" y="4467471"/>
            <a:ext cx="1996865" cy="409329"/>
          </a:xfrm>
          <a:prstGeom prst="rect">
            <a:avLst/>
          </a:prstGeom>
          <a:noFill/>
          <a:ln>
            <a:noFill/>
          </a:ln>
        </p:spPr>
      </p:pic>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lt + pildiallkiri">
  <p:cSld name="pilt + pildiallkiri">
    <p:spTree>
      <p:nvGrpSpPr>
        <p:cNvPr id="110" name="Shape 110"/>
        <p:cNvGrpSpPr/>
        <p:nvPr/>
      </p:nvGrpSpPr>
      <p:grpSpPr>
        <a:xfrm>
          <a:off x="0" y="0"/>
          <a:ext cx="0" cy="0"/>
          <a:chOff x="0" y="0"/>
          <a:chExt cx="0" cy="0"/>
        </a:xfrm>
      </p:grpSpPr>
      <p:sp>
        <p:nvSpPr>
          <p:cNvPr id="111" name="Google Shape;111;p75"/>
          <p:cNvSpPr/>
          <p:nvPr>
            <p:ph idx="2" type="pic"/>
          </p:nvPr>
        </p:nvSpPr>
        <p:spPr>
          <a:xfrm>
            <a:off x="381000" y="257175"/>
            <a:ext cx="8356500" cy="4010100"/>
          </a:xfrm>
          <a:prstGeom prst="rect">
            <a:avLst/>
          </a:prstGeom>
          <a:noFill/>
          <a:ln>
            <a:noFill/>
          </a:ln>
        </p:spPr>
      </p:sp>
      <p:sp>
        <p:nvSpPr>
          <p:cNvPr id="112" name="Google Shape;112;p75"/>
          <p:cNvSpPr txBox="1"/>
          <p:nvPr>
            <p:ph idx="1" type="body"/>
          </p:nvPr>
        </p:nvSpPr>
        <p:spPr>
          <a:xfrm>
            <a:off x="2755900" y="4419600"/>
            <a:ext cx="5969100" cy="425700"/>
          </a:xfrm>
          <a:prstGeom prst="rect">
            <a:avLst/>
          </a:prstGeom>
          <a:noFill/>
          <a:ln>
            <a:noFill/>
          </a:ln>
        </p:spPr>
        <p:txBody>
          <a:bodyPr anchorCtr="0" anchor="b" bIns="45700" lIns="91425" spcFirstLastPara="1" rIns="91425" wrap="square" tIns="45700">
            <a:noAutofit/>
          </a:bodyPr>
          <a:lstStyle>
            <a:lvl1pPr indent="-228600" lvl="0" marL="457200" algn="r">
              <a:lnSpc>
                <a:spcPct val="100000"/>
              </a:lnSpc>
              <a:spcBef>
                <a:spcPts val="1000"/>
              </a:spcBef>
              <a:spcAft>
                <a:spcPts val="0"/>
              </a:spcAft>
              <a:buSzPts val="1600"/>
              <a:buNone/>
              <a:defRPr sz="1600"/>
            </a:lvl1pPr>
            <a:lvl2pPr indent="-228600" lvl="1" marL="914400" algn="l">
              <a:lnSpc>
                <a:spcPct val="120000"/>
              </a:lnSpc>
              <a:spcBef>
                <a:spcPts val="500"/>
              </a:spcBef>
              <a:spcAft>
                <a:spcPts val="0"/>
              </a:spcAft>
              <a:buSzPts val="1600"/>
              <a:buNone/>
              <a:defRPr sz="1600"/>
            </a:lvl2pPr>
            <a:lvl3pPr indent="-228600" lvl="2" marL="1371600" algn="l">
              <a:lnSpc>
                <a:spcPct val="120000"/>
              </a:lnSpc>
              <a:spcBef>
                <a:spcPts val="500"/>
              </a:spcBef>
              <a:spcAft>
                <a:spcPts val="0"/>
              </a:spcAft>
              <a:buSzPts val="1600"/>
              <a:buNone/>
              <a:defRPr sz="1600"/>
            </a:lvl3pPr>
            <a:lvl4pPr indent="-228600" lvl="3" marL="1828800" algn="l">
              <a:lnSpc>
                <a:spcPct val="120000"/>
              </a:lnSpc>
              <a:spcBef>
                <a:spcPts val="500"/>
              </a:spcBef>
              <a:spcAft>
                <a:spcPts val="0"/>
              </a:spcAft>
              <a:buSzPts val="1600"/>
              <a:buNone/>
              <a:defRPr sz="1600"/>
            </a:lvl4pPr>
            <a:lvl5pPr indent="-228600" lvl="4" marL="2286000" algn="l">
              <a:lnSpc>
                <a:spcPct val="120000"/>
              </a:lnSpc>
              <a:spcBef>
                <a:spcPts val="500"/>
              </a:spcBef>
              <a:spcAft>
                <a:spcPts val="0"/>
              </a:spcAft>
              <a:buSzPts val="1600"/>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13" name="Google Shape;113;p75"/>
          <p:cNvPicPr preferRelativeResize="0"/>
          <p:nvPr/>
        </p:nvPicPr>
        <p:blipFill rotWithShape="1">
          <a:blip r:embed="rId2">
            <a:alphaModFix/>
          </a:blip>
          <a:srcRect b="0" l="0" r="0" t="0"/>
          <a:stretch/>
        </p:blipFill>
        <p:spPr>
          <a:xfrm>
            <a:off x="386660" y="4467471"/>
            <a:ext cx="1996865" cy="409329"/>
          </a:xfrm>
          <a:prstGeom prst="rect">
            <a:avLst/>
          </a:prstGeom>
          <a:noFill/>
          <a:ln>
            <a:noFill/>
          </a:ln>
        </p:spPr>
      </p:pic>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alkiri 01">
  <p:cSld name="pealkiri 01">
    <p:spTree>
      <p:nvGrpSpPr>
        <p:cNvPr id="114" name="Shape 114"/>
        <p:cNvGrpSpPr/>
        <p:nvPr/>
      </p:nvGrpSpPr>
      <p:grpSpPr>
        <a:xfrm>
          <a:off x="0" y="0"/>
          <a:ext cx="0" cy="0"/>
          <a:chOff x="0" y="0"/>
          <a:chExt cx="0" cy="0"/>
        </a:xfrm>
      </p:grpSpPr>
      <p:sp>
        <p:nvSpPr>
          <p:cNvPr id="115" name="Google Shape;115;p76"/>
          <p:cNvSpPr txBox="1"/>
          <p:nvPr>
            <p:ph type="title"/>
          </p:nvPr>
        </p:nvSpPr>
        <p:spPr>
          <a:xfrm>
            <a:off x="393700" y="471140"/>
            <a:ext cx="8356500" cy="1405800"/>
          </a:xfrm>
          <a:prstGeom prst="rect">
            <a:avLst/>
          </a:prstGeom>
          <a:noFill/>
          <a:ln>
            <a:noFill/>
          </a:ln>
        </p:spPr>
        <p:txBody>
          <a:bodyPr anchorCtr="0" anchor="t" bIns="45700" lIns="91425" spcFirstLastPara="1" rIns="91425" wrap="square" tIns="45700">
            <a:noAutofit/>
          </a:bodyPr>
          <a:lstStyle>
            <a:lvl1pPr lvl="0" algn="l">
              <a:lnSpc>
                <a:spcPct val="54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16" name="Google Shape;116;p76"/>
          <p:cNvPicPr preferRelativeResize="0"/>
          <p:nvPr/>
        </p:nvPicPr>
        <p:blipFill rotWithShape="1">
          <a:blip r:embed="rId2">
            <a:alphaModFix/>
          </a:blip>
          <a:srcRect b="0" l="0" r="0" t="0"/>
          <a:stretch/>
        </p:blipFill>
        <p:spPr>
          <a:xfrm>
            <a:off x="386660" y="4467471"/>
            <a:ext cx="1996865" cy="409329"/>
          </a:xfrm>
          <a:prstGeom prst="rect">
            <a:avLst/>
          </a:prstGeom>
          <a:noFill/>
          <a:ln>
            <a:noFill/>
          </a:ln>
        </p:spPr>
      </p:pic>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alkiri 02">
  <p:cSld name="pealkiri 02">
    <p:spTree>
      <p:nvGrpSpPr>
        <p:cNvPr id="117" name="Shape 117"/>
        <p:cNvGrpSpPr/>
        <p:nvPr/>
      </p:nvGrpSpPr>
      <p:grpSpPr>
        <a:xfrm>
          <a:off x="0" y="0"/>
          <a:ext cx="0" cy="0"/>
          <a:chOff x="0" y="0"/>
          <a:chExt cx="0" cy="0"/>
        </a:xfrm>
      </p:grpSpPr>
      <p:sp>
        <p:nvSpPr>
          <p:cNvPr id="118" name="Google Shape;118;p77"/>
          <p:cNvSpPr txBox="1"/>
          <p:nvPr>
            <p:ph type="title"/>
          </p:nvPr>
        </p:nvSpPr>
        <p:spPr>
          <a:xfrm>
            <a:off x="375566" y="334356"/>
            <a:ext cx="8363100" cy="850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3200"/>
              <a:buFont typeface="Times New Roman"/>
              <a:buNone/>
              <a:defRPr i="0" sz="32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19" name="Google Shape;119;p77"/>
          <p:cNvPicPr preferRelativeResize="0"/>
          <p:nvPr/>
        </p:nvPicPr>
        <p:blipFill rotWithShape="1">
          <a:blip r:embed="rId2">
            <a:alphaModFix/>
          </a:blip>
          <a:srcRect b="0" l="0" r="0" t="0"/>
          <a:stretch/>
        </p:blipFill>
        <p:spPr>
          <a:xfrm>
            <a:off x="386660" y="4475422"/>
            <a:ext cx="1996865" cy="409329"/>
          </a:xfrm>
          <a:prstGeom prst="rect">
            <a:avLst/>
          </a:prstGeom>
          <a:noFill/>
          <a:ln>
            <a:noFill/>
          </a:ln>
        </p:spPr>
      </p:pic>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ühi">
  <p:cSld name="tühi">
    <p:spTree>
      <p:nvGrpSpPr>
        <p:cNvPr id="120" name="Shape 120"/>
        <p:cNvGrpSpPr/>
        <p:nvPr/>
      </p:nvGrpSpPr>
      <p:grpSpPr>
        <a:xfrm>
          <a:off x="0" y="0"/>
          <a:ext cx="0" cy="0"/>
          <a:chOff x="0" y="0"/>
          <a:chExt cx="0" cy="0"/>
        </a:xfrm>
      </p:grpSpPr>
      <p:pic>
        <p:nvPicPr>
          <p:cNvPr id="121" name="Google Shape;121;p78"/>
          <p:cNvPicPr preferRelativeResize="0"/>
          <p:nvPr/>
        </p:nvPicPr>
        <p:blipFill rotWithShape="1">
          <a:blip r:embed="rId2">
            <a:alphaModFix/>
          </a:blip>
          <a:srcRect b="0" l="0" r="0" t="0"/>
          <a:stretch/>
        </p:blipFill>
        <p:spPr>
          <a:xfrm>
            <a:off x="386660" y="4467471"/>
            <a:ext cx="1996865" cy="409329"/>
          </a:xfrm>
          <a:prstGeom prst="rect">
            <a:avLst/>
          </a:prstGeom>
          <a:noFill/>
          <a:ln>
            <a:noFill/>
          </a:ln>
        </p:spPr>
      </p:pic>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lt">
  <p:cSld name="pilt">
    <p:spTree>
      <p:nvGrpSpPr>
        <p:cNvPr id="122" name="Shape 122"/>
        <p:cNvGrpSpPr/>
        <p:nvPr/>
      </p:nvGrpSpPr>
      <p:grpSpPr>
        <a:xfrm>
          <a:off x="0" y="0"/>
          <a:ext cx="0" cy="0"/>
          <a:chOff x="0" y="0"/>
          <a:chExt cx="0" cy="0"/>
        </a:xfrm>
      </p:grpSpPr>
      <p:sp>
        <p:nvSpPr>
          <p:cNvPr id="123" name="Google Shape;123;p79"/>
          <p:cNvSpPr/>
          <p:nvPr>
            <p:ph idx="2" type="pic"/>
          </p:nvPr>
        </p:nvSpPr>
        <p:spPr>
          <a:xfrm>
            <a:off x="0" y="0"/>
            <a:ext cx="9144000" cy="5143500"/>
          </a:xfrm>
          <a:prstGeom prst="rect">
            <a:avLst/>
          </a:prstGeom>
          <a:noFill/>
          <a:ln>
            <a:noFill/>
          </a:ln>
        </p:spPr>
      </p:sp>
      <p:pic>
        <p:nvPicPr>
          <p:cNvPr id="124" name="Google Shape;124;p79"/>
          <p:cNvPicPr preferRelativeResize="0"/>
          <p:nvPr/>
        </p:nvPicPr>
        <p:blipFill rotWithShape="1">
          <a:blip r:embed="rId2">
            <a:alphaModFix/>
          </a:blip>
          <a:srcRect b="0" l="0" r="0" t="0"/>
          <a:stretch/>
        </p:blipFill>
        <p:spPr>
          <a:xfrm>
            <a:off x="386660" y="4467471"/>
            <a:ext cx="1996865" cy="409329"/>
          </a:xfrm>
          <a:prstGeom prst="rect">
            <a:avLst/>
          </a:prstGeom>
          <a:noFill/>
          <a:ln>
            <a:noFill/>
          </a:ln>
        </p:spPr>
      </p:pic>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25" name="Shape 125"/>
        <p:cNvGrpSpPr/>
        <p:nvPr/>
      </p:nvGrpSpPr>
      <p:grpSpPr>
        <a:xfrm>
          <a:off x="0" y="0"/>
          <a:ext cx="0" cy="0"/>
          <a:chOff x="0" y="0"/>
          <a:chExt cx="0" cy="0"/>
        </a:xfrm>
      </p:grpSpPr>
      <p:sp>
        <p:nvSpPr>
          <p:cNvPr id="126" name="Google Shape;126;p80"/>
          <p:cNvSpPr/>
          <p:nvPr>
            <p:ph idx="2" type="pic"/>
          </p:nvPr>
        </p:nvSpPr>
        <p:spPr>
          <a:xfrm>
            <a:off x="985545" y="977548"/>
            <a:ext cx="1044000" cy="1044000"/>
          </a:xfrm>
          <a:prstGeom prst="ellipse">
            <a:avLst/>
          </a:prstGeom>
          <a:noFill/>
          <a:ln>
            <a:noFill/>
          </a:ln>
        </p:spPr>
      </p:sp>
      <p:sp>
        <p:nvSpPr>
          <p:cNvPr id="127" name="Google Shape;127;p80"/>
          <p:cNvSpPr/>
          <p:nvPr>
            <p:ph idx="3" type="pic"/>
          </p:nvPr>
        </p:nvSpPr>
        <p:spPr>
          <a:xfrm>
            <a:off x="3474745" y="977548"/>
            <a:ext cx="1044000" cy="1044000"/>
          </a:xfrm>
          <a:prstGeom prst="ellipse">
            <a:avLst/>
          </a:prstGeom>
          <a:noFill/>
          <a:ln>
            <a:noFill/>
          </a:ln>
        </p:spPr>
      </p:sp>
      <p:sp>
        <p:nvSpPr>
          <p:cNvPr id="128" name="Google Shape;128;p80"/>
          <p:cNvSpPr/>
          <p:nvPr>
            <p:ph idx="4" type="pic"/>
          </p:nvPr>
        </p:nvSpPr>
        <p:spPr>
          <a:xfrm>
            <a:off x="5887745" y="977548"/>
            <a:ext cx="1044000" cy="1044000"/>
          </a:xfrm>
          <a:prstGeom prst="ellipse">
            <a:avLst/>
          </a:prstGeom>
          <a:noFill/>
          <a:ln>
            <a:noFill/>
          </a:ln>
        </p:spPr>
      </p:sp>
      <p:sp>
        <p:nvSpPr>
          <p:cNvPr id="129" name="Google Shape;129;p80"/>
          <p:cNvSpPr/>
          <p:nvPr>
            <p:ph idx="5" type="pic"/>
          </p:nvPr>
        </p:nvSpPr>
        <p:spPr>
          <a:xfrm>
            <a:off x="6891045" y="2806348"/>
            <a:ext cx="1044000" cy="1044000"/>
          </a:xfrm>
          <a:prstGeom prst="ellipse">
            <a:avLst/>
          </a:prstGeom>
          <a:noFill/>
          <a:ln>
            <a:noFill/>
          </a:ln>
        </p:spPr>
      </p:sp>
      <p:sp>
        <p:nvSpPr>
          <p:cNvPr id="130" name="Google Shape;130;p80"/>
          <p:cNvSpPr/>
          <p:nvPr>
            <p:ph idx="6" type="pic"/>
          </p:nvPr>
        </p:nvSpPr>
        <p:spPr>
          <a:xfrm>
            <a:off x="4414545" y="2806348"/>
            <a:ext cx="1044000" cy="1044000"/>
          </a:xfrm>
          <a:prstGeom prst="ellipse">
            <a:avLst/>
          </a:prstGeom>
          <a:noFill/>
          <a:ln>
            <a:noFill/>
          </a:ln>
        </p:spPr>
      </p:sp>
      <p:sp>
        <p:nvSpPr>
          <p:cNvPr id="131" name="Google Shape;131;p80"/>
          <p:cNvSpPr/>
          <p:nvPr>
            <p:ph idx="7" type="pic"/>
          </p:nvPr>
        </p:nvSpPr>
        <p:spPr>
          <a:xfrm>
            <a:off x="1963445" y="2806348"/>
            <a:ext cx="1044000" cy="1044000"/>
          </a:xfrm>
          <a:prstGeom prst="ellipse">
            <a:avLst/>
          </a:prstGeom>
          <a:noFill/>
          <a:ln>
            <a:noFill/>
          </a:ln>
        </p:spPr>
      </p:sp>
      <p:sp>
        <p:nvSpPr>
          <p:cNvPr id="132" name="Google Shape;132;p80"/>
          <p:cNvSpPr txBox="1"/>
          <p:nvPr>
            <p:ph idx="1" type="body"/>
          </p:nvPr>
        </p:nvSpPr>
        <p:spPr>
          <a:xfrm>
            <a:off x="787400" y="2093029"/>
            <a:ext cx="1498500" cy="66660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SzPts val="1700"/>
              <a:buNone/>
              <a:defRPr sz="1700"/>
            </a:lvl1pPr>
            <a:lvl2pPr indent="-228600" lvl="1" marL="914400" algn="l">
              <a:lnSpc>
                <a:spcPct val="120000"/>
              </a:lnSpc>
              <a:spcBef>
                <a:spcPts val="500"/>
              </a:spcBef>
              <a:spcAft>
                <a:spcPts val="0"/>
              </a:spcAft>
              <a:buSzPts val="1700"/>
              <a:buNone/>
              <a:defRPr sz="1700"/>
            </a:lvl2pPr>
            <a:lvl3pPr indent="-228600" lvl="2" marL="1371600" algn="l">
              <a:lnSpc>
                <a:spcPct val="120000"/>
              </a:lnSpc>
              <a:spcBef>
                <a:spcPts val="500"/>
              </a:spcBef>
              <a:spcAft>
                <a:spcPts val="0"/>
              </a:spcAft>
              <a:buSzPts val="1700"/>
              <a:buNone/>
              <a:defRPr sz="1700"/>
            </a:lvl3pPr>
            <a:lvl4pPr indent="-228600" lvl="3" marL="1828800" algn="l">
              <a:lnSpc>
                <a:spcPct val="120000"/>
              </a:lnSpc>
              <a:spcBef>
                <a:spcPts val="500"/>
              </a:spcBef>
              <a:spcAft>
                <a:spcPts val="0"/>
              </a:spcAft>
              <a:buSzPts val="1700"/>
              <a:buNone/>
              <a:defRPr sz="1700"/>
            </a:lvl4pPr>
            <a:lvl5pPr indent="-228600" lvl="4" marL="2286000" algn="l">
              <a:lnSpc>
                <a:spcPct val="120000"/>
              </a:lnSpc>
              <a:spcBef>
                <a:spcPts val="500"/>
              </a:spcBef>
              <a:spcAft>
                <a:spcPts val="0"/>
              </a:spcAft>
              <a:buSzPts val="1700"/>
              <a:buNone/>
              <a:defRPr sz="17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3" name="Google Shape;133;p80"/>
          <p:cNvSpPr txBox="1"/>
          <p:nvPr>
            <p:ph idx="8" type="body"/>
          </p:nvPr>
        </p:nvSpPr>
        <p:spPr>
          <a:xfrm>
            <a:off x="3251200" y="2093029"/>
            <a:ext cx="1498500" cy="66660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SzPts val="1700"/>
              <a:buNone/>
              <a:defRPr sz="1700"/>
            </a:lvl1pPr>
            <a:lvl2pPr indent="-228600" lvl="1" marL="914400" algn="l">
              <a:lnSpc>
                <a:spcPct val="120000"/>
              </a:lnSpc>
              <a:spcBef>
                <a:spcPts val="500"/>
              </a:spcBef>
              <a:spcAft>
                <a:spcPts val="0"/>
              </a:spcAft>
              <a:buSzPts val="1700"/>
              <a:buNone/>
              <a:defRPr sz="1700"/>
            </a:lvl2pPr>
            <a:lvl3pPr indent="-228600" lvl="2" marL="1371600" algn="l">
              <a:lnSpc>
                <a:spcPct val="120000"/>
              </a:lnSpc>
              <a:spcBef>
                <a:spcPts val="500"/>
              </a:spcBef>
              <a:spcAft>
                <a:spcPts val="0"/>
              </a:spcAft>
              <a:buSzPts val="1700"/>
              <a:buNone/>
              <a:defRPr sz="1700"/>
            </a:lvl3pPr>
            <a:lvl4pPr indent="-228600" lvl="3" marL="1828800" algn="l">
              <a:lnSpc>
                <a:spcPct val="120000"/>
              </a:lnSpc>
              <a:spcBef>
                <a:spcPts val="500"/>
              </a:spcBef>
              <a:spcAft>
                <a:spcPts val="0"/>
              </a:spcAft>
              <a:buSzPts val="1700"/>
              <a:buNone/>
              <a:defRPr sz="1700"/>
            </a:lvl4pPr>
            <a:lvl5pPr indent="-228600" lvl="4" marL="2286000" algn="l">
              <a:lnSpc>
                <a:spcPct val="120000"/>
              </a:lnSpc>
              <a:spcBef>
                <a:spcPts val="500"/>
              </a:spcBef>
              <a:spcAft>
                <a:spcPts val="0"/>
              </a:spcAft>
              <a:buSzPts val="1700"/>
              <a:buNone/>
              <a:defRPr sz="17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4" name="Google Shape;134;p80"/>
          <p:cNvSpPr txBox="1"/>
          <p:nvPr>
            <p:ph idx="9" type="body"/>
          </p:nvPr>
        </p:nvSpPr>
        <p:spPr>
          <a:xfrm>
            <a:off x="5676900" y="2093029"/>
            <a:ext cx="1498500" cy="66660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SzPts val="1700"/>
              <a:buNone/>
              <a:defRPr sz="1700"/>
            </a:lvl1pPr>
            <a:lvl2pPr indent="-228600" lvl="1" marL="914400" algn="l">
              <a:lnSpc>
                <a:spcPct val="120000"/>
              </a:lnSpc>
              <a:spcBef>
                <a:spcPts val="500"/>
              </a:spcBef>
              <a:spcAft>
                <a:spcPts val="0"/>
              </a:spcAft>
              <a:buSzPts val="1700"/>
              <a:buNone/>
              <a:defRPr sz="1700"/>
            </a:lvl2pPr>
            <a:lvl3pPr indent="-228600" lvl="2" marL="1371600" algn="l">
              <a:lnSpc>
                <a:spcPct val="120000"/>
              </a:lnSpc>
              <a:spcBef>
                <a:spcPts val="500"/>
              </a:spcBef>
              <a:spcAft>
                <a:spcPts val="0"/>
              </a:spcAft>
              <a:buSzPts val="1700"/>
              <a:buNone/>
              <a:defRPr sz="1700"/>
            </a:lvl3pPr>
            <a:lvl4pPr indent="-228600" lvl="3" marL="1828800" algn="l">
              <a:lnSpc>
                <a:spcPct val="120000"/>
              </a:lnSpc>
              <a:spcBef>
                <a:spcPts val="500"/>
              </a:spcBef>
              <a:spcAft>
                <a:spcPts val="0"/>
              </a:spcAft>
              <a:buSzPts val="1700"/>
              <a:buNone/>
              <a:defRPr sz="1700"/>
            </a:lvl4pPr>
            <a:lvl5pPr indent="-228600" lvl="4" marL="2286000" algn="l">
              <a:lnSpc>
                <a:spcPct val="120000"/>
              </a:lnSpc>
              <a:spcBef>
                <a:spcPts val="500"/>
              </a:spcBef>
              <a:spcAft>
                <a:spcPts val="0"/>
              </a:spcAft>
              <a:buSzPts val="1700"/>
              <a:buNone/>
              <a:defRPr sz="17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5" name="Google Shape;135;p80"/>
          <p:cNvSpPr txBox="1"/>
          <p:nvPr>
            <p:ph idx="13" type="body"/>
          </p:nvPr>
        </p:nvSpPr>
        <p:spPr>
          <a:xfrm>
            <a:off x="6680200" y="3921829"/>
            <a:ext cx="1498500" cy="66660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SzPts val="1700"/>
              <a:buNone/>
              <a:defRPr sz="1700"/>
            </a:lvl1pPr>
            <a:lvl2pPr indent="-228600" lvl="1" marL="914400" algn="l">
              <a:lnSpc>
                <a:spcPct val="120000"/>
              </a:lnSpc>
              <a:spcBef>
                <a:spcPts val="500"/>
              </a:spcBef>
              <a:spcAft>
                <a:spcPts val="0"/>
              </a:spcAft>
              <a:buSzPts val="1700"/>
              <a:buNone/>
              <a:defRPr sz="1700"/>
            </a:lvl2pPr>
            <a:lvl3pPr indent="-228600" lvl="2" marL="1371600" algn="l">
              <a:lnSpc>
                <a:spcPct val="120000"/>
              </a:lnSpc>
              <a:spcBef>
                <a:spcPts val="500"/>
              </a:spcBef>
              <a:spcAft>
                <a:spcPts val="0"/>
              </a:spcAft>
              <a:buSzPts val="1700"/>
              <a:buNone/>
              <a:defRPr sz="1700"/>
            </a:lvl3pPr>
            <a:lvl4pPr indent="-228600" lvl="3" marL="1828800" algn="l">
              <a:lnSpc>
                <a:spcPct val="120000"/>
              </a:lnSpc>
              <a:spcBef>
                <a:spcPts val="500"/>
              </a:spcBef>
              <a:spcAft>
                <a:spcPts val="0"/>
              </a:spcAft>
              <a:buSzPts val="1700"/>
              <a:buNone/>
              <a:defRPr sz="1700"/>
            </a:lvl4pPr>
            <a:lvl5pPr indent="-228600" lvl="4" marL="2286000" algn="l">
              <a:lnSpc>
                <a:spcPct val="120000"/>
              </a:lnSpc>
              <a:spcBef>
                <a:spcPts val="500"/>
              </a:spcBef>
              <a:spcAft>
                <a:spcPts val="0"/>
              </a:spcAft>
              <a:buSzPts val="1700"/>
              <a:buNone/>
              <a:defRPr sz="17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6" name="Google Shape;136;p80"/>
          <p:cNvSpPr txBox="1"/>
          <p:nvPr>
            <p:ph idx="14" type="body"/>
          </p:nvPr>
        </p:nvSpPr>
        <p:spPr>
          <a:xfrm>
            <a:off x="4203700" y="3921829"/>
            <a:ext cx="1498500" cy="66660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SzPts val="1700"/>
              <a:buNone/>
              <a:defRPr sz="1700"/>
            </a:lvl1pPr>
            <a:lvl2pPr indent="-228600" lvl="1" marL="914400" algn="l">
              <a:lnSpc>
                <a:spcPct val="120000"/>
              </a:lnSpc>
              <a:spcBef>
                <a:spcPts val="500"/>
              </a:spcBef>
              <a:spcAft>
                <a:spcPts val="0"/>
              </a:spcAft>
              <a:buSzPts val="1700"/>
              <a:buNone/>
              <a:defRPr sz="1700"/>
            </a:lvl2pPr>
            <a:lvl3pPr indent="-228600" lvl="2" marL="1371600" algn="l">
              <a:lnSpc>
                <a:spcPct val="120000"/>
              </a:lnSpc>
              <a:spcBef>
                <a:spcPts val="500"/>
              </a:spcBef>
              <a:spcAft>
                <a:spcPts val="0"/>
              </a:spcAft>
              <a:buSzPts val="1700"/>
              <a:buNone/>
              <a:defRPr sz="1700"/>
            </a:lvl3pPr>
            <a:lvl4pPr indent="-228600" lvl="3" marL="1828800" algn="l">
              <a:lnSpc>
                <a:spcPct val="120000"/>
              </a:lnSpc>
              <a:spcBef>
                <a:spcPts val="500"/>
              </a:spcBef>
              <a:spcAft>
                <a:spcPts val="0"/>
              </a:spcAft>
              <a:buSzPts val="1700"/>
              <a:buNone/>
              <a:defRPr sz="1700"/>
            </a:lvl4pPr>
            <a:lvl5pPr indent="-228600" lvl="4" marL="2286000" algn="l">
              <a:lnSpc>
                <a:spcPct val="120000"/>
              </a:lnSpc>
              <a:spcBef>
                <a:spcPts val="500"/>
              </a:spcBef>
              <a:spcAft>
                <a:spcPts val="0"/>
              </a:spcAft>
              <a:buSzPts val="1700"/>
              <a:buNone/>
              <a:defRPr sz="17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7" name="Google Shape;137;p80"/>
          <p:cNvSpPr txBox="1"/>
          <p:nvPr>
            <p:ph idx="15" type="body"/>
          </p:nvPr>
        </p:nvSpPr>
        <p:spPr>
          <a:xfrm>
            <a:off x="1752600" y="3921829"/>
            <a:ext cx="1498500" cy="66660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SzPts val="1700"/>
              <a:buNone/>
              <a:defRPr sz="1700"/>
            </a:lvl1pPr>
            <a:lvl2pPr indent="-228600" lvl="1" marL="914400" algn="l">
              <a:lnSpc>
                <a:spcPct val="120000"/>
              </a:lnSpc>
              <a:spcBef>
                <a:spcPts val="500"/>
              </a:spcBef>
              <a:spcAft>
                <a:spcPts val="0"/>
              </a:spcAft>
              <a:buSzPts val="1700"/>
              <a:buNone/>
              <a:defRPr sz="1700"/>
            </a:lvl2pPr>
            <a:lvl3pPr indent="-228600" lvl="2" marL="1371600" algn="l">
              <a:lnSpc>
                <a:spcPct val="120000"/>
              </a:lnSpc>
              <a:spcBef>
                <a:spcPts val="500"/>
              </a:spcBef>
              <a:spcAft>
                <a:spcPts val="0"/>
              </a:spcAft>
              <a:buSzPts val="1700"/>
              <a:buNone/>
              <a:defRPr sz="1700"/>
            </a:lvl3pPr>
            <a:lvl4pPr indent="-228600" lvl="3" marL="1828800" algn="l">
              <a:lnSpc>
                <a:spcPct val="120000"/>
              </a:lnSpc>
              <a:spcBef>
                <a:spcPts val="500"/>
              </a:spcBef>
              <a:spcAft>
                <a:spcPts val="0"/>
              </a:spcAft>
              <a:buSzPts val="1700"/>
              <a:buNone/>
              <a:defRPr sz="1700"/>
            </a:lvl4pPr>
            <a:lvl5pPr indent="-228600" lvl="4" marL="2286000" algn="l">
              <a:lnSpc>
                <a:spcPct val="120000"/>
              </a:lnSpc>
              <a:spcBef>
                <a:spcPts val="500"/>
              </a:spcBef>
              <a:spcAft>
                <a:spcPts val="0"/>
              </a:spcAft>
              <a:buSzPts val="1700"/>
              <a:buNone/>
              <a:defRPr sz="17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8" name="Google Shape;138;p80"/>
          <p:cNvSpPr txBox="1"/>
          <p:nvPr>
            <p:ph type="title"/>
          </p:nvPr>
        </p:nvSpPr>
        <p:spPr>
          <a:xfrm>
            <a:off x="375566" y="334356"/>
            <a:ext cx="8363100" cy="850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3200"/>
              <a:buFont typeface="Times New Roman"/>
              <a:buNone/>
              <a:defRPr i="0" sz="32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39" name="Google Shape;139;p80"/>
          <p:cNvPicPr preferRelativeResize="0"/>
          <p:nvPr/>
        </p:nvPicPr>
        <p:blipFill rotWithShape="1">
          <a:blip r:embed="rId2">
            <a:alphaModFix/>
          </a:blip>
          <a:srcRect b="0" l="0" r="0" t="0"/>
          <a:stretch/>
        </p:blipFill>
        <p:spPr>
          <a:xfrm>
            <a:off x="386660" y="4467471"/>
            <a:ext cx="1996865" cy="409329"/>
          </a:xfrm>
          <a:prstGeom prst="rect">
            <a:avLst/>
          </a:prstGeom>
          <a:noFill/>
          <a:ln>
            <a:noFill/>
          </a:ln>
        </p:spPr>
      </p:pic>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utt pealkirjaga 02">
  <p:cSld name="jutt pealkirjaga 02">
    <p:spTree>
      <p:nvGrpSpPr>
        <p:cNvPr id="145" name="Shape 145"/>
        <p:cNvGrpSpPr/>
        <p:nvPr/>
      </p:nvGrpSpPr>
      <p:grpSpPr>
        <a:xfrm>
          <a:off x="0" y="0"/>
          <a:ext cx="0" cy="0"/>
          <a:chOff x="0" y="0"/>
          <a:chExt cx="0" cy="0"/>
        </a:xfrm>
      </p:grpSpPr>
      <p:sp>
        <p:nvSpPr>
          <p:cNvPr id="146" name="Google Shape;146;p32"/>
          <p:cNvSpPr txBox="1"/>
          <p:nvPr>
            <p:ph type="title"/>
          </p:nvPr>
        </p:nvSpPr>
        <p:spPr>
          <a:xfrm>
            <a:off x="596900" y="362930"/>
            <a:ext cx="7962900" cy="9261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3200"/>
              <a:buFont typeface="Times New Roman"/>
              <a:buNone/>
              <a:defRPr i="0" sz="32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7" name="Google Shape;147;p32"/>
          <p:cNvSpPr txBox="1"/>
          <p:nvPr>
            <p:ph idx="1" type="body"/>
          </p:nvPr>
        </p:nvSpPr>
        <p:spPr>
          <a:xfrm>
            <a:off x="625320" y="1371978"/>
            <a:ext cx="7909200" cy="2925300"/>
          </a:xfrm>
          <a:prstGeom prst="rect">
            <a:avLst/>
          </a:prstGeom>
          <a:noFill/>
          <a:ln>
            <a:noFill/>
          </a:ln>
        </p:spPr>
        <p:txBody>
          <a:bodyPr anchorCtr="0" anchor="t" bIns="45700" lIns="91425" spcFirstLastPara="1" rIns="91425" wrap="square" tIns="45700">
            <a:noAutofit/>
          </a:bodyPr>
          <a:lstStyle>
            <a:lvl1pPr indent="-406400" lvl="0" marL="457200" algn="l">
              <a:lnSpc>
                <a:spcPct val="120000"/>
              </a:lnSpc>
              <a:spcBef>
                <a:spcPts val="1000"/>
              </a:spcBef>
              <a:spcAft>
                <a:spcPts val="0"/>
              </a:spcAft>
              <a:buSzPts val="2800"/>
              <a:buFont typeface="Merriweather Sans"/>
              <a:buChar char="-"/>
              <a:defRPr sz="2800"/>
            </a:lvl1pPr>
            <a:lvl2pPr indent="-381000" lvl="1" marL="914400" algn="l">
              <a:lnSpc>
                <a:spcPct val="120000"/>
              </a:lnSpc>
              <a:spcBef>
                <a:spcPts val="500"/>
              </a:spcBef>
              <a:spcAft>
                <a:spcPts val="0"/>
              </a:spcAft>
              <a:buSzPts val="2400"/>
              <a:buFont typeface="Merriweather Sans"/>
              <a:buChar char="-"/>
              <a:defRPr sz="2400"/>
            </a:lvl2pPr>
            <a:lvl3pPr indent="-355600" lvl="2" marL="1371600" algn="l">
              <a:lnSpc>
                <a:spcPct val="120000"/>
              </a:lnSpc>
              <a:spcBef>
                <a:spcPts val="500"/>
              </a:spcBef>
              <a:spcAft>
                <a:spcPts val="0"/>
              </a:spcAft>
              <a:buSzPts val="2000"/>
              <a:buFont typeface="Merriweather Sans"/>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48" name="Google Shape;148;p32"/>
          <p:cNvPicPr preferRelativeResize="0"/>
          <p:nvPr/>
        </p:nvPicPr>
        <p:blipFill rotWithShape="1">
          <a:blip r:embed="rId2">
            <a:alphaModFix/>
          </a:blip>
          <a:srcRect b="0" l="0" r="0" t="0"/>
          <a:stretch/>
        </p:blipFill>
        <p:spPr>
          <a:xfrm>
            <a:off x="386660" y="4467471"/>
            <a:ext cx="1996865" cy="409329"/>
          </a:xfrm>
          <a:prstGeom prst="rect">
            <a:avLst/>
          </a:prstGeom>
          <a:noFill/>
          <a:ln>
            <a:noFill/>
          </a:ln>
        </p:spPr>
      </p:pic>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es 01 (valge)">
  <p:cSld name="tees 01 (valge)">
    <p:spTree>
      <p:nvGrpSpPr>
        <p:cNvPr id="149" name="Shape 149"/>
        <p:cNvGrpSpPr/>
        <p:nvPr/>
      </p:nvGrpSpPr>
      <p:grpSpPr>
        <a:xfrm>
          <a:off x="0" y="0"/>
          <a:ext cx="0" cy="0"/>
          <a:chOff x="0" y="0"/>
          <a:chExt cx="0" cy="0"/>
        </a:xfrm>
      </p:grpSpPr>
      <p:sp>
        <p:nvSpPr>
          <p:cNvPr id="150" name="Google Shape;150;p33"/>
          <p:cNvSpPr txBox="1"/>
          <p:nvPr>
            <p:ph type="title"/>
          </p:nvPr>
        </p:nvSpPr>
        <p:spPr>
          <a:xfrm>
            <a:off x="2472940" y="1421060"/>
            <a:ext cx="5928600" cy="2110500"/>
          </a:xfrm>
          <a:prstGeom prst="rect">
            <a:avLst/>
          </a:prstGeom>
          <a:noFill/>
          <a:ln>
            <a:noFill/>
          </a:ln>
        </p:spPr>
        <p:txBody>
          <a:bodyPr anchorCtr="0" anchor="ctr" bIns="45700" lIns="91425" spcFirstLastPara="1" rIns="91425" wrap="square" tIns="45700">
            <a:noAutofit/>
          </a:bodyPr>
          <a:lstStyle>
            <a:lvl1pPr lvl="0" algn="l">
              <a:lnSpc>
                <a:spcPct val="54000"/>
              </a:lnSpc>
              <a:spcBef>
                <a:spcPts val="0"/>
              </a:spcBef>
              <a:spcAft>
                <a:spcPts val="0"/>
              </a:spcAft>
              <a:buClr>
                <a:schemeClr val="dk1"/>
              </a:buClr>
              <a:buSzPts val="6300"/>
              <a:buFont typeface="Times New Roman"/>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51" name="Google Shape;151;p33"/>
          <p:cNvCxnSpPr/>
          <p:nvPr/>
        </p:nvCxnSpPr>
        <p:spPr>
          <a:xfrm flipH="1">
            <a:off x="1130410" y="1212487"/>
            <a:ext cx="445800" cy="2356500"/>
          </a:xfrm>
          <a:prstGeom prst="straightConnector1">
            <a:avLst/>
          </a:prstGeom>
          <a:noFill/>
          <a:ln cap="flat" cmpd="sng" w="57150">
            <a:solidFill>
              <a:srgbClr val="D0043C"/>
            </a:solidFill>
            <a:prstDash val="solid"/>
            <a:miter lim="800000"/>
            <a:headEnd len="sm" w="sm" type="none"/>
            <a:tailEnd len="sm" w="sm" type="none"/>
          </a:ln>
        </p:spPr>
      </p:cxnSp>
      <p:pic>
        <p:nvPicPr>
          <p:cNvPr id="152" name="Google Shape;152;p33"/>
          <p:cNvPicPr preferRelativeResize="0"/>
          <p:nvPr/>
        </p:nvPicPr>
        <p:blipFill rotWithShape="1">
          <a:blip r:embed="rId2">
            <a:alphaModFix/>
          </a:blip>
          <a:srcRect b="0" l="0" r="0" t="0"/>
          <a:stretch/>
        </p:blipFill>
        <p:spPr>
          <a:xfrm>
            <a:off x="386660" y="4467471"/>
            <a:ext cx="1996865" cy="409329"/>
          </a:xfrm>
          <a:prstGeom prst="rect">
            <a:avLst/>
          </a:prstGeom>
          <a:noFill/>
          <a:ln>
            <a:noFill/>
          </a:ln>
        </p:spPr>
      </p:pic>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sislaid (valge)">
  <p:cSld name="Esislaid (valge)">
    <p:spTree>
      <p:nvGrpSpPr>
        <p:cNvPr id="153" name="Shape 153"/>
        <p:cNvGrpSpPr/>
        <p:nvPr/>
      </p:nvGrpSpPr>
      <p:grpSpPr>
        <a:xfrm>
          <a:off x="0" y="0"/>
          <a:ext cx="0" cy="0"/>
          <a:chOff x="0" y="0"/>
          <a:chExt cx="0" cy="0"/>
        </a:xfrm>
      </p:grpSpPr>
      <p:sp>
        <p:nvSpPr>
          <p:cNvPr id="154" name="Google Shape;154;p36"/>
          <p:cNvSpPr/>
          <p:nvPr/>
        </p:nvSpPr>
        <p:spPr>
          <a:xfrm>
            <a:off x="0" y="4318000"/>
            <a:ext cx="3264000" cy="825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EB Garamond"/>
              <a:ea typeface="EB Garamond"/>
              <a:cs typeface="EB Garamond"/>
              <a:sym typeface="EB Garamond"/>
            </a:endParaRPr>
          </a:p>
        </p:txBody>
      </p:sp>
      <p:pic>
        <p:nvPicPr>
          <p:cNvPr id="155" name="Google Shape;155;p36"/>
          <p:cNvPicPr preferRelativeResize="0"/>
          <p:nvPr/>
        </p:nvPicPr>
        <p:blipFill rotWithShape="1">
          <a:blip r:embed="rId2">
            <a:alphaModFix/>
          </a:blip>
          <a:srcRect b="0" l="0" r="0" t="0"/>
          <a:stretch/>
        </p:blipFill>
        <p:spPr>
          <a:xfrm>
            <a:off x="6880796" y="2811083"/>
            <a:ext cx="1758374" cy="1017617"/>
          </a:xfrm>
          <a:prstGeom prst="rect">
            <a:avLst/>
          </a:prstGeom>
          <a:noFill/>
          <a:ln>
            <a:noFill/>
          </a:ln>
        </p:spPr>
      </p:pic>
      <p:pic>
        <p:nvPicPr>
          <p:cNvPr descr="TLY-est.png" id="156" name="Google Shape;156;p36"/>
          <p:cNvPicPr preferRelativeResize="0"/>
          <p:nvPr/>
        </p:nvPicPr>
        <p:blipFill rotWithShape="1">
          <a:blip r:embed="rId3">
            <a:alphaModFix/>
          </a:blip>
          <a:srcRect b="0" l="0" r="0" t="0"/>
          <a:stretch/>
        </p:blipFill>
        <p:spPr>
          <a:xfrm>
            <a:off x="6918109" y="4120464"/>
            <a:ext cx="1724101" cy="354856"/>
          </a:xfrm>
          <a:prstGeom prst="rect">
            <a:avLst/>
          </a:prstGeom>
          <a:noFill/>
          <a:ln>
            <a:noFill/>
          </a:ln>
        </p:spPr>
      </p:pic>
      <p:cxnSp>
        <p:nvCxnSpPr>
          <p:cNvPr id="157" name="Google Shape;157;p36"/>
          <p:cNvCxnSpPr/>
          <p:nvPr/>
        </p:nvCxnSpPr>
        <p:spPr>
          <a:xfrm flipH="1">
            <a:off x="5676900" y="609600"/>
            <a:ext cx="800100" cy="3888600"/>
          </a:xfrm>
          <a:prstGeom prst="straightConnector1">
            <a:avLst/>
          </a:prstGeom>
          <a:noFill/>
          <a:ln cap="flat" cmpd="sng" w="44450">
            <a:solidFill>
              <a:srgbClr val="D0043C"/>
            </a:solidFill>
            <a:prstDash val="solid"/>
            <a:miter lim="800000"/>
            <a:headEnd len="sm" w="sm" type="none"/>
            <a:tailEnd len="sm" w="sm" type="none"/>
          </a:ln>
        </p:spPr>
      </p:cxnSp>
      <p:sp>
        <p:nvSpPr>
          <p:cNvPr id="158" name="Google Shape;158;p36"/>
          <p:cNvSpPr txBox="1"/>
          <p:nvPr>
            <p:ph type="title"/>
          </p:nvPr>
        </p:nvSpPr>
        <p:spPr>
          <a:xfrm>
            <a:off x="628203" y="625298"/>
            <a:ext cx="4782000" cy="3849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dk1"/>
              </a:buClr>
              <a:buSzPts val="3600"/>
              <a:buFont typeface="Times New Roman"/>
              <a:buNone/>
              <a:defRPr i="0" sz="36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59" name="Google Shape;159;p36"/>
          <p:cNvPicPr preferRelativeResize="0"/>
          <p:nvPr/>
        </p:nvPicPr>
        <p:blipFill rotWithShape="1">
          <a:blip r:embed="rId4">
            <a:alphaModFix/>
          </a:blip>
          <a:srcRect b="0" l="0" r="0" t="0"/>
          <a:stretch/>
        </p:blipFill>
        <p:spPr>
          <a:xfrm>
            <a:off x="12769025" y="27865019"/>
            <a:ext cx="1749450" cy="1749450"/>
          </a:xfrm>
          <a:prstGeom prst="rect">
            <a:avLst/>
          </a:prstGeom>
          <a:noFill/>
          <a:ln>
            <a:noFill/>
          </a:ln>
        </p:spPr>
      </p:pic>
      <p:pic>
        <p:nvPicPr>
          <p:cNvPr id="160" name="Google Shape;160;p36"/>
          <p:cNvPicPr preferRelativeResize="0"/>
          <p:nvPr/>
        </p:nvPicPr>
        <p:blipFill rotWithShape="1">
          <a:blip r:embed="rId5">
            <a:alphaModFix/>
          </a:blip>
          <a:srcRect b="0" l="0" r="0" t="0"/>
          <a:stretch/>
        </p:blipFill>
        <p:spPr>
          <a:xfrm>
            <a:off x="6907309" y="705926"/>
            <a:ext cx="1805495" cy="1805495"/>
          </a:xfrm>
          <a:prstGeom prst="rect">
            <a:avLst/>
          </a:prstGeom>
          <a:noFill/>
          <a:ln>
            <a:noFill/>
          </a:ln>
        </p:spPr>
      </p:pic>
      <p:pic>
        <p:nvPicPr>
          <p:cNvPr id="161" name="Google Shape;161;p36"/>
          <p:cNvPicPr preferRelativeResize="0"/>
          <p:nvPr/>
        </p:nvPicPr>
        <p:blipFill rotWithShape="1">
          <a:blip r:embed="rId6">
            <a:alphaModFix/>
          </a:blip>
          <a:srcRect b="0" l="0" r="0" t="0"/>
          <a:stretch/>
        </p:blipFill>
        <p:spPr>
          <a:xfrm>
            <a:off x="6882979" y="2799499"/>
            <a:ext cx="1759231" cy="1017614"/>
          </a:xfrm>
          <a:prstGeom prst="rect">
            <a:avLst/>
          </a:prstGeom>
          <a:noFill/>
          <a:ln>
            <a:noFill/>
          </a:ln>
        </p:spPr>
      </p:pic>
      <p:pic>
        <p:nvPicPr>
          <p:cNvPr id="162" name="Google Shape;162;p36"/>
          <p:cNvPicPr preferRelativeResize="0"/>
          <p:nvPr/>
        </p:nvPicPr>
        <p:blipFill rotWithShape="1">
          <a:blip r:embed="rId7">
            <a:alphaModFix/>
          </a:blip>
          <a:srcRect b="0" l="0" r="0" t="0"/>
          <a:stretch/>
        </p:blipFill>
        <p:spPr>
          <a:xfrm>
            <a:off x="6908800" y="4115736"/>
            <a:ext cx="1741841" cy="357053"/>
          </a:xfrm>
          <a:prstGeom prst="rect">
            <a:avLst/>
          </a:prstGeom>
          <a:noFill/>
          <a:ln>
            <a:noFill/>
          </a:ln>
        </p:spPr>
      </p:pic>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ur ringpilt + pealkiri + sisu">
  <p:cSld name="suur ringpilt + pealkiri + sisu">
    <p:spTree>
      <p:nvGrpSpPr>
        <p:cNvPr id="163" name="Shape 163"/>
        <p:cNvGrpSpPr/>
        <p:nvPr/>
      </p:nvGrpSpPr>
      <p:grpSpPr>
        <a:xfrm>
          <a:off x="0" y="0"/>
          <a:ext cx="0" cy="0"/>
          <a:chOff x="0" y="0"/>
          <a:chExt cx="0" cy="0"/>
        </a:xfrm>
      </p:grpSpPr>
      <p:sp>
        <p:nvSpPr>
          <p:cNvPr id="164" name="Google Shape;164;p37"/>
          <p:cNvSpPr txBox="1"/>
          <p:nvPr>
            <p:ph idx="1" type="body"/>
          </p:nvPr>
        </p:nvSpPr>
        <p:spPr>
          <a:xfrm>
            <a:off x="477330" y="2563565"/>
            <a:ext cx="3466500" cy="1299300"/>
          </a:xfrm>
          <a:prstGeom prst="rect">
            <a:avLst/>
          </a:prstGeom>
          <a:noFill/>
          <a:ln>
            <a:noFill/>
          </a:ln>
        </p:spPr>
        <p:txBody>
          <a:bodyPr anchorCtr="0" anchor="t" bIns="45700" lIns="91425" spcFirstLastPara="1" rIns="91425" wrap="square" tIns="45700">
            <a:noAutofit/>
          </a:bodyPr>
          <a:lstStyle>
            <a:lvl1pPr indent="-381000" lvl="0" marL="457200" algn="l">
              <a:lnSpc>
                <a:spcPct val="120000"/>
              </a:lnSpc>
              <a:spcBef>
                <a:spcPts val="1000"/>
              </a:spcBef>
              <a:spcAft>
                <a:spcPts val="0"/>
              </a:spcAft>
              <a:buSzPts val="2400"/>
              <a:buFont typeface="Merriweather Sans"/>
              <a:buChar char="-"/>
              <a:defRPr sz="2400"/>
            </a:lvl1pPr>
            <a:lvl2pPr indent="-355600" lvl="1" marL="914400" algn="l">
              <a:lnSpc>
                <a:spcPct val="120000"/>
              </a:lnSpc>
              <a:spcBef>
                <a:spcPts val="500"/>
              </a:spcBef>
              <a:spcAft>
                <a:spcPts val="0"/>
              </a:spcAft>
              <a:buSzPts val="2000"/>
              <a:buChar char="-"/>
              <a:defRPr sz="2000"/>
            </a:lvl2pPr>
            <a:lvl3pPr indent="-342900" lvl="2" marL="1371600" algn="l">
              <a:lnSpc>
                <a:spcPct val="120000"/>
              </a:lnSpc>
              <a:spcBef>
                <a:spcPts val="500"/>
              </a:spcBef>
              <a:spcAft>
                <a:spcPts val="0"/>
              </a:spcAft>
              <a:buSzPts val="1800"/>
              <a:buChar char="-"/>
              <a:defRPr sz="18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5" name="Google Shape;165;p37"/>
          <p:cNvSpPr/>
          <p:nvPr>
            <p:ph idx="2" type="pic"/>
          </p:nvPr>
        </p:nvSpPr>
        <p:spPr>
          <a:xfrm>
            <a:off x="4671398" y="-668680"/>
            <a:ext cx="6732000" cy="6732000"/>
          </a:xfrm>
          <a:prstGeom prst="ellipse">
            <a:avLst/>
          </a:prstGeom>
          <a:noFill/>
          <a:ln>
            <a:noFill/>
          </a:ln>
        </p:spPr>
      </p:sp>
      <p:sp>
        <p:nvSpPr>
          <p:cNvPr id="166" name="Google Shape;166;p37"/>
          <p:cNvSpPr txBox="1"/>
          <p:nvPr>
            <p:ph type="title"/>
          </p:nvPr>
        </p:nvSpPr>
        <p:spPr>
          <a:xfrm>
            <a:off x="470288" y="1009630"/>
            <a:ext cx="3452100" cy="14268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2800"/>
              <a:buFont typeface="Times New Roman"/>
              <a:buNone/>
              <a:defRPr i="0" sz="28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67" name="Google Shape;167;p37"/>
          <p:cNvPicPr preferRelativeResize="0"/>
          <p:nvPr/>
        </p:nvPicPr>
        <p:blipFill rotWithShape="1">
          <a:blip r:embed="rId2">
            <a:alphaModFix/>
          </a:blip>
          <a:srcRect b="0" l="0" r="0" t="0"/>
          <a:stretch/>
        </p:blipFill>
        <p:spPr>
          <a:xfrm>
            <a:off x="386660" y="4467471"/>
            <a:ext cx="1996865" cy="409329"/>
          </a:xfrm>
          <a:prstGeom prst="rect">
            <a:avLst/>
          </a:prstGeom>
          <a:noFill/>
          <a:ln>
            <a:noFill/>
          </a:ln>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utt pealkirjaga 02">
  <p:cSld name="jutt pealkirjaga 02">
    <p:spTree>
      <p:nvGrpSpPr>
        <p:cNvPr id="25" name="Shape 25"/>
        <p:cNvGrpSpPr/>
        <p:nvPr/>
      </p:nvGrpSpPr>
      <p:grpSpPr>
        <a:xfrm>
          <a:off x="0" y="0"/>
          <a:ext cx="0" cy="0"/>
          <a:chOff x="0" y="0"/>
          <a:chExt cx="0" cy="0"/>
        </a:xfrm>
      </p:grpSpPr>
      <p:sp>
        <p:nvSpPr>
          <p:cNvPr id="26" name="Google Shape;26;p35"/>
          <p:cNvSpPr txBox="1"/>
          <p:nvPr>
            <p:ph type="title"/>
          </p:nvPr>
        </p:nvSpPr>
        <p:spPr>
          <a:xfrm>
            <a:off x="596900" y="362930"/>
            <a:ext cx="7962900" cy="9261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3200"/>
              <a:buFont typeface="Times New Roman"/>
              <a:buNone/>
              <a:defRPr i="0" sz="32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5"/>
          <p:cNvSpPr txBox="1"/>
          <p:nvPr>
            <p:ph idx="1" type="body"/>
          </p:nvPr>
        </p:nvSpPr>
        <p:spPr>
          <a:xfrm>
            <a:off x="625320" y="1371978"/>
            <a:ext cx="7909200" cy="2925300"/>
          </a:xfrm>
          <a:prstGeom prst="rect">
            <a:avLst/>
          </a:prstGeom>
          <a:noFill/>
          <a:ln>
            <a:noFill/>
          </a:ln>
        </p:spPr>
        <p:txBody>
          <a:bodyPr anchorCtr="0" anchor="t" bIns="45700" lIns="91425" spcFirstLastPara="1" rIns="91425" wrap="square" tIns="45700">
            <a:noAutofit/>
          </a:bodyPr>
          <a:lstStyle>
            <a:lvl1pPr indent="-406400" lvl="0" marL="457200" algn="l">
              <a:lnSpc>
                <a:spcPct val="120000"/>
              </a:lnSpc>
              <a:spcBef>
                <a:spcPts val="1000"/>
              </a:spcBef>
              <a:spcAft>
                <a:spcPts val="0"/>
              </a:spcAft>
              <a:buSzPts val="2800"/>
              <a:buFont typeface="Merriweather Sans"/>
              <a:buChar char="-"/>
              <a:defRPr sz="2800"/>
            </a:lvl1pPr>
            <a:lvl2pPr indent="-381000" lvl="1" marL="914400" algn="l">
              <a:lnSpc>
                <a:spcPct val="120000"/>
              </a:lnSpc>
              <a:spcBef>
                <a:spcPts val="500"/>
              </a:spcBef>
              <a:spcAft>
                <a:spcPts val="0"/>
              </a:spcAft>
              <a:buSzPts val="2400"/>
              <a:buFont typeface="Merriweather Sans"/>
              <a:buChar char="-"/>
              <a:defRPr sz="2400"/>
            </a:lvl2pPr>
            <a:lvl3pPr indent="-355600" lvl="2" marL="1371600" algn="l">
              <a:lnSpc>
                <a:spcPct val="120000"/>
              </a:lnSpc>
              <a:spcBef>
                <a:spcPts val="500"/>
              </a:spcBef>
              <a:spcAft>
                <a:spcPts val="0"/>
              </a:spcAft>
              <a:buSzPts val="2000"/>
              <a:buFont typeface="Merriweather Sans"/>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8" name="Google Shape;28;p35"/>
          <p:cNvPicPr preferRelativeResize="0"/>
          <p:nvPr/>
        </p:nvPicPr>
        <p:blipFill rotWithShape="1">
          <a:blip r:embed="rId2">
            <a:alphaModFix/>
          </a:blip>
          <a:srcRect b="0" l="0" r="0" t="0"/>
          <a:stretch/>
        </p:blipFill>
        <p:spPr>
          <a:xfrm>
            <a:off x="386660" y="4467471"/>
            <a:ext cx="1996865" cy="409329"/>
          </a:xfrm>
          <a:prstGeom prst="rect">
            <a:avLst/>
          </a:prstGeom>
          <a:noFill/>
          <a:ln>
            <a:noFill/>
          </a:ln>
        </p:spPr>
      </p:pic>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es 02 (valge)">
  <p:cSld name="tees 02 (valge)">
    <p:spTree>
      <p:nvGrpSpPr>
        <p:cNvPr id="168" name="Shape 168"/>
        <p:cNvGrpSpPr/>
        <p:nvPr/>
      </p:nvGrpSpPr>
      <p:grpSpPr>
        <a:xfrm>
          <a:off x="0" y="0"/>
          <a:ext cx="0" cy="0"/>
          <a:chOff x="0" y="0"/>
          <a:chExt cx="0" cy="0"/>
        </a:xfrm>
      </p:grpSpPr>
      <p:sp>
        <p:nvSpPr>
          <p:cNvPr id="169" name="Google Shape;169;p38"/>
          <p:cNvSpPr txBox="1"/>
          <p:nvPr>
            <p:ph type="title"/>
          </p:nvPr>
        </p:nvSpPr>
        <p:spPr>
          <a:xfrm>
            <a:off x="2469826" y="1418720"/>
            <a:ext cx="5944500" cy="2027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dk1"/>
              </a:buClr>
              <a:buSzPts val="3600"/>
              <a:buFont typeface="Times New Roman"/>
              <a:buNone/>
              <a:defRPr i="0" sz="36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70" name="Google Shape;170;p38"/>
          <p:cNvCxnSpPr/>
          <p:nvPr/>
        </p:nvCxnSpPr>
        <p:spPr>
          <a:xfrm flipH="1">
            <a:off x="1130410" y="1212487"/>
            <a:ext cx="445800" cy="2356500"/>
          </a:xfrm>
          <a:prstGeom prst="straightConnector1">
            <a:avLst/>
          </a:prstGeom>
          <a:noFill/>
          <a:ln cap="flat" cmpd="sng" w="57150">
            <a:solidFill>
              <a:srgbClr val="D0043C"/>
            </a:solidFill>
            <a:prstDash val="solid"/>
            <a:miter lim="800000"/>
            <a:headEnd len="sm" w="sm" type="none"/>
            <a:tailEnd len="sm" w="sm" type="none"/>
          </a:ln>
        </p:spPr>
      </p:cxnSp>
      <p:pic>
        <p:nvPicPr>
          <p:cNvPr id="171" name="Google Shape;171;p38"/>
          <p:cNvPicPr preferRelativeResize="0"/>
          <p:nvPr/>
        </p:nvPicPr>
        <p:blipFill rotWithShape="1">
          <a:blip r:embed="rId2">
            <a:alphaModFix/>
          </a:blip>
          <a:srcRect b="0" l="0" r="0" t="0"/>
          <a:stretch/>
        </p:blipFill>
        <p:spPr>
          <a:xfrm>
            <a:off x="386660" y="4467471"/>
            <a:ext cx="1996865" cy="409329"/>
          </a:xfrm>
          <a:prstGeom prst="rect">
            <a:avLst/>
          </a:prstGeom>
          <a:noFill/>
          <a:ln>
            <a:noFill/>
          </a:ln>
        </p:spPr>
      </p:pic>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es selgitusega 01 (valge)" type="obj">
  <p:cSld name="OBJECT">
    <p:spTree>
      <p:nvGrpSpPr>
        <p:cNvPr id="172" name="Shape 172"/>
        <p:cNvGrpSpPr/>
        <p:nvPr/>
      </p:nvGrpSpPr>
      <p:grpSpPr>
        <a:xfrm>
          <a:off x="0" y="0"/>
          <a:ext cx="0" cy="0"/>
          <a:chOff x="0" y="0"/>
          <a:chExt cx="0" cy="0"/>
        </a:xfrm>
      </p:grpSpPr>
      <p:sp>
        <p:nvSpPr>
          <p:cNvPr id="173" name="Google Shape;173;p39"/>
          <p:cNvSpPr txBox="1"/>
          <p:nvPr>
            <p:ph type="title"/>
          </p:nvPr>
        </p:nvSpPr>
        <p:spPr>
          <a:xfrm>
            <a:off x="2472940" y="1421061"/>
            <a:ext cx="5928600" cy="994200"/>
          </a:xfrm>
          <a:prstGeom prst="rect">
            <a:avLst/>
          </a:prstGeom>
          <a:noFill/>
          <a:ln>
            <a:noFill/>
          </a:ln>
        </p:spPr>
        <p:txBody>
          <a:bodyPr anchorCtr="0" anchor="ctr" bIns="45700" lIns="91425" spcFirstLastPara="1" rIns="91425" wrap="square" tIns="45700">
            <a:noAutofit/>
          </a:bodyPr>
          <a:lstStyle>
            <a:lvl1pPr lvl="0" algn="l">
              <a:lnSpc>
                <a:spcPct val="54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4" name="Google Shape;174;p39"/>
          <p:cNvSpPr txBox="1"/>
          <p:nvPr>
            <p:ph idx="1" type="body"/>
          </p:nvPr>
        </p:nvSpPr>
        <p:spPr>
          <a:xfrm>
            <a:off x="2472940" y="2555894"/>
            <a:ext cx="5928600" cy="1299300"/>
          </a:xfrm>
          <a:prstGeom prst="rect">
            <a:avLst/>
          </a:prstGeom>
          <a:noFill/>
          <a:ln>
            <a:noFill/>
          </a:ln>
        </p:spPr>
        <p:txBody>
          <a:bodyPr anchorCtr="0" anchor="t" bIns="45700" lIns="91425" spcFirstLastPara="1" rIns="91425" wrap="square" tIns="45700">
            <a:noAutofit/>
          </a:bodyPr>
          <a:lstStyle>
            <a:lvl1pPr indent="-406400" lvl="0" marL="457200" algn="l">
              <a:lnSpc>
                <a:spcPct val="120000"/>
              </a:lnSpc>
              <a:spcBef>
                <a:spcPts val="1000"/>
              </a:spcBef>
              <a:spcAft>
                <a:spcPts val="0"/>
              </a:spcAft>
              <a:buSzPts val="2800"/>
              <a:buFont typeface="Merriweather Sans"/>
              <a:buChar char="-"/>
              <a:defRPr sz="2800"/>
            </a:lvl1pPr>
            <a:lvl2pPr indent="-381000" lvl="1" marL="914400" algn="l">
              <a:lnSpc>
                <a:spcPct val="120000"/>
              </a:lnSpc>
              <a:spcBef>
                <a:spcPts val="500"/>
              </a:spcBef>
              <a:spcAft>
                <a:spcPts val="0"/>
              </a:spcAft>
              <a:buSzPts val="2400"/>
              <a:buChar char="-"/>
              <a:defRPr sz="2400"/>
            </a:lvl2pPr>
            <a:lvl3pPr indent="-355600" lvl="2" marL="1371600" algn="l">
              <a:lnSpc>
                <a:spcPct val="120000"/>
              </a:lnSpc>
              <a:spcBef>
                <a:spcPts val="500"/>
              </a:spcBef>
              <a:spcAft>
                <a:spcPts val="0"/>
              </a:spcAft>
              <a:buSzPts val="2000"/>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75" name="Google Shape;175;p39"/>
          <p:cNvCxnSpPr/>
          <p:nvPr/>
        </p:nvCxnSpPr>
        <p:spPr>
          <a:xfrm flipH="1">
            <a:off x="1130410" y="1212487"/>
            <a:ext cx="445800" cy="2356500"/>
          </a:xfrm>
          <a:prstGeom prst="straightConnector1">
            <a:avLst/>
          </a:prstGeom>
          <a:noFill/>
          <a:ln cap="flat" cmpd="sng" w="57150">
            <a:solidFill>
              <a:srgbClr val="D0043C"/>
            </a:solidFill>
            <a:prstDash val="solid"/>
            <a:miter lim="800000"/>
            <a:headEnd len="sm" w="sm" type="none"/>
            <a:tailEnd len="sm" w="sm" type="none"/>
          </a:ln>
        </p:spPr>
      </p:cxnSp>
      <p:pic>
        <p:nvPicPr>
          <p:cNvPr id="176" name="Google Shape;176;p39"/>
          <p:cNvPicPr preferRelativeResize="0"/>
          <p:nvPr/>
        </p:nvPicPr>
        <p:blipFill rotWithShape="1">
          <a:blip r:embed="rId2">
            <a:alphaModFix/>
          </a:blip>
          <a:srcRect b="0" l="0" r="0" t="0"/>
          <a:stretch/>
        </p:blipFill>
        <p:spPr>
          <a:xfrm>
            <a:off x="386660" y="4467471"/>
            <a:ext cx="1996865" cy="409329"/>
          </a:xfrm>
          <a:prstGeom prst="rect">
            <a:avLst/>
          </a:prstGeom>
          <a:noFill/>
          <a:ln>
            <a:noFill/>
          </a:ln>
        </p:spPr>
      </p:pic>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es selgitusega 02 (valge)">
  <p:cSld name="tees selgitusega 02 (valge)">
    <p:spTree>
      <p:nvGrpSpPr>
        <p:cNvPr id="177" name="Shape 177"/>
        <p:cNvGrpSpPr/>
        <p:nvPr/>
      </p:nvGrpSpPr>
      <p:grpSpPr>
        <a:xfrm>
          <a:off x="0" y="0"/>
          <a:ext cx="0" cy="0"/>
          <a:chOff x="0" y="0"/>
          <a:chExt cx="0" cy="0"/>
        </a:xfrm>
      </p:grpSpPr>
      <p:sp>
        <p:nvSpPr>
          <p:cNvPr id="178" name="Google Shape;178;p40"/>
          <p:cNvSpPr txBox="1"/>
          <p:nvPr>
            <p:ph type="title"/>
          </p:nvPr>
        </p:nvSpPr>
        <p:spPr>
          <a:xfrm>
            <a:off x="2469826" y="1418721"/>
            <a:ext cx="5944500" cy="994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dk1"/>
              </a:buClr>
              <a:buSzPts val="3600"/>
              <a:buFont typeface="Times New Roman"/>
              <a:buNone/>
              <a:defRPr i="0" sz="36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9" name="Google Shape;179;p40"/>
          <p:cNvSpPr txBox="1"/>
          <p:nvPr>
            <p:ph idx="1" type="body"/>
          </p:nvPr>
        </p:nvSpPr>
        <p:spPr>
          <a:xfrm>
            <a:off x="2472940" y="2555894"/>
            <a:ext cx="5928600" cy="1299300"/>
          </a:xfrm>
          <a:prstGeom prst="rect">
            <a:avLst/>
          </a:prstGeom>
          <a:noFill/>
          <a:ln>
            <a:noFill/>
          </a:ln>
        </p:spPr>
        <p:txBody>
          <a:bodyPr anchorCtr="0" anchor="t" bIns="45700" lIns="91425" spcFirstLastPara="1" rIns="91425" wrap="square" tIns="45700">
            <a:noAutofit/>
          </a:bodyPr>
          <a:lstStyle>
            <a:lvl1pPr indent="-406400" lvl="0" marL="457200" algn="l">
              <a:lnSpc>
                <a:spcPct val="120000"/>
              </a:lnSpc>
              <a:spcBef>
                <a:spcPts val="1000"/>
              </a:spcBef>
              <a:spcAft>
                <a:spcPts val="0"/>
              </a:spcAft>
              <a:buSzPts val="2800"/>
              <a:buFont typeface="Merriweather Sans"/>
              <a:buChar char="-"/>
              <a:defRPr sz="2800"/>
            </a:lvl1pPr>
            <a:lvl2pPr indent="-381000" lvl="1" marL="914400" algn="l">
              <a:lnSpc>
                <a:spcPct val="120000"/>
              </a:lnSpc>
              <a:spcBef>
                <a:spcPts val="500"/>
              </a:spcBef>
              <a:spcAft>
                <a:spcPts val="0"/>
              </a:spcAft>
              <a:buSzPts val="2400"/>
              <a:buChar char="-"/>
              <a:defRPr sz="2400"/>
            </a:lvl2pPr>
            <a:lvl3pPr indent="-355600" lvl="2" marL="1371600" algn="l">
              <a:lnSpc>
                <a:spcPct val="120000"/>
              </a:lnSpc>
              <a:spcBef>
                <a:spcPts val="500"/>
              </a:spcBef>
              <a:spcAft>
                <a:spcPts val="0"/>
              </a:spcAft>
              <a:buSzPts val="2000"/>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80" name="Google Shape;180;p40"/>
          <p:cNvCxnSpPr/>
          <p:nvPr/>
        </p:nvCxnSpPr>
        <p:spPr>
          <a:xfrm flipH="1">
            <a:off x="1130410" y="1212487"/>
            <a:ext cx="445800" cy="2356500"/>
          </a:xfrm>
          <a:prstGeom prst="straightConnector1">
            <a:avLst/>
          </a:prstGeom>
          <a:noFill/>
          <a:ln cap="flat" cmpd="sng" w="57150">
            <a:solidFill>
              <a:srgbClr val="D0043C"/>
            </a:solidFill>
            <a:prstDash val="solid"/>
            <a:miter lim="800000"/>
            <a:headEnd len="sm" w="sm" type="none"/>
            <a:tailEnd len="sm" w="sm" type="none"/>
          </a:ln>
        </p:spPr>
      </p:cxnSp>
      <p:pic>
        <p:nvPicPr>
          <p:cNvPr id="181" name="Google Shape;181;p40"/>
          <p:cNvPicPr preferRelativeResize="0"/>
          <p:nvPr/>
        </p:nvPicPr>
        <p:blipFill rotWithShape="1">
          <a:blip r:embed="rId2">
            <a:alphaModFix/>
          </a:blip>
          <a:srcRect b="0" l="0" r="0" t="0"/>
          <a:stretch/>
        </p:blipFill>
        <p:spPr>
          <a:xfrm>
            <a:off x="386660" y="4467471"/>
            <a:ext cx="1996865" cy="409329"/>
          </a:xfrm>
          <a:prstGeom prst="rect">
            <a:avLst/>
          </a:prstGeom>
          <a:noFill/>
          <a:ln>
            <a:noFill/>
          </a:ln>
        </p:spPr>
      </p:pic>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lgitus">
  <p:cSld name="selgitus">
    <p:spTree>
      <p:nvGrpSpPr>
        <p:cNvPr id="182" name="Shape 182"/>
        <p:cNvGrpSpPr/>
        <p:nvPr/>
      </p:nvGrpSpPr>
      <p:grpSpPr>
        <a:xfrm>
          <a:off x="0" y="0"/>
          <a:ext cx="0" cy="0"/>
          <a:chOff x="0" y="0"/>
          <a:chExt cx="0" cy="0"/>
        </a:xfrm>
      </p:grpSpPr>
      <p:sp>
        <p:nvSpPr>
          <p:cNvPr id="183" name="Google Shape;183;p41"/>
          <p:cNvSpPr txBox="1"/>
          <p:nvPr>
            <p:ph idx="1" type="body"/>
          </p:nvPr>
        </p:nvSpPr>
        <p:spPr>
          <a:xfrm>
            <a:off x="2499021" y="1490409"/>
            <a:ext cx="5724600" cy="1919400"/>
          </a:xfrm>
          <a:prstGeom prst="rect">
            <a:avLst/>
          </a:prstGeom>
          <a:noFill/>
          <a:ln>
            <a:noFill/>
          </a:ln>
        </p:spPr>
        <p:txBody>
          <a:bodyPr anchorCtr="0" anchor="ctr" bIns="45700" lIns="91425" spcFirstLastPara="1" rIns="91425" wrap="square" tIns="45700">
            <a:noAutofit/>
          </a:bodyPr>
          <a:lstStyle>
            <a:lvl1pPr indent="-431800" lvl="0" marL="457200" algn="l">
              <a:lnSpc>
                <a:spcPct val="120000"/>
              </a:lnSpc>
              <a:spcBef>
                <a:spcPts val="1000"/>
              </a:spcBef>
              <a:spcAft>
                <a:spcPts val="0"/>
              </a:spcAft>
              <a:buSzPts val="3200"/>
              <a:buFont typeface="Merriweather Sans"/>
              <a:buChar char="-"/>
              <a:defRPr sz="3200"/>
            </a:lvl1pPr>
            <a:lvl2pPr indent="-406400" lvl="1" marL="914400" algn="l">
              <a:lnSpc>
                <a:spcPct val="120000"/>
              </a:lnSpc>
              <a:spcBef>
                <a:spcPts val="500"/>
              </a:spcBef>
              <a:spcAft>
                <a:spcPts val="0"/>
              </a:spcAft>
              <a:buSzPts val="2800"/>
              <a:buChar char="-"/>
              <a:defRPr sz="2800"/>
            </a:lvl2pPr>
            <a:lvl3pPr indent="-381000" lvl="2" marL="1371600" algn="l">
              <a:lnSpc>
                <a:spcPct val="120000"/>
              </a:lnSpc>
              <a:spcBef>
                <a:spcPts val="500"/>
              </a:spcBef>
              <a:spcAft>
                <a:spcPts val="0"/>
              </a:spcAft>
              <a:buSzPts val="2400"/>
              <a:buChar char="-"/>
              <a:defRPr sz="24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84" name="Google Shape;184;p41"/>
          <p:cNvCxnSpPr/>
          <p:nvPr/>
        </p:nvCxnSpPr>
        <p:spPr>
          <a:xfrm flipH="1">
            <a:off x="1130410" y="1195554"/>
            <a:ext cx="445800" cy="2356500"/>
          </a:xfrm>
          <a:prstGeom prst="straightConnector1">
            <a:avLst/>
          </a:prstGeom>
          <a:noFill/>
          <a:ln cap="flat" cmpd="sng" w="57150">
            <a:solidFill>
              <a:srgbClr val="D0043C"/>
            </a:solidFill>
            <a:prstDash val="solid"/>
            <a:miter lim="800000"/>
            <a:headEnd len="sm" w="sm" type="none"/>
            <a:tailEnd len="sm" w="sm" type="none"/>
          </a:ln>
        </p:spPr>
      </p:cxnSp>
      <p:pic>
        <p:nvPicPr>
          <p:cNvPr id="185" name="Google Shape;185;p41"/>
          <p:cNvPicPr preferRelativeResize="0"/>
          <p:nvPr/>
        </p:nvPicPr>
        <p:blipFill rotWithShape="1">
          <a:blip r:embed="rId2">
            <a:alphaModFix/>
          </a:blip>
          <a:srcRect b="0" l="0" r="0" t="0"/>
          <a:stretch/>
        </p:blipFill>
        <p:spPr>
          <a:xfrm>
            <a:off x="386660" y="4467471"/>
            <a:ext cx="1996865" cy="409329"/>
          </a:xfrm>
          <a:prstGeom prst="rect">
            <a:avLst/>
          </a:prstGeom>
          <a:noFill/>
          <a:ln>
            <a:noFill/>
          </a:ln>
        </p:spPr>
      </p:pic>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utt pealkirjaga 01">
  <p:cSld name="jutt pealkirjaga 01">
    <p:spTree>
      <p:nvGrpSpPr>
        <p:cNvPr id="186" name="Shape 186"/>
        <p:cNvGrpSpPr/>
        <p:nvPr/>
      </p:nvGrpSpPr>
      <p:grpSpPr>
        <a:xfrm>
          <a:off x="0" y="0"/>
          <a:ext cx="0" cy="0"/>
          <a:chOff x="0" y="0"/>
          <a:chExt cx="0" cy="0"/>
        </a:xfrm>
      </p:grpSpPr>
      <p:sp>
        <p:nvSpPr>
          <p:cNvPr id="187" name="Google Shape;187;p42"/>
          <p:cNvSpPr txBox="1"/>
          <p:nvPr>
            <p:ph type="title"/>
          </p:nvPr>
        </p:nvSpPr>
        <p:spPr>
          <a:xfrm>
            <a:off x="628650" y="464083"/>
            <a:ext cx="7886700" cy="1264800"/>
          </a:xfrm>
          <a:prstGeom prst="rect">
            <a:avLst/>
          </a:prstGeom>
          <a:noFill/>
          <a:ln>
            <a:noFill/>
          </a:ln>
        </p:spPr>
        <p:txBody>
          <a:bodyPr anchorCtr="0" anchor="t" bIns="45700" lIns="91425" spcFirstLastPara="1" rIns="91425" wrap="square" tIns="45700">
            <a:noAutofit/>
          </a:bodyPr>
          <a:lstStyle>
            <a:lvl1pPr lvl="0" algn="l">
              <a:lnSpc>
                <a:spcPct val="54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8" name="Google Shape;188;p42"/>
          <p:cNvSpPr txBox="1"/>
          <p:nvPr>
            <p:ph idx="1" type="body"/>
          </p:nvPr>
        </p:nvSpPr>
        <p:spPr>
          <a:xfrm>
            <a:off x="625320" y="1820334"/>
            <a:ext cx="7909200" cy="2476800"/>
          </a:xfrm>
          <a:prstGeom prst="rect">
            <a:avLst/>
          </a:prstGeom>
          <a:noFill/>
          <a:ln>
            <a:noFill/>
          </a:ln>
        </p:spPr>
        <p:txBody>
          <a:bodyPr anchorCtr="0" anchor="t" bIns="45700" lIns="91425" spcFirstLastPara="1" rIns="91425" wrap="square" tIns="45700">
            <a:noAutofit/>
          </a:bodyPr>
          <a:lstStyle>
            <a:lvl1pPr indent="-406400" lvl="0" marL="457200" algn="l">
              <a:lnSpc>
                <a:spcPct val="120000"/>
              </a:lnSpc>
              <a:spcBef>
                <a:spcPts val="1000"/>
              </a:spcBef>
              <a:spcAft>
                <a:spcPts val="0"/>
              </a:spcAft>
              <a:buSzPts val="2800"/>
              <a:buFont typeface="Merriweather Sans"/>
              <a:buChar char="-"/>
              <a:defRPr sz="2800"/>
            </a:lvl1pPr>
            <a:lvl2pPr indent="-381000" lvl="1" marL="914400" algn="l">
              <a:lnSpc>
                <a:spcPct val="120000"/>
              </a:lnSpc>
              <a:spcBef>
                <a:spcPts val="500"/>
              </a:spcBef>
              <a:spcAft>
                <a:spcPts val="0"/>
              </a:spcAft>
              <a:buSzPts val="2400"/>
              <a:buFont typeface="Merriweather Sans"/>
              <a:buChar char="-"/>
              <a:defRPr sz="2400"/>
            </a:lvl2pPr>
            <a:lvl3pPr indent="-355600" lvl="2" marL="1371600" algn="l">
              <a:lnSpc>
                <a:spcPct val="120000"/>
              </a:lnSpc>
              <a:spcBef>
                <a:spcPts val="500"/>
              </a:spcBef>
              <a:spcAft>
                <a:spcPts val="0"/>
              </a:spcAft>
              <a:buSzPts val="2000"/>
              <a:buFont typeface="Merriweather Sans"/>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89" name="Google Shape;189;p42"/>
          <p:cNvPicPr preferRelativeResize="0"/>
          <p:nvPr/>
        </p:nvPicPr>
        <p:blipFill rotWithShape="1">
          <a:blip r:embed="rId2">
            <a:alphaModFix/>
          </a:blip>
          <a:srcRect b="0" l="0" r="0" t="0"/>
          <a:stretch/>
        </p:blipFill>
        <p:spPr>
          <a:xfrm>
            <a:off x="386660" y="4467471"/>
            <a:ext cx="1996865" cy="409329"/>
          </a:xfrm>
          <a:prstGeom prst="rect">
            <a:avLst/>
          </a:prstGeom>
          <a:noFill/>
          <a:ln>
            <a:noFill/>
          </a:ln>
        </p:spPr>
      </p:pic>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õrdlus 01">
  <p:cSld name="võrdlus 01">
    <p:spTree>
      <p:nvGrpSpPr>
        <p:cNvPr id="190" name="Shape 190"/>
        <p:cNvGrpSpPr/>
        <p:nvPr/>
      </p:nvGrpSpPr>
      <p:grpSpPr>
        <a:xfrm>
          <a:off x="0" y="0"/>
          <a:ext cx="0" cy="0"/>
          <a:chOff x="0" y="0"/>
          <a:chExt cx="0" cy="0"/>
        </a:xfrm>
      </p:grpSpPr>
      <p:sp>
        <p:nvSpPr>
          <p:cNvPr id="191" name="Google Shape;191;p43"/>
          <p:cNvSpPr txBox="1"/>
          <p:nvPr>
            <p:ph idx="1" type="body"/>
          </p:nvPr>
        </p:nvSpPr>
        <p:spPr>
          <a:xfrm>
            <a:off x="622300" y="1778000"/>
            <a:ext cx="3724200" cy="2550300"/>
          </a:xfrm>
          <a:prstGeom prst="rect">
            <a:avLst/>
          </a:prstGeom>
          <a:noFill/>
          <a:ln>
            <a:noFill/>
          </a:ln>
        </p:spPr>
        <p:txBody>
          <a:bodyPr anchorCtr="0" anchor="t" bIns="45700" lIns="91425" spcFirstLastPara="1" rIns="91425" wrap="square" tIns="45700">
            <a:no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2" name="Google Shape;192;p43"/>
          <p:cNvSpPr txBox="1"/>
          <p:nvPr>
            <p:ph idx="2" type="body"/>
          </p:nvPr>
        </p:nvSpPr>
        <p:spPr>
          <a:xfrm>
            <a:off x="4810126" y="1778000"/>
            <a:ext cx="3724200" cy="2550300"/>
          </a:xfrm>
          <a:prstGeom prst="rect">
            <a:avLst/>
          </a:prstGeom>
          <a:noFill/>
          <a:ln>
            <a:noFill/>
          </a:ln>
        </p:spPr>
        <p:txBody>
          <a:bodyPr anchorCtr="0" anchor="t" bIns="45700" lIns="91425" spcFirstLastPara="1" rIns="91425" wrap="square" tIns="45700">
            <a:no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3" name="Google Shape;193;p43"/>
          <p:cNvSpPr txBox="1"/>
          <p:nvPr>
            <p:ph type="title"/>
          </p:nvPr>
        </p:nvSpPr>
        <p:spPr>
          <a:xfrm>
            <a:off x="628650" y="464083"/>
            <a:ext cx="7886700" cy="1264800"/>
          </a:xfrm>
          <a:prstGeom prst="rect">
            <a:avLst/>
          </a:prstGeom>
          <a:noFill/>
          <a:ln>
            <a:noFill/>
          </a:ln>
        </p:spPr>
        <p:txBody>
          <a:bodyPr anchorCtr="0" anchor="t" bIns="45700" lIns="91425" spcFirstLastPara="1" rIns="91425" wrap="square" tIns="45700">
            <a:noAutofit/>
          </a:bodyPr>
          <a:lstStyle>
            <a:lvl1pPr lvl="0" algn="l">
              <a:lnSpc>
                <a:spcPct val="54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94" name="Google Shape;194;p43"/>
          <p:cNvPicPr preferRelativeResize="0"/>
          <p:nvPr/>
        </p:nvPicPr>
        <p:blipFill rotWithShape="1">
          <a:blip r:embed="rId2">
            <a:alphaModFix/>
          </a:blip>
          <a:srcRect b="0" l="0" r="0" t="0"/>
          <a:stretch/>
        </p:blipFill>
        <p:spPr>
          <a:xfrm>
            <a:off x="386660" y="4467471"/>
            <a:ext cx="1996865" cy="409329"/>
          </a:xfrm>
          <a:prstGeom prst="rect">
            <a:avLst/>
          </a:prstGeom>
          <a:noFill/>
          <a:ln>
            <a:noFill/>
          </a:ln>
        </p:spPr>
      </p:pic>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õrdlus 02">
  <p:cSld name="võrdlus 02">
    <p:spTree>
      <p:nvGrpSpPr>
        <p:cNvPr id="195" name="Shape 195"/>
        <p:cNvGrpSpPr/>
        <p:nvPr/>
      </p:nvGrpSpPr>
      <p:grpSpPr>
        <a:xfrm>
          <a:off x="0" y="0"/>
          <a:ext cx="0" cy="0"/>
          <a:chOff x="0" y="0"/>
          <a:chExt cx="0" cy="0"/>
        </a:xfrm>
      </p:grpSpPr>
      <p:sp>
        <p:nvSpPr>
          <p:cNvPr id="196" name="Google Shape;196;p44"/>
          <p:cNvSpPr txBox="1"/>
          <p:nvPr>
            <p:ph idx="1" type="body"/>
          </p:nvPr>
        </p:nvSpPr>
        <p:spPr>
          <a:xfrm>
            <a:off x="622300" y="1394223"/>
            <a:ext cx="3724200" cy="2934300"/>
          </a:xfrm>
          <a:prstGeom prst="rect">
            <a:avLst/>
          </a:prstGeom>
          <a:noFill/>
          <a:ln>
            <a:noFill/>
          </a:ln>
        </p:spPr>
        <p:txBody>
          <a:bodyPr anchorCtr="0" anchor="t" bIns="45700" lIns="91425" spcFirstLastPara="1" rIns="91425" wrap="square" tIns="45700">
            <a:no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7" name="Google Shape;197;p44"/>
          <p:cNvSpPr txBox="1"/>
          <p:nvPr>
            <p:ph idx="2" type="body"/>
          </p:nvPr>
        </p:nvSpPr>
        <p:spPr>
          <a:xfrm>
            <a:off x="4810126" y="1394223"/>
            <a:ext cx="3724200" cy="2934300"/>
          </a:xfrm>
          <a:prstGeom prst="rect">
            <a:avLst/>
          </a:prstGeom>
          <a:noFill/>
          <a:ln>
            <a:noFill/>
          </a:ln>
        </p:spPr>
        <p:txBody>
          <a:bodyPr anchorCtr="0" anchor="t" bIns="45700" lIns="91425" spcFirstLastPara="1" rIns="91425" wrap="square" tIns="45700">
            <a:no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8" name="Google Shape;198;p44"/>
          <p:cNvSpPr txBox="1"/>
          <p:nvPr>
            <p:ph type="title"/>
          </p:nvPr>
        </p:nvSpPr>
        <p:spPr>
          <a:xfrm>
            <a:off x="596900" y="362930"/>
            <a:ext cx="7962900" cy="9261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3200"/>
              <a:buFont typeface="Times New Roman"/>
              <a:buNone/>
              <a:defRPr i="0" sz="32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99" name="Google Shape;199;p44"/>
          <p:cNvPicPr preferRelativeResize="0"/>
          <p:nvPr/>
        </p:nvPicPr>
        <p:blipFill rotWithShape="1">
          <a:blip r:embed="rId2">
            <a:alphaModFix/>
          </a:blip>
          <a:srcRect b="0" l="0" r="0" t="0"/>
          <a:stretch/>
        </p:blipFill>
        <p:spPr>
          <a:xfrm>
            <a:off x="386660" y="4467471"/>
            <a:ext cx="1996865" cy="409329"/>
          </a:xfrm>
          <a:prstGeom prst="rect">
            <a:avLst/>
          </a:prstGeom>
          <a:noFill/>
          <a:ln>
            <a:noFill/>
          </a:ln>
        </p:spPr>
      </p:pic>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
  <p:cSld name="number">
    <p:spTree>
      <p:nvGrpSpPr>
        <p:cNvPr id="200" name="Shape 200"/>
        <p:cNvGrpSpPr/>
        <p:nvPr/>
      </p:nvGrpSpPr>
      <p:grpSpPr>
        <a:xfrm>
          <a:off x="0" y="0"/>
          <a:ext cx="0" cy="0"/>
          <a:chOff x="0" y="0"/>
          <a:chExt cx="0" cy="0"/>
        </a:xfrm>
      </p:grpSpPr>
      <p:sp>
        <p:nvSpPr>
          <p:cNvPr id="201" name="Google Shape;201;p45"/>
          <p:cNvSpPr txBox="1"/>
          <p:nvPr>
            <p:ph idx="1" type="body"/>
          </p:nvPr>
        </p:nvSpPr>
        <p:spPr>
          <a:xfrm>
            <a:off x="415007" y="458412"/>
            <a:ext cx="3127800" cy="4991100"/>
          </a:xfrm>
          <a:prstGeom prst="rect">
            <a:avLst/>
          </a:prstGeom>
          <a:noFill/>
          <a:ln>
            <a:noFill/>
          </a:ln>
        </p:spPr>
        <p:txBody>
          <a:bodyPr anchorCtr="0" anchor="b" bIns="45700" lIns="91425" spcFirstLastPara="1" rIns="91425" wrap="square" tIns="45700">
            <a:noAutofit/>
          </a:bodyPr>
          <a:lstStyle>
            <a:lvl1pPr indent="-228600" lvl="0" marL="457200" algn="l">
              <a:lnSpc>
                <a:spcPct val="120000"/>
              </a:lnSpc>
              <a:spcBef>
                <a:spcPts val="1000"/>
              </a:spcBef>
              <a:spcAft>
                <a:spcPts val="0"/>
              </a:spcAft>
              <a:buSzPts val="38000"/>
              <a:buNone/>
              <a:defRPr b="0" i="1" sz="38000">
                <a:solidFill>
                  <a:srgbClr val="D0043C"/>
                </a:solidFill>
                <a:latin typeface="Times New Roman"/>
                <a:ea typeface="Times New Roman"/>
                <a:cs typeface="Times New Roman"/>
                <a:sym typeface="Times New Roman"/>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2" name="Google Shape;202;p45"/>
          <p:cNvSpPr txBox="1"/>
          <p:nvPr>
            <p:ph idx="2" type="body"/>
          </p:nvPr>
        </p:nvSpPr>
        <p:spPr>
          <a:xfrm>
            <a:off x="3698721" y="1661862"/>
            <a:ext cx="4751700" cy="1675200"/>
          </a:xfrm>
          <a:prstGeom prst="rect">
            <a:avLst/>
          </a:prstGeom>
          <a:noFill/>
          <a:ln>
            <a:noFill/>
          </a:ln>
        </p:spPr>
        <p:txBody>
          <a:bodyPr anchorCtr="0" anchor="ctr" bIns="45700" lIns="91425" spcFirstLastPara="1" rIns="91425" wrap="square" tIns="45700">
            <a:noAutofit/>
          </a:bodyPr>
          <a:lstStyle>
            <a:lvl1pPr indent="-431800" lvl="0" marL="457200" algn="l">
              <a:lnSpc>
                <a:spcPct val="120000"/>
              </a:lnSpc>
              <a:spcBef>
                <a:spcPts val="1000"/>
              </a:spcBef>
              <a:spcAft>
                <a:spcPts val="0"/>
              </a:spcAft>
              <a:buSzPts val="3200"/>
              <a:buFont typeface="Merriweather Sans"/>
              <a:buChar char="-"/>
              <a:defRPr sz="3200"/>
            </a:lvl1pPr>
            <a:lvl2pPr indent="-406400" lvl="1" marL="914400" algn="l">
              <a:lnSpc>
                <a:spcPct val="120000"/>
              </a:lnSpc>
              <a:spcBef>
                <a:spcPts val="500"/>
              </a:spcBef>
              <a:spcAft>
                <a:spcPts val="0"/>
              </a:spcAft>
              <a:buSzPts val="2800"/>
              <a:buChar char="-"/>
              <a:defRPr sz="2800"/>
            </a:lvl2pPr>
            <a:lvl3pPr indent="-381000" lvl="2" marL="1371600" algn="l">
              <a:lnSpc>
                <a:spcPct val="120000"/>
              </a:lnSpc>
              <a:spcBef>
                <a:spcPts val="500"/>
              </a:spcBef>
              <a:spcAft>
                <a:spcPts val="0"/>
              </a:spcAft>
              <a:buSzPts val="2400"/>
              <a:buChar char="-"/>
              <a:defRPr sz="24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03" name="Google Shape;203;p45"/>
          <p:cNvPicPr preferRelativeResize="0"/>
          <p:nvPr/>
        </p:nvPicPr>
        <p:blipFill rotWithShape="1">
          <a:blip r:embed="rId2">
            <a:alphaModFix/>
          </a:blip>
          <a:srcRect b="0" l="0" r="0" t="0"/>
          <a:stretch/>
        </p:blipFill>
        <p:spPr>
          <a:xfrm>
            <a:off x="386660" y="4467471"/>
            <a:ext cx="1996865" cy="409329"/>
          </a:xfrm>
          <a:prstGeom prst="rect">
            <a:avLst/>
          </a:prstGeom>
          <a:noFill/>
          <a:ln>
            <a:noFill/>
          </a:ln>
        </p:spPr>
      </p:pic>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olm ruutu 01">
  <p:cSld name="kolm ruutu 01">
    <p:spTree>
      <p:nvGrpSpPr>
        <p:cNvPr id="204" name="Shape 204"/>
        <p:cNvGrpSpPr/>
        <p:nvPr/>
      </p:nvGrpSpPr>
      <p:grpSpPr>
        <a:xfrm>
          <a:off x="0" y="0"/>
          <a:ext cx="0" cy="0"/>
          <a:chOff x="0" y="0"/>
          <a:chExt cx="0" cy="0"/>
        </a:xfrm>
      </p:grpSpPr>
      <p:sp>
        <p:nvSpPr>
          <p:cNvPr id="205" name="Google Shape;205;p46"/>
          <p:cNvSpPr/>
          <p:nvPr/>
        </p:nvSpPr>
        <p:spPr>
          <a:xfrm>
            <a:off x="749300" y="514349"/>
            <a:ext cx="2160000" cy="2160000"/>
          </a:xfrm>
          <a:prstGeom prst="rect">
            <a:avLst/>
          </a:prstGeom>
          <a:solidFill>
            <a:srgbClr val="D0043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206" name="Google Shape;206;p46"/>
          <p:cNvSpPr txBox="1"/>
          <p:nvPr>
            <p:ph type="title"/>
          </p:nvPr>
        </p:nvSpPr>
        <p:spPr>
          <a:xfrm>
            <a:off x="755576" y="1790344"/>
            <a:ext cx="2340000" cy="893400"/>
          </a:xfrm>
          <a:prstGeom prst="rect">
            <a:avLst/>
          </a:prstGeom>
          <a:noFill/>
          <a:ln>
            <a:noFill/>
          </a:ln>
        </p:spPr>
        <p:txBody>
          <a:bodyPr anchorCtr="0" anchor="b" bIns="140400" lIns="180000" spcFirstLastPara="1" rIns="180000" wrap="square" tIns="374400">
            <a:noAutofit/>
          </a:bodyPr>
          <a:lstStyle>
            <a:lvl1pPr lvl="0" algn="l">
              <a:lnSpc>
                <a:spcPct val="100000"/>
              </a:lnSpc>
              <a:spcBef>
                <a:spcPts val="0"/>
              </a:spcBef>
              <a:spcAft>
                <a:spcPts val="0"/>
              </a:spcAft>
              <a:buClr>
                <a:schemeClr val="lt1"/>
              </a:buClr>
              <a:buSzPts val="5880"/>
              <a:buFont typeface="EB Garamond"/>
              <a:buNone/>
              <a:defRPr b="0" i="0" sz="2800">
                <a:solidFill>
                  <a:schemeClr val="lt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7" name="Google Shape;207;p46"/>
          <p:cNvSpPr/>
          <p:nvPr>
            <p:ph idx="2" type="pic"/>
          </p:nvPr>
        </p:nvSpPr>
        <p:spPr>
          <a:xfrm>
            <a:off x="3455876" y="519522"/>
            <a:ext cx="2160000" cy="2160000"/>
          </a:xfrm>
          <a:prstGeom prst="rect">
            <a:avLst/>
          </a:prstGeom>
          <a:noFill/>
          <a:ln>
            <a:noFill/>
          </a:ln>
        </p:spPr>
      </p:sp>
      <p:sp>
        <p:nvSpPr>
          <p:cNvPr id="208" name="Google Shape;208;p46"/>
          <p:cNvSpPr/>
          <p:nvPr>
            <p:ph idx="3" type="pic"/>
          </p:nvPr>
        </p:nvSpPr>
        <p:spPr>
          <a:xfrm>
            <a:off x="6156176" y="519522"/>
            <a:ext cx="2160000" cy="2160000"/>
          </a:xfrm>
          <a:prstGeom prst="rect">
            <a:avLst/>
          </a:prstGeom>
          <a:noFill/>
          <a:ln>
            <a:noFill/>
          </a:ln>
        </p:spPr>
      </p:sp>
      <p:sp>
        <p:nvSpPr>
          <p:cNvPr id="209" name="Google Shape;209;p46"/>
          <p:cNvSpPr txBox="1"/>
          <p:nvPr>
            <p:ph idx="1" type="body"/>
          </p:nvPr>
        </p:nvSpPr>
        <p:spPr>
          <a:xfrm>
            <a:off x="762000" y="2828922"/>
            <a:ext cx="7772400" cy="1559700"/>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1000"/>
              </a:spcBef>
              <a:spcAft>
                <a:spcPts val="0"/>
              </a:spcAft>
              <a:buSzPts val="2800"/>
              <a:buFont typeface="Merriweather Sans"/>
              <a:buChar char="-"/>
              <a:defRPr sz="2800"/>
            </a:lvl1pPr>
            <a:lvl2pPr indent="-381000" lvl="1" marL="914400" algn="l">
              <a:lnSpc>
                <a:spcPct val="100000"/>
              </a:lnSpc>
              <a:spcBef>
                <a:spcPts val="500"/>
              </a:spcBef>
              <a:spcAft>
                <a:spcPts val="0"/>
              </a:spcAft>
              <a:buSzPts val="2400"/>
              <a:buFont typeface="Merriweather Sans"/>
              <a:buChar char="-"/>
              <a:defRPr sz="2400"/>
            </a:lvl2pPr>
            <a:lvl3pPr indent="-355600" lvl="2" marL="1371600" algn="l">
              <a:lnSpc>
                <a:spcPct val="100000"/>
              </a:lnSpc>
              <a:spcBef>
                <a:spcPts val="500"/>
              </a:spcBef>
              <a:spcAft>
                <a:spcPts val="0"/>
              </a:spcAft>
              <a:buSzPts val="2000"/>
              <a:buFont typeface="Merriweather Sans"/>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0" name="Google Shape;210;p46"/>
          <p:cNvSpPr txBox="1"/>
          <p:nvPr/>
        </p:nvSpPr>
        <p:spPr>
          <a:xfrm>
            <a:off x="755576" y="627534"/>
            <a:ext cx="1656300" cy="648000"/>
          </a:xfrm>
          <a:prstGeom prst="rect">
            <a:avLst/>
          </a:prstGeom>
          <a:noFill/>
          <a:ln>
            <a:noFill/>
          </a:ln>
        </p:spPr>
        <p:txBody>
          <a:bodyPr anchorCtr="0" anchor="t" bIns="140400" lIns="180000" spcFirstLastPara="1" rIns="180000" wrap="square" tIns="374400">
            <a:noAutofit/>
          </a:bodyPr>
          <a:lstStyle/>
          <a:p>
            <a:pPr indent="0" lvl="0" marL="0" marR="0" rtl="0" algn="l">
              <a:lnSpc>
                <a:spcPct val="42424"/>
              </a:lnSpc>
              <a:spcBef>
                <a:spcPts val="0"/>
              </a:spcBef>
              <a:spcAft>
                <a:spcPts val="0"/>
              </a:spcAft>
              <a:buClr>
                <a:schemeClr val="lt1"/>
              </a:buClr>
              <a:buSzPts val="13860"/>
              <a:buFont typeface="EB Garamond"/>
              <a:buNone/>
            </a:pPr>
            <a:r>
              <a:rPr b="0" i="1" lang="en" sz="6600" u="none" cap="none" strike="noStrike">
                <a:solidFill>
                  <a:schemeClr val="lt1"/>
                </a:solidFill>
                <a:latin typeface="Times New Roman"/>
                <a:ea typeface="Times New Roman"/>
                <a:cs typeface="Times New Roman"/>
                <a:sym typeface="Times New Roman"/>
              </a:rPr>
              <a:t>1.</a:t>
            </a:r>
            <a:endParaRPr b="0" i="0" sz="1400" u="none" cap="none" strike="noStrike">
              <a:solidFill>
                <a:srgbClr val="000000"/>
              </a:solidFill>
              <a:latin typeface="Arial"/>
              <a:ea typeface="Arial"/>
              <a:cs typeface="Arial"/>
              <a:sym typeface="Arial"/>
            </a:endParaRPr>
          </a:p>
        </p:txBody>
      </p:sp>
      <p:pic>
        <p:nvPicPr>
          <p:cNvPr id="211" name="Google Shape;211;p46"/>
          <p:cNvPicPr preferRelativeResize="0"/>
          <p:nvPr/>
        </p:nvPicPr>
        <p:blipFill rotWithShape="1">
          <a:blip r:embed="rId2">
            <a:alphaModFix/>
          </a:blip>
          <a:srcRect b="0" l="0" r="0" t="0"/>
          <a:stretch/>
        </p:blipFill>
        <p:spPr>
          <a:xfrm>
            <a:off x="386660" y="4467471"/>
            <a:ext cx="1996865" cy="409329"/>
          </a:xfrm>
          <a:prstGeom prst="rect">
            <a:avLst/>
          </a:prstGeom>
          <a:noFill/>
          <a:ln>
            <a:noFill/>
          </a:ln>
        </p:spPr>
      </p:pic>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olm ruutu 02">
  <p:cSld name="kolm ruutu 02">
    <p:spTree>
      <p:nvGrpSpPr>
        <p:cNvPr id="212" name="Shape 212"/>
        <p:cNvGrpSpPr/>
        <p:nvPr/>
      </p:nvGrpSpPr>
      <p:grpSpPr>
        <a:xfrm>
          <a:off x="0" y="0"/>
          <a:ext cx="0" cy="0"/>
          <a:chOff x="0" y="0"/>
          <a:chExt cx="0" cy="0"/>
        </a:xfrm>
      </p:grpSpPr>
      <p:sp>
        <p:nvSpPr>
          <p:cNvPr id="213" name="Google Shape;213;p47"/>
          <p:cNvSpPr/>
          <p:nvPr>
            <p:ph idx="2" type="pic"/>
          </p:nvPr>
        </p:nvSpPr>
        <p:spPr>
          <a:xfrm>
            <a:off x="763476" y="519522"/>
            <a:ext cx="2160000" cy="2160000"/>
          </a:xfrm>
          <a:prstGeom prst="rect">
            <a:avLst/>
          </a:prstGeom>
          <a:noFill/>
          <a:ln>
            <a:noFill/>
          </a:ln>
        </p:spPr>
      </p:sp>
      <p:sp>
        <p:nvSpPr>
          <p:cNvPr id="214" name="Google Shape;214;p47"/>
          <p:cNvSpPr/>
          <p:nvPr>
            <p:ph idx="3" type="pic"/>
          </p:nvPr>
        </p:nvSpPr>
        <p:spPr>
          <a:xfrm>
            <a:off x="6156176" y="519522"/>
            <a:ext cx="2160000" cy="2160000"/>
          </a:xfrm>
          <a:prstGeom prst="rect">
            <a:avLst/>
          </a:prstGeom>
          <a:noFill/>
          <a:ln>
            <a:noFill/>
          </a:ln>
        </p:spPr>
      </p:sp>
      <p:sp>
        <p:nvSpPr>
          <p:cNvPr id="215" name="Google Shape;215;p47"/>
          <p:cNvSpPr/>
          <p:nvPr/>
        </p:nvSpPr>
        <p:spPr>
          <a:xfrm>
            <a:off x="3479800" y="514349"/>
            <a:ext cx="2160000" cy="2160000"/>
          </a:xfrm>
          <a:prstGeom prst="rect">
            <a:avLst/>
          </a:prstGeom>
          <a:solidFill>
            <a:srgbClr val="D0043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216" name="Google Shape;216;p47"/>
          <p:cNvSpPr txBox="1"/>
          <p:nvPr>
            <p:ph type="title"/>
          </p:nvPr>
        </p:nvSpPr>
        <p:spPr>
          <a:xfrm>
            <a:off x="3486076" y="1762122"/>
            <a:ext cx="2340000" cy="893400"/>
          </a:xfrm>
          <a:prstGeom prst="rect">
            <a:avLst/>
          </a:prstGeom>
          <a:noFill/>
          <a:ln>
            <a:noFill/>
          </a:ln>
        </p:spPr>
        <p:txBody>
          <a:bodyPr anchorCtr="0" anchor="b" bIns="140400" lIns="180000" spcFirstLastPara="1" rIns="180000" wrap="square" tIns="374400">
            <a:noAutofit/>
          </a:bodyPr>
          <a:lstStyle>
            <a:lvl1pPr lvl="0" algn="l">
              <a:lnSpc>
                <a:spcPct val="100000"/>
              </a:lnSpc>
              <a:spcBef>
                <a:spcPts val="0"/>
              </a:spcBef>
              <a:spcAft>
                <a:spcPts val="0"/>
              </a:spcAft>
              <a:buClr>
                <a:schemeClr val="lt1"/>
              </a:buClr>
              <a:buSzPts val="5880"/>
              <a:buFont typeface="EB Garamond"/>
              <a:buNone/>
              <a:defRPr b="0" i="0" sz="2800">
                <a:solidFill>
                  <a:schemeClr val="lt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7" name="Google Shape;217;p47"/>
          <p:cNvSpPr txBox="1"/>
          <p:nvPr/>
        </p:nvSpPr>
        <p:spPr>
          <a:xfrm>
            <a:off x="3486076" y="627534"/>
            <a:ext cx="1656300" cy="648000"/>
          </a:xfrm>
          <a:prstGeom prst="rect">
            <a:avLst/>
          </a:prstGeom>
          <a:noFill/>
          <a:ln>
            <a:noFill/>
          </a:ln>
        </p:spPr>
        <p:txBody>
          <a:bodyPr anchorCtr="0" anchor="t" bIns="140400" lIns="180000" spcFirstLastPara="1" rIns="180000" wrap="square" tIns="374400">
            <a:noAutofit/>
          </a:bodyPr>
          <a:lstStyle/>
          <a:p>
            <a:pPr indent="0" lvl="0" marL="0" marR="0" rtl="0" algn="l">
              <a:lnSpc>
                <a:spcPct val="42424"/>
              </a:lnSpc>
              <a:spcBef>
                <a:spcPts val="0"/>
              </a:spcBef>
              <a:spcAft>
                <a:spcPts val="0"/>
              </a:spcAft>
              <a:buClr>
                <a:schemeClr val="lt1"/>
              </a:buClr>
              <a:buSzPts val="13860"/>
              <a:buFont typeface="EB Garamond"/>
              <a:buNone/>
            </a:pPr>
            <a:r>
              <a:rPr b="0" i="1" lang="en" sz="6600" u="none" cap="none" strike="noStrike">
                <a:solidFill>
                  <a:schemeClr val="lt1"/>
                </a:solidFill>
                <a:latin typeface="Times New Roman"/>
                <a:ea typeface="Times New Roman"/>
                <a:cs typeface="Times New Roman"/>
                <a:sym typeface="Times New Roman"/>
              </a:rPr>
              <a:t>2.</a:t>
            </a:r>
            <a:endParaRPr b="0" i="0" sz="1400" u="none" cap="none" strike="noStrike">
              <a:solidFill>
                <a:srgbClr val="000000"/>
              </a:solidFill>
              <a:latin typeface="Arial"/>
              <a:ea typeface="Arial"/>
              <a:cs typeface="Arial"/>
              <a:sym typeface="Arial"/>
            </a:endParaRPr>
          </a:p>
        </p:txBody>
      </p:sp>
      <p:sp>
        <p:nvSpPr>
          <p:cNvPr id="218" name="Google Shape;218;p47"/>
          <p:cNvSpPr txBox="1"/>
          <p:nvPr>
            <p:ph idx="1" type="body"/>
          </p:nvPr>
        </p:nvSpPr>
        <p:spPr>
          <a:xfrm>
            <a:off x="762000" y="2828922"/>
            <a:ext cx="7772400" cy="1559700"/>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1000"/>
              </a:spcBef>
              <a:spcAft>
                <a:spcPts val="0"/>
              </a:spcAft>
              <a:buSzPts val="2800"/>
              <a:buFont typeface="Merriweather Sans"/>
              <a:buChar char="-"/>
              <a:defRPr sz="2800"/>
            </a:lvl1pPr>
            <a:lvl2pPr indent="-381000" lvl="1" marL="914400" algn="l">
              <a:lnSpc>
                <a:spcPct val="100000"/>
              </a:lnSpc>
              <a:spcBef>
                <a:spcPts val="500"/>
              </a:spcBef>
              <a:spcAft>
                <a:spcPts val="0"/>
              </a:spcAft>
              <a:buSzPts val="2400"/>
              <a:buFont typeface="Merriweather Sans"/>
              <a:buChar char="-"/>
              <a:defRPr sz="2400"/>
            </a:lvl2pPr>
            <a:lvl3pPr indent="-355600" lvl="2" marL="1371600" algn="l">
              <a:lnSpc>
                <a:spcPct val="100000"/>
              </a:lnSpc>
              <a:spcBef>
                <a:spcPts val="500"/>
              </a:spcBef>
              <a:spcAft>
                <a:spcPts val="0"/>
              </a:spcAft>
              <a:buSzPts val="2000"/>
              <a:buFont typeface="Merriweather Sans"/>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19" name="Google Shape;219;p47"/>
          <p:cNvPicPr preferRelativeResize="0"/>
          <p:nvPr/>
        </p:nvPicPr>
        <p:blipFill rotWithShape="1">
          <a:blip r:embed="rId2">
            <a:alphaModFix/>
          </a:blip>
          <a:srcRect b="0" l="0" r="0" t="0"/>
          <a:stretch/>
        </p:blipFill>
        <p:spPr>
          <a:xfrm>
            <a:off x="386660" y="4467471"/>
            <a:ext cx="1996865" cy="409329"/>
          </a:xfrm>
          <a:prstGeom prst="rect">
            <a:avLst/>
          </a:prstGeom>
          <a:noFill/>
          <a:ln>
            <a:noFill/>
          </a:ln>
        </p:spPr>
      </p:pic>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es 01 (valge)">
  <p:cSld name="tees 01 (valge)">
    <p:spTree>
      <p:nvGrpSpPr>
        <p:cNvPr id="29" name="Shape 29"/>
        <p:cNvGrpSpPr/>
        <p:nvPr/>
      </p:nvGrpSpPr>
      <p:grpSpPr>
        <a:xfrm>
          <a:off x="0" y="0"/>
          <a:ext cx="0" cy="0"/>
          <a:chOff x="0" y="0"/>
          <a:chExt cx="0" cy="0"/>
        </a:xfrm>
      </p:grpSpPr>
      <p:sp>
        <p:nvSpPr>
          <p:cNvPr id="30" name="Google Shape;30;p59"/>
          <p:cNvSpPr txBox="1"/>
          <p:nvPr>
            <p:ph type="title"/>
          </p:nvPr>
        </p:nvSpPr>
        <p:spPr>
          <a:xfrm>
            <a:off x="2472940" y="1421060"/>
            <a:ext cx="5928600" cy="2110500"/>
          </a:xfrm>
          <a:prstGeom prst="rect">
            <a:avLst/>
          </a:prstGeom>
          <a:noFill/>
          <a:ln>
            <a:noFill/>
          </a:ln>
        </p:spPr>
        <p:txBody>
          <a:bodyPr anchorCtr="0" anchor="ctr" bIns="45700" lIns="91425" spcFirstLastPara="1" rIns="91425" wrap="square" tIns="45700">
            <a:noAutofit/>
          </a:bodyPr>
          <a:lstStyle>
            <a:lvl1pPr lvl="0" algn="l">
              <a:lnSpc>
                <a:spcPct val="54000"/>
              </a:lnSpc>
              <a:spcBef>
                <a:spcPts val="0"/>
              </a:spcBef>
              <a:spcAft>
                <a:spcPts val="0"/>
              </a:spcAft>
              <a:buClr>
                <a:schemeClr val="dk1"/>
              </a:buClr>
              <a:buSzPts val="6300"/>
              <a:buFont typeface="Times New Roman"/>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31" name="Google Shape;31;p59"/>
          <p:cNvCxnSpPr/>
          <p:nvPr/>
        </p:nvCxnSpPr>
        <p:spPr>
          <a:xfrm flipH="1">
            <a:off x="1130410" y="1212487"/>
            <a:ext cx="445800" cy="2356500"/>
          </a:xfrm>
          <a:prstGeom prst="straightConnector1">
            <a:avLst/>
          </a:prstGeom>
          <a:noFill/>
          <a:ln cap="flat" cmpd="sng" w="57150">
            <a:solidFill>
              <a:srgbClr val="D0043C"/>
            </a:solidFill>
            <a:prstDash val="solid"/>
            <a:miter lim="800000"/>
            <a:headEnd len="sm" w="sm" type="none"/>
            <a:tailEnd len="sm" w="sm" type="none"/>
          </a:ln>
        </p:spPr>
      </p:cxnSp>
      <p:pic>
        <p:nvPicPr>
          <p:cNvPr id="32" name="Google Shape;32;p59"/>
          <p:cNvPicPr preferRelativeResize="0"/>
          <p:nvPr/>
        </p:nvPicPr>
        <p:blipFill rotWithShape="1">
          <a:blip r:embed="rId2">
            <a:alphaModFix/>
          </a:blip>
          <a:srcRect b="0" l="0" r="0" t="0"/>
          <a:stretch/>
        </p:blipFill>
        <p:spPr>
          <a:xfrm>
            <a:off x="386660" y="4467471"/>
            <a:ext cx="1996865" cy="409329"/>
          </a:xfrm>
          <a:prstGeom prst="rect">
            <a:avLst/>
          </a:prstGeom>
          <a:noFill/>
          <a:ln>
            <a:noFill/>
          </a:ln>
        </p:spPr>
      </p:pic>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olm ruutu 03">
  <p:cSld name="kolm ruutu 03">
    <p:spTree>
      <p:nvGrpSpPr>
        <p:cNvPr id="220" name="Shape 220"/>
        <p:cNvGrpSpPr/>
        <p:nvPr/>
      </p:nvGrpSpPr>
      <p:grpSpPr>
        <a:xfrm>
          <a:off x="0" y="0"/>
          <a:ext cx="0" cy="0"/>
          <a:chOff x="0" y="0"/>
          <a:chExt cx="0" cy="0"/>
        </a:xfrm>
      </p:grpSpPr>
      <p:sp>
        <p:nvSpPr>
          <p:cNvPr id="221" name="Google Shape;221;p48"/>
          <p:cNvSpPr/>
          <p:nvPr>
            <p:ph idx="2" type="pic"/>
          </p:nvPr>
        </p:nvSpPr>
        <p:spPr>
          <a:xfrm>
            <a:off x="3455876" y="519522"/>
            <a:ext cx="2160000" cy="2160000"/>
          </a:xfrm>
          <a:prstGeom prst="rect">
            <a:avLst/>
          </a:prstGeom>
          <a:noFill/>
          <a:ln>
            <a:noFill/>
          </a:ln>
        </p:spPr>
      </p:sp>
      <p:sp>
        <p:nvSpPr>
          <p:cNvPr id="222" name="Google Shape;222;p48"/>
          <p:cNvSpPr/>
          <p:nvPr>
            <p:ph idx="3" type="pic"/>
          </p:nvPr>
        </p:nvSpPr>
        <p:spPr>
          <a:xfrm>
            <a:off x="758676" y="519522"/>
            <a:ext cx="2160000" cy="2160000"/>
          </a:xfrm>
          <a:prstGeom prst="rect">
            <a:avLst/>
          </a:prstGeom>
          <a:noFill/>
          <a:ln>
            <a:noFill/>
          </a:ln>
        </p:spPr>
      </p:sp>
      <p:sp>
        <p:nvSpPr>
          <p:cNvPr id="223" name="Google Shape;223;p48"/>
          <p:cNvSpPr/>
          <p:nvPr/>
        </p:nvSpPr>
        <p:spPr>
          <a:xfrm>
            <a:off x="6184900" y="514349"/>
            <a:ext cx="2160000" cy="2160000"/>
          </a:xfrm>
          <a:prstGeom prst="rect">
            <a:avLst/>
          </a:prstGeom>
          <a:solidFill>
            <a:srgbClr val="D0043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224" name="Google Shape;224;p48"/>
          <p:cNvSpPr txBox="1"/>
          <p:nvPr>
            <p:ph type="title"/>
          </p:nvPr>
        </p:nvSpPr>
        <p:spPr>
          <a:xfrm>
            <a:off x="6191176" y="1776233"/>
            <a:ext cx="2340000" cy="893400"/>
          </a:xfrm>
          <a:prstGeom prst="rect">
            <a:avLst/>
          </a:prstGeom>
          <a:noFill/>
          <a:ln>
            <a:noFill/>
          </a:ln>
        </p:spPr>
        <p:txBody>
          <a:bodyPr anchorCtr="0" anchor="b" bIns="140400" lIns="180000" spcFirstLastPara="1" rIns="180000" wrap="square" tIns="374400">
            <a:noAutofit/>
          </a:bodyPr>
          <a:lstStyle>
            <a:lvl1pPr lvl="0" algn="l">
              <a:lnSpc>
                <a:spcPct val="100000"/>
              </a:lnSpc>
              <a:spcBef>
                <a:spcPts val="0"/>
              </a:spcBef>
              <a:spcAft>
                <a:spcPts val="0"/>
              </a:spcAft>
              <a:buClr>
                <a:schemeClr val="lt1"/>
              </a:buClr>
              <a:buSzPts val="5880"/>
              <a:buFont typeface="EB Garamond"/>
              <a:buNone/>
              <a:defRPr b="0" i="0" sz="2800">
                <a:solidFill>
                  <a:schemeClr val="lt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5" name="Google Shape;225;p48"/>
          <p:cNvSpPr txBox="1"/>
          <p:nvPr/>
        </p:nvSpPr>
        <p:spPr>
          <a:xfrm>
            <a:off x="6191176" y="627534"/>
            <a:ext cx="1656300" cy="648000"/>
          </a:xfrm>
          <a:prstGeom prst="rect">
            <a:avLst/>
          </a:prstGeom>
          <a:noFill/>
          <a:ln>
            <a:noFill/>
          </a:ln>
        </p:spPr>
        <p:txBody>
          <a:bodyPr anchorCtr="0" anchor="t" bIns="140400" lIns="180000" spcFirstLastPara="1" rIns="180000" wrap="square" tIns="374400">
            <a:noAutofit/>
          </a:bodyPr>
          <a:lstStyle/>
          <a:p>
            <a:pPr indent="0" lvl="0" marL="0" marR="0" rtl="0" algn="l">
              <a:lnSpc>
                <a:spcPct val="42424"/>
              </a:lnSpc>
              <a:spcBef>
                <a:spcPts val="0"/>
              </a:spcBef>
              <a:spcAft>
                <a:spcPts val="0"/>
              </a:spcAft>
              <a:buClr>
                <a:schemeClr val="lt1"/>
              </a:buClr>
              <a:buSzPts val="13860"/>
              <a:buFont typeface="EB Garamond"/>
              <a:buNone/>
            </a:pPr>
            <a:r>
              <a:rPr b="0" i="1" lang="en" sz="6600" u="none" cap="none" strike="noStrike">
                <a:solidFill>
                  <a:schemeClr val="lt1"/>
                </a:solidFill>
                <a:latin typeface="Times New Roman"/>
                <a:ea typeface="Times New Roman"/>
                <a:cs typeface="Times New Roman"/>
                <a:sym typeface="Times New Roman"/>
              </a:rPr>
              <a:t>3.</a:t>
            </a:r>
            <a:endParaRPr b="0" i="0" sz="1400" u="none" cap="none" strike="noStrike">
              <a:solidFill>
                <a:srgbClr val="000000"/>
              </a:solidFill>
              <a:latin typeface="Arial"/>
              <a:ea typeface="Arial"/>
              <a:cs typeface="Arial"/>
              <a:sym typeface="Arial"/>
            </a:endParaRPr>
          </a:p>
        </p:txBody>
      </p:sp>
      <p:sp>
        <p:nvSpPr>
          <p:cNvPr id="226" name="Google Shape;226;p48"/>
          <p:cNvSpPr txBox="1"/>
          <p:nvPr>
            <p:ph idx="1" type="body"/>
          </p:nvPr>
        </p:nvSpPr>
        <p:spPr>
          <a:xfrm>
            <a:off x="762000" y="2828922"/>
            <a:ext cx="7772400" cy="1559700"/>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1000"/>
              </a:spcBef>
              <a:spcAft>
                <a:spcPts val="0"/>
              </a:spcAft>
              <a:buSzPts val="2800"/>
              <a:buFont typeface="Merriweather Sans"/>
              <a:buChar char="-"/>
              <a:defRPr sz="2800"/>
            </a:lvl1pPr>
            <a:lvl2pPr indent="-381000" lvl="1" marL="914400" algn="l">
              <a:lnSpc>
                <a:spcPct val="100000"/>
              </a:lnSpc>
              <a:spcBef>
                <a:spcPts val="500"/>
              </a:spcBef>
              <a:spcAft>
                <a:spcPts val="0"/>
              </a:spcAft>
              <a:buSzPts val="2400"/>
              <a:buFont typeface="Merriweather Sans"/>
              <a:buChar char="-"/>
              <a:defRPr sz="2400"/>
            </a:lvl2pPr>
            <a:lvl3pPr indent="-355600" lvl="2" marL="1371600" algn="l">
              <a:lnSpc>
                <a:spcPct val="100000"/>
              </a:lnSpc>
              <a:spcBef>
                <a:spcPts val="500"/>
              </a:spcBef>
              <a:spcAft>
                <a:spcPts val="0"/>
              </a:spcAft>
              <a:buSzPts val="2000"/>
              <a:buFont typeface="Merriweather Sans"/>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27" name="Google Shape;227;p48"/>
          <p:cNvPicPr preferRelativeResize="0"/>
          <p:nvPr/>
        </p:nvPicPr>
        <p:blipFill rotWithShape="1">
          <a:blip r:embed="rId2">
            <a:alphaModFix/>
          </a:blip>
          <a:srcRect b="0" l="0" r="0" t="0"/>
          <a:stretch/>
        </p:blipFill>
        <p:spPr>
          <a:xfrm>
            <a:off x="386660" y="4459520"/>
            <a:ext cx="1996865" cy="409329"/>
          </a:xfrm>
          <a:prstGeom prst="rect">
            <a:avLst/>
          </a:prstGeom>
          <a:noFill/>
          <a:ln>
            <a:noFill/>
          </a:ln>
        </p:spPr>
      </p:pic>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äike ringpilt + sisu">
  <p:cSld name="väike ringpilt + sisu">
    <p:spTree>
      <p:nvGrpSpPr>
        <p:cNvPr id="228" name="Shape 228"/>
        <p:cNvGrpSpPr/>
        <p:nvPr/>
      </p:nvGrpSpPr>
      <p:grpSpPr>
        <a:xfrm>
          <a:off x="0" y="0"/>
          <a:ext cx="0" cy="0"/>
          <a:chOff x="0" y="0"/>
          <a:chExt cx="0" cy="0"/>
        </a:xfrm>
      </p:grpSpPr>
      <p:sp>
        <p:nvSpPr>
          <p:cNvPr id="229" name="Google Shape;229;p49"/>
          <p:cNvSpPr/>
          <p:nvPr>
            <p:ph idx="2" type="pic"/>
          </p:nvPr>
        </p:nvSpPr>
        <p:spPr>
          <a:xfrm>
            <a:off x="566445" y="777213"/>
            <a:ext cx="3240000" cy="3240000"/>
          </a:xfrm>
          <a:prstGeom prst="ellipse">
            <a:avLst/>
          </a:prstGeom>
          <a:noFill/>
          <a:ln>
            <a:noFill/>
          </a:ln>
        </p:spPr>
      </p:sp>
      <p:sp>
        <p:nvSpPr>
          <p:cNvPr id="230" name="Google Shape;230;p49"/>
          <p:cNvSpPr txBox="1"/>
          <p:nvPr>
            <p:ph idx="1" type="body"/>
          </p:nvPr>
        </p:nvSpPr>
        <p:spPr>
          <a:xfrm>
            <a:off x="4247444" y="1762553"/>
            <a:ext cx="4460700" cy="1299300"/>
          </a:xfrm>
          <a:prstGeom prst="rect">
            <a:avLst/>
          </a:prstGeom>
          <a:noFill/>
          <a:ln>
            <a:noFill/>
          </a:ln>
        </p:spPr>
        <p:txBody>
          <a:bodyPr anchorCtr="0" anchor="ctr" bIns="45700" lIns="91425" spcFirstLastPara="1" rIns="91425" wrap="square" tIns="45700">
            <a:noAutofit/>
          </a:bodyPr>
          <a:lstStyle>
            <a:lvl1pPr indent="-406400" lvl="0" marL="457200" algn="l">
              <a:lnSpc>
                <a:spcPct val="120000"/>
              </a:lnSpc>
              <a:spcBef>
                <a:spcPts val="1000"/>
              </a:spcBef>
              <a:spcAft>
                <a:spcPts val="0"/>
              </a:spcAft>
              <a:buSzPts val="2800"/>
              <a:buFont typeface="Merriweather Sans"/>
              <a:buChar char="-"/>
              <a:defRPr sz="2800"/>
            </a:lvl1pPr>
            <a:lvl2pPr indent="-381000" lvl="1" marL="914400" algn="l">
              <a:lnSpc>
                <a:spcPct val="120000"/>
              </a:lnSpc>
              <a:spcBef>
                <a:spcPts val="500"/>
              </a:spcBef>
              <a:spcAft>
                <a:spcPts val="0"/>
              </a:spcAft>
              <a:buSzPts val="2400"/>
              <a:buChar char="-"/>
              <a:defRPr sz="2400"/>
            </a:lvl2pPr>
            <a:lvl3pPr indent="-355600" lvl="2" marL="1371600" algn="l">
              <a:lnSpc>
                <a:spcPct val="120000"/>
              </a:lnSpc>
              <a:spcBef>
                <a:spcPts val="500"/>
              </a:spcBef>
              <a:spcAft>
                <a:spcPts val="0"/>
              </a:spcAft>
              <a:buSzPts val="2000"/>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31" name="Google Shape;231;p49"/>
          <p:cNvPicPr preferRelativeResize="0"/>
          <p:nvPr/>
        </p:nvPicPr>
        <p:blipFill rotWithShape="1">
          <a:blip r:embed="rId2">
            <a:alphaModFix/>
          </a:blip>
          <a:srcRect b="0" l="0" r="0" t="0"/>
          <a:stretch/>
        </p:blipFill>
        <p:spPr>
          <a:xfrm>
            <a:off x="386660" y="4467471"/>
            <a:ext cx="1996865" cy="409329"/>
          </a:xfrm>
          <a:prstGeom prst="rect">
            <a:avLst/>
          </a:prstGeom>
          <a:noFill/>
          <a:ln>
            <a:noFill/>
          </a:ln>
        </p:spPr>
      </p:pic>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ur ringpilt + sisu">
  <p:cSld name="suur ringpilt + sisu">
    <p:spTree>
      <p:nvGrpSpPr>
        <p:cNvPr id="232" name="Shape 232"/>
        <p:cNvGrpSpPr/>
        <p:nvPr/>
      </p:nvGrpSpPr>
      <p:grpSpPr>
        <a:xfrm>
          <a:off x="0" y="0"/>
          <a:ext cx="0" cy="0"/>
          <a:chOff x="0" y="0"/>
          <a:chExt cx="0" cy="0"/>
        </a:xfrm>
      </p:grpSpPr>
      <p:sp>
        <p:nvSpPr>
          <p:cNvPr id="233" name="Google Shape;233;p50"/>
          <p:cNvSpPr txBox="1"/>
          <p:nvPr>
            <p:ph idx="1" type="body"/>
          </p:nvPr>
        </p:nvSpPr>
        <p:spPr>
          <a:xfrm>
            <a:off x="451930" y="1963490"/>
            <a:ext cx="3466500" cy="1299300"/>
          </a:xfrm>
          <a:prstGeom prst="rect">
            <a:avLst/>
          </a:prstGeom>
          <a:noFill/>
          <a:ln>
            <a:noFill/>
          </a:ln>
        </p:spPr>
        <p:txBody>
          <a:bodyPr anchorCtr="0" anchor="ctr" bIns="45700" lIns="91425" spcFirstLastPara="1" rIns="91425" wrap="square" tIns="45700">
            <a:noAutofit/>
          </a:bodyPr>
          <a:lstStyle>
            <a:lvl1pPr indent="-381000" lvl="0" marL="457200" algn="l">
              <a:lnSpc>
                <a:spcPct val="120000"/>
              </a:lnSpc>
              <a:spcBef>
                <a:spcPts val="1000"/>
              </a:spcBef>
              <a:spcAft>
                <a:spcPts val="0"/>
              </a:spcAft>
              <a:buSzPts val="2400"/>
              <a:buFont typeface="Merriweather Sans"/>
              <a:buChar char="-"/>
              <a:defRPr sz="2400"/>
            </a:lvl1pPr>
            <a:lvl2pPr indent="-355600" lvl="1" marL="914400" algn="l">
              <a:lnSpc>
                <a:spcPct val="120000"/>
              </a:lnSpc>
              <a:spcBef>
                <a:spcPts val="500"/>
              </a:spcBef>
              <a:spcAft>
                <a:spcPts val="0"/>
              </a:spcAft>
              <a:buSzPts val="2000"/>
              <a:buChar char="-"/>
              <a:defRPr sz="2000"/>
            </a:lvl2pPr>
            <a:lvl3pPr indent="-342900" lvl="2" marL="1371600" algn="l">
              <a:lnSpc>
                <a:spcPct val="120000"/>
              </a:lnSpc>
              <a:spcBef>
                <a:spcPts val="500"/>
              </a:spcBef>
              <a:spcAft>
                <a:spcPts val="0"/>
              </a:spcAft>
              <a:buSzPts val="1800"/>
              <a:buChar char="-"/>
              <a:defRPr sz="18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4" name="Google Shape;234;p50"/>
          <p:cNvSpPr/>
          <p:nvPr>
            <p:ph idx="2" type="pic"/>
          </p:nvPr>
        </p:nvSpPr>
        <p:spPr>
          <a:xfrm>
            <a:off x="4671398" y="-668680"/>
            <a:ext cx="6732000" cy="6732000"/>
          </a:xfrm>
          <a:prstGeom prst="ellipse">
            <a:avLst/>
          </a:prstGeom>
          <a:noFill/>
          <a:ln>
            <a:noFill/>
          </a:ln>
        </p:spPr>
      </p:sp>
      <p:pic>
        <p:nvPicPr>
          <p:cNvPr id="235" name="Google Shape;235;p50"/>
          <p:cNvPicPr preferRelativeResize="0"/>
          <p:nvPr/>
        </p:nvPicPr>
        <p:blipFill rotWithShape="1">
          <a:blip r:embed="rId2">
            <a:alphaModFix/>
          </a:blip>
          <a:srcRect b="0" l="0" r="0" t="0"/>
          <a:stretch/>
        </p:blipFill>
        <p:spPr>
          <a:xfrm>
            <a:off x="386660" y="4475422"/>
            <a:ext cx="1996865" cy="409329"/>
          </a:xfrm>
          <a:prstGeom prst="rect">
            <a:avLst/>
          </a:prstGeom>
          <a:noFill/>
          <a:ln>
            <a:noFill/>
          </a:ln>
        </p:spPr>
      </p:pic>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lt + pealkiri + sisu">
  <p:cSld name="pilt + pealkiri + sisu">
    <p:spTree>
      <p:nvGrpSpPr>
        <p:cNvPr id="236" name="Shape 236"/>
        <p:cNvGrpSpPr/>
        <p:nvPr/>
      </p:nvGrpSpPr>
      <p:grpSpPr>
        <a:xfrm>
          <a:off x="0" y="0"/>
          <a:ext cx="0" cy="0"/>
          <a:chOff x="0" y="0"/>
          <a:chExt cx="0" cy="0"/>
        </a:xfrm>
      </p:grpSpPr>
      <p:sp>
        <p:nvSpPr>
          <p:cNvPr id="237" name="Google Shape;237;p51"/>
          <p:cNvSpPr/>
          <p:nvPr>
            <p:ph idx="2" type="pic"/>
          </p:nvPr>
        </p:nvSpPr>
        <p:spPr>
          <a:xfrm>
            <a:off x="4850090" y="0"/>
            <a:ext cx="4293900" cy="5143500"/>
          </a:xfrm>
          <a:prstGeom prst="rect">
            <a:avLst/>
          </a:prstGeom>
          <a:noFill/>
          <a:ln>
            <a:noFill/>
          </a:ln>
        </p:spPr>
      </p:sp>
      <p:sp>
        <p:nvSpPr>
          <p:cNvPr id="238" name="Google Shape;238;p51"/>
          <p:cNvSpPr txBox="1"/>
          <p:nvPr>
            <p:ph type="title"/>
          </p:nvPr>
        </p:nvSpPr>
        <p:spPr>
          <a:xfrm>
            <a:off x="470288" y="984230"/>
            <a:ext cx="3921000" cy="14268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2800"/>
              <a:buFont typeface="Times New Roman"/>
              <a:buNone/>
              <a:defRPr i="0" sz="28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9" name="Google Shape;239;p51"/>
          <p:cNvSpPr txBox="1"/>
          <p:nvPr>
            <p:ph idx="1" type="body"/>
          </p:nvPr>
        </p:nvSpPr>
        <p:spPr>
          <a:xfrm>
            <a:off x="515430" y="2563565"/>
            <a:ext cx="3878700" cy="1299300"/>
          </a:xfrm>
          <a:prstGeom prst="rect">
            <a:avLst/>
          </a:prstGeom>
          <a:noFill/>
          <a:ln>
            <a:noFill/>
          </a:ln>
        </p:spPr>
        <p:txBody>
          <a:bodyPr anchorCtr="0" anchor="t" bIns="45700" lIns="91425" spcFirstLastPara="1" rIns="91425" wrap="square" tIns="45700">
            <a:noAutofit/>
          </a:bodyPr>
          <a:lstStyle>
            <a:lvl1pPr indent="-381000" lvl="0" marL="457200" algn="l">
              <a:lnSpc>
                <a:spcPct val="120000"/>
              </a:lnSpc>
              <a:spcBef>
                <a:spcPts val="1000"/>
              </a:spcBef>
              <a:spcAft>
                <a:spcPts val="0"/>
              </a:spcAft>
              <a:buSzPts val="2400"/>
              <a:buFont typeface="Merriweather Sans"/>
              <a:buChar char="-"/>
              <a:defRPr sz="2400"/>
            </a:lvl1pPr>
            <a:lvl2pPr indent="-355600" lvl="1" marL="914400" algn="l">
              <a:lnSpc>
                <a:spcPct val="120000"/>
              </a:lnSpc>
              <a:spcBef>
                <a:spcPts val="500"/>
              </a:spcBef>
              <a:spcAft>
                <a:spcPts val="0"/>
              </a:spcAft>
              <a:buSzPts val="2000"/>
              <a:buChar char="-"/>
              <a:defRPr sz="2000"/>
            </a:lvl2pPr>
            <a:lvl3pPr indent="-342900" lvl="2" marL="1371600" algn="l">
              <a:lnSpc>
                <a:spcPct val="120000"/>
              </a:lnSpc>
              <a:spcBef>
                <a:spcPts val="500"/>
              </a:spcBef>
              <a:spcAft>
                <a:spcPts val="0"/>
              </a:spcAft>
              <a:buSzPts val="1800"/>
              <a:buChar char="-"/>
              <a:defRPr sz="18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40" name="Google Shape;240;p51"/>
          <p:cNvPicPr preferRelativeResize="0"/>
          <p:nvPr/>
        </p:nvPicPr>
        <p:blipFill rotWithShape="1">
          <a:blip r:embed="rId2">
            <a:alphaModFix/>
          </a:blip>
          <a:srcRect b="0" l="0" r="0" t="0"/>
          <a:stretch/>
        </p:blipFill>
        <p:spPr>
          <a:xfrm>
            <a:off x="386660" y="4491324"/>
            <a:ext cx="1996865" cy="409329"/>
          </a:xfrm>
          <a:prstGeom prst="rect">
            <a:avLst/>
          </a:prstGeom>
          <a:noFill/>
          <a:ln>
            <a:noFill/>
          </a:ln>
        </p:spPr>
      </p:pic>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lt + sisu">
  <p:cSld name="pilt + sisu">
    <p:spTree>
      <p:nvGrpSpPr>
        <p:cNvPr id="241" name="Shape 241"/>
        <p:cNvGrpSpPr/>
        <p:nvPr/>
      </p:nvGrpSpPr>
      <p:grpSpPr>
        <a:xfrm>
          <a:off x="0" y="0"/>
          <a:ext cx="0" cy="0"/>
          <a:chOff x="0" y="0"/>
          <a:chExt cx="0" cy="0"/>
        </a:xfrm>
      </p:grpSpPr>
      <p:sp>
        <p:nvSpPr>
          <p:cNvPr id="242" name="Google Shape;242;p52"/>
          <p:cNvSpPr/>
          <p:nvPr>
            <p:ph idx="2" type="pic"/>
          </p:nvPr>
        </p:nvSpPr>
        <p:spPr>
          <a:xfrm>
            <a:off x="4850090" y="0"/>
            <a:ext cx="4293900" cy="5143500"/>
          </a:xfrm>
          <a:prstGeom prst="rect">
            <a:avLst/>
          </a:prstGeom>
          <a:noFill/>
          <a:ln>
            <a:noFill/>
          </a:ln>
        </p:spPr>
      </p:sp>
      <p:sp>
        <p:nvSpPr>
          <p:cNvPr id="243" name="Google Shape;243;p52"/>
          <p:cNvSpPr txBox="1"/>
          <p:nvPr>
            <p:ph idx="1" type="body"/>
          </p:nvPr>
        </p:nvSpPr>
        <p:spPr>
          <a:xfrm>
            <a:off x="515430" y="1992065"/>
            <a:ext cx="3878700" cy="1299300"/>
          </a:xfrm>
          <a:prstGeom prst="rect">
            <a:avLst/>
          </a:prstGeom>
          <a:noFill/>
          <a:ln>
            <a:noFill/>
          </a:ln>
        </p:spPr>
        <p:txBody>
          <a:bodyPr anchorCtr="0" anchor="ctr" bIns="45700" lIns="91425" spcFirstLastPara="1" rIns="91425" wrap="square" tIns="45700">
            <a:noAutofit/>
          </a:bodyPr>
          <a:lstStyle>
            <a:lvl1pPr indent="-381000" lvl="0" marL="457200" algn="l">
              <a:lnSpc>
                <a:spcPct val="120000"/>
              </a:lnSpc>
              <a:spcBef>
                <a:spcPts val="1000"/>
              </a:spcBef>
              <a:spcAft>
                <a:spcPts val="0"/>
              </a:spcAft>
              <a:buSzPts val="2400"/>
              <a:buFont typeface="Merriweather Sans"/>
              <a:buChar char="-"/>
              <a:defRPr sz="2400"/>
            </a:lvl1pPr>
            <a:lvl2pPr indent="-355600" lvl="1" marL="914400" algn="l">
              <a:lnSpc>
                <a:spcPct val="120000"/>
              </a:lnSpc>
              <a:spcBef>
                <a:spcPts val="500"/>
              </a:spcBef>
              <a:spcAft>
                <a:spcPts val="0"/>
              </a:spcAft>
              <a:buSzPts val="2000"/>
              <a:buChar char="-"/>
              <a:defRPr sz="2000"/>
            </a:lvl2pPr>
            <a:lvl3pPr indent="-342900" lvl="2" marL="1371600" algn="l">
              <a:lnSpc>
                <a:spcPct val="120000"/>
              </a:lnSpc>
              <a:spcBef>
                <a:spcPts val="500"/>
              </a:spcBef>
              <a:spcAft>
                <a:spcPts val="0"/>
              </a:spcAft>
              <a:buSzPts val="1800"/>
              <a:buChar char="-"/>
              <a:defRPr sz="18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44" name="Google Shape;244;p52"/>
          <p:cNvPicPr preferRelativeResize="0"/>
          <p:nvPr/>
        </p:nvPicPr>
        <p:blipFill rotWithShape="1">
          <a:blip r:embed="rId2">
            <a:alphaModFix/>
          </a:blip>
          <a:srcRect b="0" l="0" r="0" t="0"/>
          <a:stretch/>
        </p:blipFill>
        <p:spPr>
          <a:xfrm>
            <a:off x="386660" y="4467471"/>
            <a:ext cx="1996865" cy="409329"/>
          </a:xfrm>
          <a:prstGeom prst="rect">
            <a:avLst/>
          </a:prstGeom>
          <a:noFill/>
          <a:ln>
            <a:noFill/>
          </a:ln>
        </p:spPr>
      </p:pic>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lt + pildiallkiri">
  <p:cSld name="pilt + pildiallkiri">
    <p:spTree>
      <p:nvGrpSpPr>
        <p:cNvPr id="245" name="Shape 245"/>
        <p:cNvGrpSpPr/>
        <p:nvPr/>
      </p:nvGrpSpPr>
      <p:grpSpPr>
        <a:xfrm>
          <a:off x="0" y="0"/>
          <a:ext cx="0" cy="0"/>
          <a:chOff x="0" y="0"/>
          <a:chExt cx="0" cy="0"/>
        </a:xfrm>
      </p:grpSpPr>
      <p:sp>
        <p:nvSpPr>
          <p:cNvPr id="246" name="Google Shape;246;p53"/>
          <p:cNvSpPr/>
          <p:nvPr>
            <p:ph idx="2" type="pic"/>
          </p:nvPr>
        </p:nvSpPr>
        <p:spPr>
          <a:xfrm>
            <a:off x="381000" y="257175"/>
            <a:ext cx="8356500" cy="4010100"/>
          </a:xfrm>
          <a:prstGeom prst="rect">
            <a:avLst/>
          </a:prstGeom>
          <a:noFill/>
          <a:ln>
            <a:noFill/>
          </a:ln>
        </p:spPr>
      </p:sp>
      <p:sp>
        <p:nvSpPr>
          <p:cNvPr id="247" name="Google Shape;247;p53"/>
          <p:cNvSpPr txBox="1"/>
          <p:nvPr>
            <p:ph idx="1" type="body"/>
          </p:nvPr>
        </p:nvSpPr>
        <p:spPr>
          <a:xfrm>
            <a:off x="2755900" y="4419600"/>
            <a:ext cx="5969100" cy="425700"/>
          </a:xfrm>
          <a:prstGeom prst="rect">
            <a:avLst/>
          </a:prstGeom>
          <a:noFill/>
          <a:ln>
            <a:noFill/>
          </a:ln>
        </p:spPr>
        <p:txBody>
          <a:bodyPr anchorCtr="0" anchor="b" bIns="45700" lIns="91425" spcFirstLastPara="1" rIns="91425" wrap="square" tIns="45700">
            <a:noAutofit/>
          </a:bodyPr>
          <a:lstStyle>
            <a:lvl1pPr indent="-228600" lvl="0" marL="457200" algn="r">
              <a:lnSpc>
                <a:spcPct val="100000"/>
              </a:lnSpc>
              <a:spcBef>
                <a:spcPts val="1000"/>
              </a:spcBef>
              <a:spcAft>
                <a:spcPts val="0"/>
              </a:spcAft>
              <a:buSzPts val="1600"/>
              <a:buNone/>
              <a:defRPr sz="1600"/>
            </a:lvl1pPr>
            <a:lvl2pPr indent="-228600" lvl="1" marL="914400" algn="l">
              <a:lnSpc>
                <a:spcPct val="120000"/>
              </a:lnSpc>
              <a:spcBef>
                <a:spcPts val="500"/>
              </a:spcBef>
              <a:spcAft>
                <a:spcPts val="0"/>
              </a:spcAft>
              <a:buSzPts val="1600"/>
              <a:buNone/>
              <a:defRPr sz="1600"/>
            </a:lvl2pPr>
            <a:lvl3pPr indent="-228600" lvl="2" marL="1371600" algn="l">
              <a:lnSpc>
                <a:spcPct val="120000"/>
              </a:lnSpc>
              <a:spcBef>
                <a:spcPts val="500"/>
              </a:spcBef>
              <a:spcAft>
                <a:spcPts val="0"/>
              </a:spcAft>
              <a:buSzPts val="1600"/>
              <a:buNone/>
              <a:defRPr sz="1600"/>
            </a:lvl3pPr>
            <a:lvl4pPr indent="-228600" lvl="3" marL="1828800" algn="l">
              <a:lnSpc>
                <a:spcPct val="120000"/>
              </a:lnSpc>
              <a:spcBef>
                <a:spcPts val="500"/>
              </a:spcBef>
              <a:spcAft>
                <a:spcPts val="0"/>
              </a:spcAft>
              <a:buSzPts val="1600"/>
              <a:buNone/>
              <a:defRPr sz="1600"/>
            </a:lvl4pPr>
            <a:lvl5pPr indent="-228600" lvl="4" marL="2286000" algn="l">
              <a:lnSpc>
                <a:spcPct val="120000"/>
              </a:lnSpc>
              <a:spcBef>
                <a:spcPts val="500"/>
              </a:spcBef>
              <a:spcAft>
                <a:spcPts val="0"/>
              </a:spcAft>
              <a:buSzPts val="1600"/>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48" name="Google Shape;248;p53"/>
          <p:cNvPicPr preferRelativeResize="0"/>
          <p:nvPr/>
        </p:nvPicPr>
        <p:blipFill rotWithShape="1">
          <a:blip r:embed="rId2">
            <a:alphaModFix/>
          </a:blip>
          <a:srcRect b="0" l="0" r="0" t="0"/>
          <a:stretch/>
        </p:blipFill>
        <p:spPr>
          <a:xfrm>
            <a:off x="386660" y="4467471"/>
            <a:ext cx="1996865" cy="409329"/>
          </a:xfrm>
          <a:prstGeom prst="rect">
            <a:avLst/>
          </a:prstGeom>
          <a:noFill/>
          <a:ln>
            <a:noFill/>
          </a:ln>
        </p:spPr>
      </p:pic>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alkiri 01">
  <p:cSld name="pealkiri 01">
    <p:spTree>
      <p:nvGrpSpPr>
        <p:cNvPr id="249" name="Shape 249"/>
        <p:cNvGrpSpPr/>
        <p:nvPr/>
      </p:nvGrpSpPr>
      <p:grpSpPr>
        <a:xfrm>
          <a:off x="0" y="0"/>
          <a:ext cx="0" cy="0"/>
          <a:chOff x="0" y="0"/>
          <a:chExt cx="0" cy="0"/>
        </a:xfrm>
      </p:grpSpPr>
      <p:sp>
        <p:nvSpPr>
          <p:cNvPr id="250" name="Google Shape;250;p54"/>
          <p:cNvSpPr txBox="1"/>
          <p:nvPr>
            <p:ph type="title"/>
          </p:nvPr>
        </p:nvSpPr>
        <p:spPr>
          <a:xfrm>
            <a:off x="393700" y="471140"/>
            <a:ext cx="8356500" cy="1405800"/>
          </a:xfrm>
          <a:prstGeom prst="rect">
            <a:avLst/>
          </a:prstGeom>
          <a:noFill/>
          <a:ln>
            <a:noFill/>
          </a:ln>
        </p:spPr>
        <p:txBody>
          <a:bodyPr anchorCtr="0" anchor="t" bIns="45700" lIns="91425" spcFirstLastPara="1" rIns="91425" wrap="square" tIns="45700">
            <a:noAutofit/>
          </a:bodyPr>
          <a:lstStyle>
            <a:lvl1pPr lvl="0" algn="l">
              <a:lnSpc>
                <a:spcPct val="54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251" name="Google Shape;251;p54"/>
          <p:cNvPicPr preferRelativeResize="0"/>
          <p:nvPr/>
        </p:nvPicPr>
        <p:blipFill rotWithShape="1">
          <a:blip r:embed="rId2">
            <a:alphaModFix/>
          </a:blip>
          <a:srcRect b="0" l="0" r="0" t="0"/>
          <a:stretch/>
        </p:blipFill>
        <p:spPr>
          <a:xfrm>
            <a:off x="386660" y="4467471"/>
            <a:ext cx="1996865" cy="409329"/>
          </a:xfrm>
          <a:prstGeom prst="rect">
            <a:avLst/>
          </a:prstGeom>
          <a:noFill/>
          <a:ln>
            <a:noFill/>
          </a:ln>
        </p:spPr>
      </p:pic>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alkiri 02">
  <p:cSld name="pealkiri 02">
    <p:spTree>
      <p:nvGrpSpPr>
        <p:cNvPr id="252" name="Shape 252"/>
        <p:cNvGrpSpPr/>
        <p:nvPr/>
      </p:nvGrpSpPr>
      <p:grpSpPr>
        <a:xfrm>
          <a:off x="0" y="0"/>
          <a:ext cx="0" cy="0"/>
          <a:chOff x="0" y="0"/>
          <a:chExt cx="0" cy="0"/>
        </a:xfrm>
      </p:grpSpPr>
      <p:sp>
        <p:nvSpPr>
          <p:cNvPr id="253" name="Google Shape;253;p55"/>
          <p:cNvSpPr txBox="1"/>
          <p:nvPr>
            <p:ph type="title"/>
          </p:nvPr>
        </p:nvSpPr>
        <p:spPr>
          <a:xfrm>
            <a:off x="375566" y="334356"/>
            <a:ext cx="8363100" cy="850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3200"/>
              <a:buFont typeface="Times New Roman"/>
              <a:buNone/>
              <a:defRPr i="0" sz="32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254" name="Google Shape;254;p55"/>
          <p:cNvPicPr preferRelativeResize="0"/>
          <p:nvPr/>
        </p:nvPicPr>
        <p:blipFill rotWithShape="1">
          <a:blip r:embed="rId2">
            <a:alphaModFix/>
          </a:blip>
          <a:srcRect b="0" l="0" r="0" t="0"/>
          <a:stretch/>
        </p:blipFill>
        <p:spPr>
          <a:xfrm>
            <a:off x="386660" y="4475422"/>
            <a:ext cx="1996865" cy="409329"/>
          </a:xfrm>
          <a:prstGeom prst="rect">
            <a:avLst/>
          </a:prstGeom>
          <a:noFill/>
          <a:ln>
            <a:noFill/>
          </a:ln>
        </p:spPr>
      </p:pic>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ühi">
  <p:cSld name="tühi">
    <p:spTree>
      <p:nvGrpSpPr>
        <p:cNvPr id="255" name="Shape 255"/>
        <p:cNvGrpSpPr/>
        <p:nvPr/>
      </p:nvGrpSpPr>
      <p:grpSpPr>
        <a:xfrm>
          <a:off x="0" y="0"/>
          <a:ext cx="0" cy="0"/>
          <a:chOff x="0" y="0"/>
          <a:chExt cx="0" cy="0"/>
        </a:xfrm>
      </p:grpSpPr>
      <p:pic>
        <p:nvPicPr>
          <p:cNvPr id="256" name="Google Shape;256;p56"/>
          <p:cNvPicPr preferRelativeResize="0"/>
          <p:nvPr/>
        </p:nvPicPr>
        <p:blipFill rotWithShape="1">
          <a:blip r:embed="rId2">
            <a:alphaModFix/>
          </a:blip>
          <a:srcRect b="0" l="0" r="0" t="0"/>
          <a:stretch/>
        </p:blipFill>
        <p:spPr>
          <a:xfrm>
            <a:off x="386660" y="4467471"/>
            <a:ext cx="1996865" cy="409329"/>
          </a:xfrm>
          <a:prstGeom prst="rect">
            <a:avLst/>
          </a:prstGeom>
          <a:noFill/>
          <a:ln>
            <a:noFill/>
          </a:ln>
        </p:spPr>
      </p:pic>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lt">
  <p:cSld name="pilt">
    <p:spTree>
      <p:nvGrpSpPr>
        <p:cNvPr id="257" name="Shape 257"/>
        <p:cNvGrpSpPr/>
        <p:nvPr/>
      </p:nvGrpSpPr>
      <p:grpSpPr>
        <a:xfrm>
          <a:off x="0" y="0"/>
          <a:ext cx="0" cy="0"/>
          <a:chOff x="0" y="0"/>
          <a:chExt cx="0" cy="0"/>
        </a:xfrm>
      </p:grpSpPr>
      <p:sp>
        <p:nvSpPr>
          <p:cNvPr id="258" name="Google Shape;258;p57"/>
          <p:cNvSpPr/>
          <p:nvPr>
            <p:ph idx="2" type="pic"/>
          </p:nvPr>
        </p:nvSpPr>
        <p:spPr>
          <a:xfrm>
            <a:off x="0" y="0"/>
            <a:ext cx="9144000" cy="5143500"/>
          </a:xfrm>
          <a:prstGeom prst="rect">
            <a:avLst/>
          </a:prstGeom>
          <a:noFill/>
          <a:ln>
            <a:noFill/>
          </a:ln>
        </p:spPr>
      </p:sp>
      <p:pic>
        <p:nvPicPr>
          <p:cNvPr id="259" name="Google Shape;259;p57"/>
          <p:cNvPicPr preferRelativeResize="0"/>
          <p:nvPr/>
        </p:nvPicPr>
        <p:blipFill rotWithShape="1">
          <a:blip r:embed="rId2">
            <a:alphaModFix/>
          </a:blip>
          <a:srcRect b="0" l="0" r="0" t="0"/>
          <a:stretch/>
        </p:blipFill>
        <p:spPr>
          <a:xfrm>
            <a:off x="386660" y="4467471"/>
            <a:ext cx="1996865" cy="409329"/>
          </a:xfrm>
          <a:prstGeom prst="rect">
            <a:avLst/>
          </a:prstGeom>
          <a:noFill/>
          <a:ln>
            <a:noFill/>
          </a:ln>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es 02 (valge)">
  <p:cSld name="tees 02 (valge)">
    <p:spTree>
      <p:nvGrpSpPr>
        <p:cNvPr id="33" name="Shape 33"/>
        <p:cNvGrpSpPr/>
        <p:nvPr/>
      </p:nvGrpSpPr>
      <p:grpSpPr>
        <a:xfrm>
          <a:off x="0" y="0"/>
          <a:ext cx="0" cy="0"/>
          <a:chOff x="0" y="0"/>
          <a:chExt cx="0" cy="0"/>
        </a:xfrm>
      </p:grpSpPr>
      <p:sp>
        <p:nvSpPr>
          <p:cNvPr id="34" name="Google Shape;34;p60"/>
          <p:cNvSpPr txBox="1"/>
          <p:nvPr>
            <p:ph type="title"/>
          </p:nvPr>
        </p:nvSpPr>
        <p:spPr>
          <a:xfrm>
            <a:off x="2469826" y="1418720"/>
            <a:ext cx="5944500" cy="2027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dk1"/>
              </a:buClr>
              <a:buSzPts val="3600"/>
              <a:buFont typeface="Times New Roman"/>
              <a:buNone/>
              <a:defRPr i="0" sz="36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35" name="Google Shape;35;p60"/>
          <p:cNvCxnSpPr/>
          <p:nvPr/>
        </p:nvCxnSpPr>
        <p:spPr>
          <a:xfrm flipH="1">
            <a:off x="1130410" y="1212487"/>
            <a:ext cx="445800" cy="2356500"/>
          </a:xfrm>
          <a:prstGeom prst="straightConnector1">
            <a:avLst/>
          </a:prstGeom>
          <a:noFill/>
          <a:ln cap="flat" cmpd="sng" w="57150">
            <a:solidFill>
              <a:srgbClr val="D0043C"/>
            </a:solidFill>
            <a:prstDash val="solid"/>
            <a:miter lim="800000"/>
            <a:headEnd len="sm" w="sm" type="none"/>
            <a:tailEnd len="sm" w="sm" type="none"/>
          </a:ln>
        </p:spPr>
      </p:cxnSp>
      <p:pic>
        <p:nvPicPr>
          <p:cNvPr id="36" name="Google Shape;36;p60"/>
          <p:cNvPicPr preferRelativeResize="0"/>
          <p:nvPr/>
        </p:nvPicPr>
        <p:blipFill rotWithShape="1">
          <a:blip r:embed="rId2">
            <a:alphaModFix/>
          </a:blip>
          <a:srcRect b="0" l="0" r="0" t="0"/>
          <a:stretch/>
        </p:blipFill>
        <p:spPr>
          <a:xfrm>
            <a:off x="386660" y="4467471"/>
            <a:ext cx="1996865" cy="409329"/>
          </a:xfrm>
          <a:prstGeom prst="rect">
            <a:avLst/>
          </a:prstGeom>
          <a:noFill/>
          <a:ln>
            <a:noFill/>
          </a:ln>
        </p:spPr>
      </p:pic>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260" name="Shape 260"/>
        <p:cNvGrpSpPr/>
        <p:nvPr/>
      </p:nvGrpSpPr>
      <p:grpSpPr>
        <a:xfrm>
          <a:off x="0" y="0"/>
          <a:ext cx="0" cy="0"/>
          <a:chOff x="0" y="0"/>
          <a:chExt cx="0" cy="0"/>
        </a:xfrm>
      </p:grpSpPr>
      <p:sp>
        <p:nvSpPr>
          <p:cNvPr id="261" name="Google Shape;261;p58"/>
          <p:cNvSpPr/>
          <p:nvPr>
            <p:ph idx="2" type="pic"/>
          </p:nvPr>
        </p:nvSpPr>
        <p:spPr>
          <a:xfrm>
            <a:off x="985545" y="977548"/>
            <a:ext cx="1044000" cy="1044000"/>
          </a:xfrm>
          <a:prstGeom prst="ellipse">
            <a:avLst/>
          </a:prstGeom>
          <a:noFill/>
          <a:ln>
            <a:noFill/>
          </a:ln>
        </p:spPr>
      </p:sp>
      <p:sp>
        <p:nvSpPr>
          <p:cNvPr id="262" name="Google Shape;262;p58"/>
          <p:cNvSpPr/>
          <p:nvPr>
            <p:ph idx="3" type="pic"/>
          </p:nvPr>
        </p:nvSpPr>
        <p:spPr>
          <a:xfrm>
            <a:off x="3474745" y="977548"/>
            <a:ext cx="1044000" cy="1044000"/>
          </a:xfrm>
          <a:prstGeom prst="ellipse">
            <a:avLst/>
          </a:prstGeom>
          <a:noFill/>
          <a:ln>
            <a:noFill/>
          </a:ln>
        </p:spPr>
      </p:sp>
      <p:sp>
        <p:nvSpPr>
          <p:cNvPr id="263" name="Google Shape;263;p58"/>
          <p:cNvSpPr/>
          <p:nvPr>
            <p:ph idx="4" type="pic"/>
          </p:nvPr>
        </p:nvSpPr>
        <p:spPr>
          <a:xfrm>
            <a:off x="5887745" y="977548"/>
            <a:ext cx="1044000" cy="1044000"/>
          </a:xfrm>
          <a:prstGeom prst="ellipse">
            <a:avLst/>
          </a:prstGeom>
          <a:noFill/>
          <a:ln>
            <a:noFill/>
          </a:ln>
        </p:spPr>
      </p:sp>
      <p:sp>
        <p:nvSpPr>
          <p:cNvPr id="264" name="Google Shape;264;p58"/>
          <p:cNvSpPr/>
          <p:nvPr>
            <p:ph idx="5" type="pic"/>
          </p:nvPr>
        </p:nvSpPr>
        <p:spPr>
          <a:xfrm>
            <a:off x="6891045" y="2806348"/>
            <a:ext cx="1044000" cy="1044000"/>
          </a:xfrm>
          <a:prstGeom prst="ellipse">
            <a:avLst/>
          </a:prstGeom>
          <a:noFill/>
          <a:ln>
            <a:noFill/>
          </a:ln>
        </p:spPr>
      </p:sp>
      <p:sp>
        <p:nvSpPr>
          <p:cNvPr id="265" name="Google Shape;265;p58"/>
          <p:cNvSpPr/>
          <p:nvPr>
            <p:ph idx="6" type="pic"/>
          </p:nvPr>
        </p:nvSpPr>
        <p:spPr>
          <a:xfrm>
            <a:off x="4414545" y="2806348"/>
            <a:ext cx="1044000" cy="1044000"/>
          </a:xfrm>
          <a:prstGeom prst="ellipse">
            <a:avLst/>
          </a:prstGeom>
          <a:noFill/>
          <a:ln>
            <a:noFill/>
          </a:ln>
        </p:spPr>
      </p:sp>
      <p:sp>
        <p:nvSpPr>
          <p:cNvPr id="266" name="Google Shape;266;p58"/>
          <p:cNvSpPr/>
          <p:nvPr>
            <p:ph idx="7" type="pic"/>
          </p:nvPr>
        </p:nvSpPr>
        <p:spPr>
          <a:xfrm>
            <a:off x="1963445" y="2806348"/>
            <a:ext cx="1044000" cy="1044000"/>
          </a:xfrm>
          <a:prstGeom prst="ellipse">
            <a:avLst/>
          </a:prstGeom>
          <a:noFill/>
          <a:ln>
            <a:noFill/>
          </a:ln>
        </p:spPr>
      </p:sp>
      <p:sp>
        <p:nvSpPr>
          <p:cNvPr id="267" name="Google Shape;267;p58"/>
          <p:cNvSpPr txBox="1"/>
          <p:nvPr>
            <p:ph idx="1" type="body"/>
          </p:nvPr>
        </p:nvSpPr>
        <p:spPr>
          <a:xfrm>
            <a:off x="787400" y="2093029"/>
            <a:ext cx="1498500" cy="66660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SzPts val="1700"/>
              <a:buNone/>
              <a:defRPr sz="1700"/>
            </a:lvl1pPr>
            <a:lvl2pPr indent="-228600" lvl="1" marL="914400" algn="l">
              <a:lnSpc>
                <a:spcPct val="120000"/>
              </a:lnSpc>
              <a:spcBef>
                <a:spcPts val="500"/>
              </a:spcBef>
              <a:spcAft>
                <a:spcPts val="0"/>
              </a:spcAft>
              <a:buSzPts val="1700"/>
              <a:buNone/>
              <a:defRPr sz="1700"/>
            </a:lvl2pPr>
            <a:lvl3pPr indent="-228600" lvl="2" marL="1371600" algn="l">
              <a:lnSpc>
                <a:spcPct val="120000"/>
              </a:lnSpc>
              <a:spcBef>
                <a:spcPts val="500"/>
              </a:spcBef>
              <a:spcAft>
                <a:spcPts val="0"/>
              </a:spcAft>
              <a:buSzPts val="1700"/>
              <a:buNone/>
              <a:defRPr sz="1700"/>
            </a:lvl3pPr>
            <a:lvl4pPr indent="-228600" lvl="3" marL="1828800" algn="l">
              <a:lnSpc>
                <a:spcPct val="120000"/>
              </a:lnSpc>
              <a:spcBef>
                <a:spcPts val="500"/>
              </a:spcBef>
              <a:spcAft>
                <a:spcPts val="0"/>
              </a:spcAft>
              <a:buSzPts val="1700"/>
              <a:buNone/>
              <a:defRPr sz="1700"/>
            </a:lvl4pPr>
            <a:lvl5pPr indent="-228600" lvl="4" marL="2286000" algn="l">
              <a:lnSpc>
                <a:spcPct val="120000"/>
              </a:lnSpc>
              <a:spcBef>
                <a:spcPts val="500"/>
              </a:spcBef>
              <a:spcAft>
                <a:spcPts val="0"/>
              </a:spcAft>
              <a:buSzPts val="1700"/>
              <a:buNone/>
              <a:defRPr sz="17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8" name="Google Shape;268;p58"/>
          <p:cNvSpPr txBox="1"/>
          <p:nvPr>
            <p:ph idx="8" type="body"/>
          </p:nvPr>
        </p:nvSpPr>
        <p:spPr>
          <a:xfrm>
            <a:off x="3251200" y="2093029"/>
            <a:ext cx="1498500" cy="66660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SzPts val="1700"/>
              <a:buNone/>
              <a:defRPr sz="1700"/>
            </a:lvl1pPr>
            <a:lvl2pPr indent="-228600" lvl="1" marL="914400" algn="l">
              <a:lnSpc>
                <a:spcPct val="120000"/>
              </a:lnSpc>
              <a:spcBef>
                <a:spcPts val="500"/>
              </a:spcBef>
              <a:spcAft>
                <a:spcPts val="0"/>
              </a:spcAft>
              <a:buSzPts val="1700"/>
              <a:buNone/>
              <a:defRPr sz="1700"/>
            </a:lvl2pPr>
            <a:lvl3pPr indent="-228600" lvl="2" marL="1371600" algn="l">
              <a:lnSpc>
                <a:spcPct val="120000"/>
              </a:lnSpc>
              <a:spcBef>
                <a:spcPts val="500"/>
              </a:spcBef>
              <a:spcAft>
                <a:spcPts val="0"/>
              </a:spcAft>
              <a:buSzPts val="1700"/>
              <a:buNone/>
              <a:defRPr sz="1700"/>
            </a:lvl3pPr>
            <a:lvl4pPr indent="-228600" lvl="3" marL="1828800" algn="l">
              <a:lnSpc>
                <a:spcPct val="120000"/>
              </a:lnSpc>
              <a:spcBef>
                <a:spcPts val="500"/>
              </a:spcBef>
              <a:spcAft>
                <a:spcPts val="0"/>
              </a:spcAft>
              <a:buSzPts val="1700"/>
              <a:buNone/>
              <a:defRPr sz="1700"/>
            </a:lvl4pPr>
            <a:lvl5pPr indent="-228600" lvl="4" marL="2286000" algn="l">
              <a:lnSpc>
                <a:spcPct val="120000"/>
              </a:lnSpc>
              <a:spcBef>
                <a:spcPts val="500"/>
              </a:spcBef>
              <a:spcAft>
                <a:spcPts val="0"/>
              </a:spcAft>
              <a:buSzPts val="1700"/>
              <a:buNone/>
              <a:defRPr sz="17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9" name="Google Shape;269;p58"/>
          <p:cNvSpPr txBox="1"/>
          <p:nvPr>
            <p:ph idx="9" type="body"/>
          </p:nvPr>
        </p:nvSpPr>
        <p:spPr>
          <a:xfrm>
            <a:off x="5676900" y="2093029"/>
            <a:ext cx="1498500" cy="66660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SzPts val="1700"/>
              <a:buNone/>
              <a:defRPr sz="1700"/>
            </a:lvl1pPr>
            <a:lvl2pPr indent="-228600" lvl="1" marL="914400" algn="l">
              <a:lnSpc>
                <a:spcPct val="120000"/>
              </a:lnSpc>
              <a:spcBef>
                <a:spcPts val="500"/>
              </a:spcBef>
              <a:spcAft>
                <a:spcPts val="0"/>
              </a:spcAft>
              <a:buSzPts val="1700"/>
              <a:buNone/>
              <a:defRPr sz="1700"/>
            </a:lvl2pPr>
            <a:lvl3pPr indent="-228600" lvl="2" marL="1371600" algn="l">
              <a:lnSpc>
                <a:spcPct val="120000"/>
              </a:lnSpc>
              <a:spcBef>
                <a:spcPts val="500"/>
              </a:spcBef>
              <a:spcAft>
                <a:spcPts val="0"/>
              </a:spcAft>
              <a:buSzPts val="1700"/>
              <a:buNone/>
              <a:defRPr sz="1700"/>
            </a:lvl3pPr>
            <a:lvl4pPr indent="-228600" lvl="3" marL="1828800" algn="l">
              <a:lnSpc>
                <a:spcPct val="120000"/>
              </a:lnSpc>
              <a:spcBef>
                <a:spcPts val="500"/>
              </a:spcBef>
              <a:spcAft>
                <a:spcPts val="0"/>
              </a:spcAft>
              <a:buSzPts val="1700"/>
              <a:buNone/>
              <a:defRPr sz="1700"/>
            </a:lvl4pPr>
            <a:lvl5pPr indent="-228600" lvl="4" marL="2286000" algn="l">
              <a:lnSpc>
                <a:spcPct val="120000"/>
              </a:lnSpc>
              <a:spcBef>
                <a:spcPts val="500"/>
              </a:spcBef>
              <a:spcAft>
                <a:spcPts val="0"/>
              </a:spcAft>
              <a:buSzPts val="1700"/>
              <a:buNone/>
              <a:defRPr sz="17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0" name="Google Shape;270;p58"/>
          <p:cNvSpPr txBox="1"/>
          <p:nvPr>
            <p:ph idx="13" type="body"/>
          </p:nvPr>
        </p:nvSpPr>
        <p:spPr>
          <a:xfrm>
            <a:off x="6680200" y="3921829"/>
            <a:ext cx="1498500" cy="66660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SzPts val="1700"/>
              <a:buNone/>
              <a:defRPr sz="1700"/>
            </a:lvl1pPr>
            <a:lvl2pPr indent="-228600" lvl="1" marL="914400" algn="l">
              <a:lnSpc>
                <a:spcPct val="120000"/>
              </a:lnSpc>
              <a:spcBef>
                <a:spcPts val="500"/>
              </a:spcBef>
              <a:spcAft>
                <a:spcPts val="0"/>
              </a:spcAft>
              <a:buSzPts val="1700"/>
              <a:buNone/>
              <a:defRPr sz="1700"/>
            </a:lvl2pPr>
            <a:lvl3pPr indent="-228600" lvl="2" marL="1371600" algn="l">
              <a:lnSpc>
                <a:spcPct val="120000"/>
              </a:lnSpc>
              <a:spcBef>
                <a:spcPts val="500"/>
              </a:spcBef>
              <a:spcAft>
                <a:spcPts val="0"/>
              </a:spcAft>
              <a:buSzPts val="1700"/>
              <a:buNone/>
              <a:defRPr sz="1700"/>
            </a:lvl3pPr>
            <a:lvl4pPr indent="-228600" lvl="3" marL="1828800" algn="l">
              <a:lnSpc>
                <a:spcPct val="120000"/>
              </a:lnSpc>
              <a:spcBef>
                <a:spcPts val="500"/>
              </a:spcBef>
              <a:spcAft>
                <a:spcPts val="0"/>
              </a:spcAft>
              <a:buSzPts val="1700"/>
              <a:buNone/>
              <a:defRPr sz="1700"/>
            </a:lvl4pPr>
            <a:lvl5pPr indent="-228600" lvl="4" marL="2286000" algn="l">
              <a:lnSpc>
                <a:spcPct val="120000"/>
              </a:lnSpc>
              <a:spcBef>
                <a:spcPts val="500"/>
              </a:spcBef>
              <a:spcAft>
                <a:spcPts val="0"/>
              </a:spcAft>
              <a:buSzPts val="1700"/>
              <a:buNone/>
              <a:defRPr sz="17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1" name="Google Shape;271;p58"/>
          <p:cNvSpPr txBox="1"/>
          <p:nvPr>
            <p:ph idx="14" type="body"/>
          </p:nvPr>
        </p:nvSpPr>
        <p:spPr>
          <a:xfrm>
            <a:off x="4203700" y="3921829"/>
            <a:ext cx="1498500" cy="66660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SzPts val="1700"/>
              <a:buNone/>
              <a:defRPr sz="1700"/>
            </a:lvl1pPr>
            <a:lvl2pPr indent="-228600" lvl="1" marL="914400" algn="l">
              <a:lnSpc>
                <a:spcPct val="120000"/>
              </a:lnSpc>
              <a:spcBef>
                <a:spcPts val="500"/>
              </a:spcBef>
              <a:spcAft>
                <a:spcPts val="0"/>
              </a:spcAft>
              <a:buSzPts val="1700"/>
              <a:buNone/>
              <a:defRPr sz="1700"/>
            </a:lvl2pPr>
            <a:lvl3pPr indent="-228600" lvl="2" marL="1371600" algn="l">
              <a:lnSpc>
                <a:spcPct val="120000"/>
              </a:lnSpc>
              <a:spcBef>
                <a:spcPts val="500"/>
              </a:spcBef>
              <a:spcAft>
                <a:spcPts val="0"/>
              </a:spcAft>
              <a:buSzPts val="1700"/>
              <a:buNone/>
              <a:defRPr sz="1700"/>
            </a:lvl3pPr>
            <a:lvl4pPr indent="-228600" lvl="3" marL="1828800" algn="l">
              <a:lnSpc>
                <a:spcPct val="120000"/>
              </a:lnSpc>
              <a:spcBef>
                <a:spcPts val="500"/>
              </a:spcBef>
              <a:spcAft>
                <a:spcPts val="0"/>
              </a:spcAft>
              <a:buSzPts val="1700"/>
              <a:buNone/>
              <a:defRPr sz="1700"/>
            </a:lvl4pPr>
            <a:lvl5pPr indent="-228600" lvl="4" marL="2286000" algn="l">
              <a:lnSpc>
                <a:spcPct val="120000"/>
              </a:lnSpc>
              <a:spcBef>
                <a:spcPts val="500"/>
              </a:spcBef>
              <a:spcAft>
                <a:spcPts val="0"/>
              </a:spcAft>
              <a:buSzPts val="1700"/>
              <a:buNone/>
              <a:defRPr sz="17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2" name="Google Shape;272;p58"/>
          <p:cNvSpPr txBox="1"/>
          <p:nvPr>
            <p:ph idx="15" type="body"/>
          </p:nvPr>
        </p:nvSpPr>
        <p:spPr>
          <a:xfrm>
            <a:off x="1752600" y="3921829"/>
            <a:ext cx="1498500" cy="66660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SzPts val="1700"/>
              <a:buNone/>
              <a:defRPr sz="1700"/>
            </a:lvl1pPr>
            <a:lvl2pPr indent="-228600" lvl="1" marL="914400" algn="l">
              <a:lnSpc>
                <a:spcPct val="120000"/>
              </a:lnSpc>
              <a:spcBef>
                <a:spcPts val="500"/>
              </a:spcBef>
              <a:spcAft>
                <a:spcPts val="0"/>
              </a:spcAft>
              <a:buSzPts val="1700"/>
              <a:buNone/>
              <a:defRPr sz="1700"/>
            </a:lvl2pPr>
            <a:lvl3pPr indent="-228600" lvl="2" marL="1371600" algn="l">
              <a:lnSpc>
                <a:spcPct val="120000"/>
              </a:lnSpc>
              <a:spcBef>
                <a:spcPts val="500"/>
              </a:spcBef>
              <a:spcAft>
                <a:spcPts val="0"/>
              </a:spcAft>
              <a:buSzPts val="1700"/>
              <a:buNone/>
              <a:defRPr sz="1700"/>
            </a:lvl3pPr>
            <a:lvl4pPr indent="-228600" lvl="3" marL="1828800" algn="l">
              <a:lnSpc>
                <a:spcPct val="120000"/>
              </a:lnSpc>
              <a:spcBef>
                <a:spcPts val="500"/>
              </a:spcBef>
              <a:spcAft>
                <a:spcPts val="0"/>
              </a:spcAft>
              <a:buSzPts val="1700"/>
              <a:buNone/>
              <a:defRPr sz="1700"/>
            </a:lvl4pPr>
            <a:lvl5pPr indent="-228600" lvl="4" marL="2286000" algn="l">
              <a:lnSpc>
                <a:spcPct val="120000"/>
              </a:lnSpc>
              <a:spcBef>
                <a:spcPts val="500"/>
              </a:spcBef>
              <a:spcAft>
                <a:spcPts val="0"/>
              </a:spcAft>
              <a:buSzPts val="1700"/>
              <a:buNone/>
              <a:defRPr sz="17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3" name="Google Shape;273;p58"/>
          <p:cNvSpPr txBox="1"/>
          <p:nvPr>
            <p:ph type="title"/>
          </p:nvPr>
        </p:nvSpPr>
        <p:spPr>
          <a:xfrm>
            <a:off x="375566" y="334356"/>
            <a:ext cx="8363100" cy="850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3200"/>
              <a:buFont typeface="Times New Roman"/>
              <a:buNone/>
              <a:defRPr i="0" sz="32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274" name="Google Shape;274;p58"/>
          <p:cNvPicPr preferRelativeResize="0"/>
          <p:nvPr/>
        </p:nvPicPr>
        <p:blipFill rotWithShape="1">
          <a:blip r:embed="rId2">
            <a:alphaModFix/>
          </a:blip>
          <a:srcRect b="0" l="0" r="0" t="0"/>
          <a:stretch/>
        </p:blipFill>
        <p:spPr>
          <a:xfrm>
            <a:off x="386660" y="4467471"/>
            <a:ext cx="1996865" cy="409329"/>
          </a:xfrm>
          <a:prstGeom prst="rect">
            <a:avLst/>
          </a:prstGeom>
          <a:noFill/>
          <a:ln>
            <a:noFill/>
          </a:ln>
        </p:spPr>
      </p:pic>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es selgitusega 01 (valge)" type="obj">
  <p:cSld name="OBJECT">
    <p:spTree>
      <p:nvGrpSpPr>
        <p:cNvPr id="37" name="Shape 37"/>
        <p:cNvGrpSpPr/>
        <p:nvPr/>
      </p:nvGrpSpPr>
      <p:grpSpPr>
        <a:xfrm>
          <a:off x="0" y="0"/>
          <a:ext cx="0" cy="0"/>
          <a:chOff x="0" y="0"/>
          <a:chExt cx="0" cy="0"/>
        </a:xfrm>
      </p:grpSpPr>
      <p:sp>
        <p:nvSpPr>
          <p:cNvPr id="38" name="Google Shape;38;p61"/>
          <p:cNvSpPr txBox="1"/>
          <p:nvPr>
            <p:ph type="title"/>
          </p:nvPr>
        </p:nvSpPr>
        <p:spPr>
          <a:xfrm>
            <a:off x="2472940" y="1421061"/>
            <a:ext cx="5928600" cy="994200"/>
          </a:xfrm>
          <a:prstGeom prst="rect">
            <a:avLst/>
          </a:prstGeom>
          <a:noFill/>
          <a:ln>
            <a:noFill/>
          </a:ln>
        </p:spPr>
        <p:txBody>
          <a:bodyPr anchorCtr="0" anchor="ctr" bIns="45700" lIns="91425" spcFirstLastPara="1" rIns="91425" wrap="square" tIns="45700">
            <a:noAutofit/>
          </a:bodyPr>
          <a:lstStyle>
            <a:lvl1pPr lvl="0" algn="l">
              <a:lnSpc>
                <a:spcPct val="54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61"/>
          <p:cNvSpPr txBox="1"/>
          <p:nvPr>
            <p:ph idx="1" type="body"/>
          </p:nvPr>
        </p:nvSpPr>
        <p:spPr>
          <a:xfrm>
            <a:off x="2472940" y="2555894"/>
            <a:ext cx="5928600" cy="1299300"/>
          </a:xfrm>
          <a:prstGeom prst="rect">
            <a:avLst/>
          </a:prstGeom>
          <a:noFill/>
          <a:ln>
            <a:noFill/>
          </a:ln>
        </p:spPr>
        <p:txBody>
          <a:bodyPr anchorCtr="0" anchor="t" bIns="45700" lIns="91425" spcFirstLastPara="1" rIns="91425" wrap="square" tIns="45700">
            <a:noAutofit/>
          </a:bodyPr>
          <a:lstStyle>
            <a:lvl1pPr indent="-406400" lvl="0" marL="457200" algn="l">
              <a:lnSpc>
                <a:spcPct val="120000"/>
              </a:lnSpc>
              <a:spcBef>
                <a:spcPts val="1000"/>
              </a:spcBef>
              <a:spcAft>
                <a:spcPts val="0"/>
              </a:spcAft>
              <a:buSzPts val="2800"/>
              <a:buFont typeface="Merriweather Sans"/>
              <a:buChar char="-"/>
              <a:defRPr sz="2800"/>
            </a:lvl1pPr>
            <a:lvl2pPr indent="-381000" lvl="1" marL="914400" algn="l">
              <a:lnSpc>
                <a:spcPct val="120000"/>
              </a:lnSpc>
              <a:spcBef>
                <a:spcPts val="500"/>
              </a:spcBef>
              <a:spcAft>
                <a:spcPts val="0"/>
              </a:spcAft>
              <a:buSzPts val="2400"/>
              <a:buChar char="-"/>
              <a:defRPr sz="2400"/>
            </a:lvl2pPr>
            <a:lvl3pPr indent="-355600" lvl="2" marL="1371600" algn="l">
              <a:lnSpc>
                <a:spcPct val="120000"/>
              </a:lnSpc>
              <a:spcBef>
                <a:spcPts val="500"/>
              </a:spcBef>
              <a:spcAft>
                <a:spcPts val="0"/>
              </a:spcAft>
              <a:buSzPts val="2000"/>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40" name="Google Shape;40;p61"/>
          <p:cNvCxnSpPr/>
          <p:nvPr/>
        </p:nvCxnSpPr>
        <p:spPr>
          <a:xfrm flipH="1">
            <a:off x="1130410" y="1212487"/>
            <a:ext cx="445800" cy="2356500"/>
          </a:xfrm>
          <a:prstGeom prst="straightConnector1">
            <a:avLst/>
          </a:prstGeom>
          <a:noFill/>
          <a:ln cap="flat" cmpd="sng" w="57150">
            <a:solidFill>
              <a:srgbClr val="D0043C"/>
            </a:solidFill>
            <a:prstDash val="solid"/>
            <a:miter lim="800000"/>
            <a:headEnd len="sm" w="sm" type="none"/>
            <a:tailEnd len="sm" w="sm" type="none"/>
          </a:ln>
        </p:spPr>
      </p:cxnSp>
      <p:pic>
        <p:nvPicPr>
          <p:cNvPr id="41" name="Google Shape;41;p61"/>
          <p:cNvPicPr preferRelativeResize="0"/>
          <p:nvPr/>
        </p:nvPicPr>
        <p:blipFill rotWithShape="1">
          <a:blip r:embed="rId2">
            <a:alphaModFix/>
          </a:blip>
          <a:srcRect b="0" l="0" r="0" t="0"/>
          <a:stretch/>
        </p:blipFill>
        <p:spPr>
          <a:xfrm>
            <a:off x="386660" y="4467471"/>
            <a:ext cx="1996865" cy="409329"/>
          </a:xfrm>
          <a:prstGeom prst="rect">
            <a:avLst/>
          </a:prstGeom>
          <a:noFill/>
          <a:ln>
            <a:noFill/>
          </a:ln>
        </p:spPr>
      </p:pic>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es selgitusega 02 (valge)">
  <p:cSld name="tees selgitusega 02 (valge)">
    <p:spTree>
      <p:nvGrpSpPr>
        <p:cNvPr id="42" name="Shape 42"/>
        <p:cNvGrpSpPr/>
        <p:nvPr/>
      </p:nvGrpSpPr>
      <p:grpSpPr>
        <a:xfrm>
          <a:off x="0" y="0"/>
          <a:ext cx="0" cy="0"/>
          <a:chOff x="0" y="0"/>
          <a:chExt cx="0" cy="0"/>
        </a:xfrm>
      </p:grpSpPr>
      <p:sp>
        <p:nvSpPr>
          <p:cNvPr id="43" name="Google Shape;43;p62"/>
          <p:cNvSpPr txBox="1"/>
          <p:nvPr>
            <p:ph type="title"/>
          </p:nvPr>
        </p:nvSpPr>
        <p:spPr>
          <a:xfrm>
            <a:off x="2469826" y="1418721"/>
            <a:ext cx="5944500" cy="994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dk1"/>
              </a:buClr>
              <a:buSzPts val="3600"/>
              <a:buFont typeface="Times New Roman"/>
              <a:buNone/>
              <a:defRPr i="0" sz="36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62"/>
          <p:cNvSpPr txBox="1"/>
          <p:nvPr>
            <p:ph idx="1" type="body"/>
          </p:nvPr>
        </p:nvSpPr>
        <p:spPr>
          <a:xfrm>
            <a:off x="2472940" y="2555894"/>
            <a:ext cx="5928600" cy="1299300"/>
          </a:xfrm>
          <a:prstGeom prst="rect">
            <a:avLst/>
          </a:prstGeom>
          <a:noFill/>
          <a:ln>
            <a:noFill/>
          </a:ln>
        </p:spPr>
        <p:txBody>
          <a:bodyPr anchorCtr="0" anchor="t" bIns="45700" lIns="91425" spcFirstLastPara="1" rIns="91425" wrap="square" tIns="45700">
            <a:noAutofit/>
          </a:bodyPr>
          <a:lstStyle>
            <a:lvl1pPr indent="-406400" lvl="0" marL="457200" algn="l">
              <a:lnSpc>
                <a:spcPct val="120000"/>
              </a:lnSpc>
              <a:spcBef>
                <a:spcPts val="1000"/>
              </a:spcBef>
              <a:spcAft>
                <a:spcPts val="0"/>
              </a:spcAft>
              <a:buSzPts val="2800"/>
              <a:buFont typeface="Merriweather Sans"/>
              <a:buChar char="-"/>
              <a:defRPr sz="2800"/>
            </a:lvl1pPr>
            <a:lvl2pPr indent="-381000" lvl="1" marL="914400" algn="l">
              <a:lnSpc>
                <a:spcPct val="120000"/>
              </a:lnSpc>
              <a:spcBef>
                <a:spcPts val="500"/>
              </a:spcBef>
              <a:spcAft>
                <a:spcPts val="0"/>
              </a:spcAft>
              <a:buSzPts val="2400"/>
              <a:buChar char="-"/>
              <a:defRPr sz="2400"/>
            </a:lvl2pPr>
            <a:lvl3pPr indent="-355600" lvl="2" marL="1371600" algn="l">
              <a:lnSpc>
                <a:spcPct val="120000"/>
              </a:lnSpc>
              <a:spcBef>
                <a:spcPts val="500"/>
              </a:spcBef>
              <a:spcAft>
                <a:spcPts val="0"/>
              </a:spcAft>
              <a:buSzPts val="2000"/>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45" name="Google Shape;45;p62"/>
          <p:cNvCxnSpPr/>
          <p:nvPr/>
        </p:nvCxnSpPr>
        <p:spPr>
          <a:xfrm flipH="1">
            <a:off x="1130410" y="1212487"/>
            <a:ext cx="445800" cy="2356500"/>
          </a:xfrm>
          <a:prstGeom prst="straightConnector1">
            <a:avLst/>
          </a:prstGeom>
          <a:noFill/>
          <a:ln cap="flat" cmpd="sng" w="57150">
            <a:solidFill>
              <a:srgbClr val="D0043C"/>
            </a:solidFill>
            <a:prstDash val="solid"/>
            <a:miter lim="800000"/>
            <a:headEnd len="sm" w="sm" type="none"/>
            <a:tailEnd len="sm" w="sm" type="none"/>
          </a:ln>
        </p:spPr>
      </p:cxnSp>
      <p:pic>
        <p:nvPicPr>
          <p:cNvPr id="46" name="Google Shape;46;p62"/>
          <p:cNvPicPr preferRelativeResize="0"/>
          <p:nvPr/>
        </p:nvPicPr>
        <p:blipFill rotWithShape="1">
          <a:blip r:embed="rId2">
            <a:alphaModFix/>
          </a:blip>
          <a:srcRect b="0" l="0" r="0" t="0"/>
          <a:stretch/>
        </p:blipFill>
        <p:spPr>
          <a:xfrm>
            <a:off x="386660" y="4467471"/>
            <a:ext cx="1996865" cy="409329"/>
          </a:xfrm>
          <a:prstGeom prst="rect">
            <a:avLst/>
          </a:prstGeom>
          <a:noFill/>
          <a:ln>
            <a:noFill/>
          </a:ln>
        </p:spPr>
      </p:pic>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lgitus">
  <p:cSld name="selgitus">
    <p:spTree>
      <p:nvGrpSpPr>
        <p:cNvPr id="47" name="Shape 47"/>
        <p:cNvGrpSpPr/>
        <p:nvPr/>
      </p:nvGrpSpPr>
      <p:grpSpPr>
        <a:xfrm>
          <a:off x="0" y="0"/>
          <a:ext cx="0" cy="0"/>
          <a:chOff x="0" y="0"/>
          <a:chExt cx="0" cy="0"/>
        </a:xfrm>
      </p:grpSpPr>
      <p:sp>
        <p:nvSpPr>
          <p:cNvPr id="48" name="Google Shape;48;p63"/>
          <p:cNvSpPr txBox="1"/>
          <p:nvPr>
            <p:ph idx="1" type="body"/>
          </p:nvPr>
        </p:nvSpPr>
        <p:spPr>
          <a:xfrm>
            <a:off x="2499021" y="1490409"/>
            <a:ext cx="5724600" cy="1919400"/>
          </a:xfrm>
          <a:prstGeom prst="rect">
            <a:avLst/>
          </a:prstGeom>
          <a:noFill/>
          <a:ln>
            <a:noFill/>
          </a:ln>
        </p:spPr>
        <p:txBody>
          <a:bodyPr anchorCtr="0" anchor="ctr" bIns="45700" lIns="91425" spcFirstLastPara="1" rIns="91425" wrap="square" tIns="45700">
            <a:noAutofit/>
          </a:bodyPr>
          <a:lstStyle>
            <a:lvl1pPr indent="-431800" lvl="0" marL="457200" algn="l">
              <a:lnSpc>
                <a:spcPct val="120000"/>
              </a:lnSpc>
              <a:spcBef>
                <a:spcPts val="1000"/>
              </a:spcBef>
              <a:spcAft>
                <a:spcPts val="0"/>
              </a:spcAft>
              <a:buSzPts val="3200"/>
              <a:buFont typeface="Merriweather Sans"/>
              <a:buChar char="-"/>
              <a:defRPr sz="3200"/>
            </a:lvl1pPr>
            <a:lvl2pPr indent="-406400" lvl="1" marL="914400" algn="l">
              <a:lnSpc>
                <a:spcPct val="120000"/>
              </a:lnSpc>
              <a:spcBef>
                <a:spcPts val="500"/>
              </a:spcBef>
              <a:spcAft>
                <a:spcPts val="0"/>
              </a:spcAft>
              <a:buSzPts val="2800"/>
              <a:buChar char="-"/>
              <a:defRPr sz="2800"/>
            </a:lvl2pPr>
            <a:lvl3pPr indent="-381000" lvl="2" marL="1371600" algn="l">
              <a:lnSpc>
                <a:spcPct val="120000"/>
              </a:lnSpc>
              <a:spcBef>
                <a:spcPts val="500"/>
              </a:spcBef>
              <a:spcAft>
                <a:spcPts val="0"/>
              </a:spcAft>
              <a:buSzPts val="2400"/>
              <a:buChar char="-"/>
              <a:defRPr sz="24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49" name="Google Shape;49;p63"/>
          <p:cNvCxnSpPr/>
          <p:nvPr/>
        </p:nvCxnSpPr>
        <p:spPr>
          <a:xfrm flipH="1">
            <a:off x="1130410" y="1195554"/>
            <a:ext cx="445800" cy="2356500"/>
          </a:xfrm>
          <a:prstGeom prst="straightConnector1">
            <a:avLst/>
          </a:prstGeom>
          <a:noFill/>
          <a:ln cap="flat" cmpd="sng" w="57150">
            <a:solidFill>
              <a:srgbClr val="D0043C"/>
            </a:solidFill>
            <a:prstDash val="solid"/>
            <a:miter lim="800000"/>
            <a:headEnd len="sm" w="sm" type="none"/>
            <a:tailEnd len="sm" w="sm" type="none"/>
          </a:ln>
        </p:spPr>
      </p:cxnSp>
      <p:pic>
        <p:nvPicPr>
          <p:cNvPr id="50" name="Google Shape;50;p63"/>
          <p:cNvPicPr preferRelativeResize="0"/>
          <p:nvPr/>
        </p:nvPicPr>
        <p:blipFill rotWithShape="1">
          <a:blip r:embed="rId2">
            <a:alphaModFix/>
          </a:blip>
          <a:srcRect b="0" l="0" r="0" t="0"/>
          <a:stretch/>
        </p:blipFill>
        <p:spPr>
          <a:xfrm>
            <a:off x="386660" y="4467471"/>
            <a:ext cx="1996865" cy="409329"/>
          </a:xfrm>
          <a:prstGeom prst="rect">
            <a:avLst/>
          </a:prstGeom>
          <a:noFill/>
          <a:ln>
            <a:noFill/>
          </a:ln>
        </p:spPr>
      </p:pic>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utt pealkirjaga 01">
  <p:cSld name="jutt pealkirjaga 01">
    <p:spTree>
      <p:nvGrpSpPr>
        <p:cNvPr id="51" name="Shape 51"/>
        <p:cNvGrpSpPr/>
        <p:nvPr/>
      </p:nvGrpSpPr>
      <p:grpSpPr>
        <a:xfrm>
          <a:off x="0" y="0"/>
          <a:ext cx="0" cy="0"/>
          <a:chOff x="0" y="0"/>
          <a:chExt cx="0" cy="0"/>
        </a:xfrm>
      </p:grpSpPr>
      <p:sp>
        <p:nvSpPr>
          <p:cNvPr id="52" name="Google Shape;52;p64"/>
          <p:cNvSpPr txBox="1"/>
          <p:nvPr>
            <p:ph type="title"/>
          </p:nvPr>
        </p:nvSpPr>
        <p:spPr>
          <a:xfrm>
            <a:off x="628650" y="464083"/>
            <a:ext cx="7886700" cy="1264800"/>
          </a:xfrm>
          <a:prstGeom prst="rect">
            <a:avLst/>
          </a:prstGeom>
          <a:noFill/>
          <a:ln>
            <a:noFill/>
          </a:ln>
        </p:spPr>
        <p:txBody>
          <a:bodyPr anchorCtr="0" anchor="t" bIns="45700" lIns="91425" spcFirstLastPara="1" rIns="91425" wrap="square" tIns="45700">
            <a:noAutofit/>
          </a:bodyPr>
          <a:lstStyle>
            <a:lvl1pPr lvl="0" algn="l">
              <a:lnSpc>
                <a:spcPct val="54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64"/>
          <p:cNvSpPr txBox="1"/>
          <p:nvPr>
            <p:ph idx="1" type="body"/>
          </p:nvPr>
        </p:nvSpPr>
        <p:spPr>
          <a:xfrm>
            <a:off x="625320" y="1820334"/>
            <a:ext cx="7909200" cy="2476800"/>
          </a:xfrm>
          <a:prstGeom prst="rect">
            <a:avLst/>
          </a:prstGeom>
          <a:noFill/>
          <a:ln>
            <a:noFill/>
          </a:ln>
        </p:spPr>
        <p:txBody>
          <a:bodyPr anchorCtr="0" anchor="t" bIns="45700" lIns="91425" spcFirstLastPara="1" rIns="91425" wrap="square" tIns="45700">
            <a:noAutofit/>
          </a:bodyPr>
          <a:lstStyle>
            <a:lvl1pPr indent="-406400" lvl="0" marL="457200" algn="l">
              <a:lnSpc>
                <a:spcPct val="120000"/>
              </a:lnSpc>
              <a:spcBef>
                <a:spcPts val="1000"/>
              </a:spcBef>
              <a:spcAft>
                <a:spcPts val="0"/>
              </a:spcAft>
              <a:buSzPts val="2800"/>
              <a:buFont typeface="Merriweather Sans"/>
              <a:buChar char="-"/>
              <a:defRPr sz="2800"/>
            </a:lvl1pPr>
            <a:lvl2pPr indent="-381000" lvl="1" marL="914400" algn="l">
              <a:lnSpc>
                <a:spcPct val="120000"/>
              </a:lnSpc>
              <a:spcBef>
                <a:spcPts val="500"/>
              </a:spcBef>
              <a:spcAft>
                <a:spcPts val="0"/>
              </a:spcAft>
              <a:buSzPts val="2400"/>
              <a:buFont typeface="Merriweather Sans"/>
              <a:buChar char="-"/>
              <a:defRPr sz="2400"/>
            </a:lvl2pPr>
            <a:lvl3pPr indent="-355600" lvl="2" marL="1371600" algn="l">
              <a:lnSpc>
                <a:spcPct val="120000"/>
              </a:lnSpc>
              <a:spcBef>
                <a:spcPts val="500"/>
              </a:spcBef>
              <a:spcAft>
                <a:spcPts val="0"/>
              </a:spcAft>
              <a:buSzPts val="2000"/>
              <a:buFont typeface="Merriweather Sans"/>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54" name="Google Shape;54;p64"/>
          <p:cNvPicPr preferRelativeResize="0"/>
          <p:nvPr/>
        </p:nvPicPr>
        <p:blipFill rotWithShape="1">
          <a:blip r:embed="rId2">
            <a:alphaModFix/>
          </a:blip>
          <a:srcRect b="0" l="0" r="0" t="0"/>
          <a:stretch/>
        </p:blipFill>
        <p:spPr>
          <a:xfrm>
            <a:off x="386660" y="4467471"/>
            <a:ext cx="1996865" cy="409329"/>
          </a:xfrm>
          <a:prstGeom prst="rect">
            <a:avLst/>
          </a:prstGeom>
          <a:noFill/>
          <a:ln>
            <a:noFill/>
          </a:ln>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8.xml"/><Relationship Id="rId22" Type="http://schemas.openxmlformats.org/officeDocument/2006/relationships/slideLayout" Target="../slideLayouts/slideLayout20.xml"/><Relationship Id="rId21" Type="http://schemas.openxmlformats.org/officeDocument/2006/relationships/slideLayout" Target="../slideLayouts/slideLayout19.xml"/><Relationship Id="rId24" Type="http://schemas.openxmlformats.org/officeDocument/2006/relationships/slideLayout" Target="../slideLayouts/slideLayout22.xml"/><Relationship Id="rId23" Type="http://schemas.openxmlformats.org/officeDocument/2006/relationships/slideLayout" Target="../slideLayouts/slideLayout21.xml"/><Relationship Id="rId1" Type="http://schemas.openxmlformats.org/officeDocument/2006/relationships/image" Target="../media/image1.png"/><Relationship Id="rId2" Type="http://schemas.openxmlformats.org/officeDocument/2006/relationships/image" Target="../media/image2.jp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26" Type="http://schemas.openxmlformats.org/officeDocument/2006/relationships/slideLayout" Target="../slideLayouts/slideLayout24.xml"/><Relationship Id="rId25" Type="http://schemas.openxmlformats.org/officeDocument/2006/relationships/slideLayout" Target="../slideLayouts/slideLayout23.xml"/><Relationship Id="rId28" Type="http://schemas.openxmlformats.org/officeDocument/2006/relationships/theme" Target="../theme/theme2.xml"/><Relationship Id="rId27" Type="http://schemas.openxmlformats.org/officeDocument/2006/relationships/slideLayout" Target="../slideLayouts/slideLayout25.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19" Type="http://schemas.openxmlformats.org/officeDocument/2006/relationships/slideLayout" Target="../slideLayouts/slideLayout17.xml"/><Relationship Id="rId18" Type="http://schemas.openxmlformats.org/officeDocument/2006/relationships/slideLayout" Target="../slideLayouts/slideLayout16.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43.xml"/><Relationship Id="rId22" Type="http://schemas.openxmlformats.org/officeDocument/2006/relationships/slideLayout" Target="../slideLayouts/slideLayout45.xml"/><Relationship Id="rId21" Type="http://schemas.openxmlformats.org/officeDocument/2006/relationships/slideLayout" Target="../slideLayouts/slideLayout44.xml"/><Relationship Id="rId24" Type="http://schemas.openxmlformats.org/officeDocument/2006/relationships/slideLayout" Target="../slideLayouts/slideLayout47.xml"/><Relationship Id="rId23" Type="http://schemas.openxmlformats.org/officeDocument/2006/relationships/slideLayout" Target="../slideLayouts/slideLayout46.xml"/><Relationship Id="rId1" Type="http://schemas.openxmlformats.org/officeDocument/2006/relationships/image" Target="../media/image11.png"/><Relationship Id="rId2" Type="http://schemas.openxmlformats.org/officeDocument/2006/relationships/image" Target="../media/image12.jpg"/><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slideLayout" Target="../slideLayouts/slideLayout32.xml"/><Relationship Id="rId26" Type="http://schemas.openxmlformats.org/officeDocument/2006/relationships/slideLayout" Target="../slideLayouts/slideLayout49.xml"/><Relationship Id="rId25" Type="http://schemas.openxmlformats.org/officeDocument/2006/relationships/slideLayout" Target="../slideLayouts/slideLayout48.xml"/><Relationship Id="rId28" Type="http://schemas.openxmlformats.org/officeDocument/2006/relationships/theme" Target="../theme/theme1.xml"/><Relationship Id="rId27" Type="http://schemas.openxmlformats.org/officeDocument/2006/relationships/slideLayout" Target="../slideLayouts/slideLayout50.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11" Type="http://schemas.openxmlformats.org/officeDocument/2006/relationships/slideLayout" Target="../slideLayouts/slideLayout34.xml"/><Relationship Id="rId10" Type="http://schemas.openxmlformats.org/officeDocument/2006/relationships/slideLayout" Target="../slideLayouts/slideLayout33.xml"/><Relationship Id="rId13" Type="http://schemas.openxmlformats.org/officeDocument/2006/relationships/slideLayout" Target="../slideLayouts/slideLayout36.xml"/><Relationship Id="rId12" Type="http://schemas.openxmlformats.org/officeDocument/2006/relationships/slideLayout" Target="../slideLayouts/slideLayout35.xml"/><Relationship Id="rId15" Type="http://schemas.openxmlformats.org/officeDocument/2006/relationships/slideLayout" Target="../slideLayouts/slideLayout38.xml"/><Relationship Id="rId14" Type="http://schemas.openxmlformats.org/officeDocument/2006/relationships/slideLayout" Target="../slideLayouts/slideLayout37.xml"/><Relationship Id="rId17" Type="http://schemas.openxmlformats.org/officeDocument/2006/relationships/slideLayout" Target="../slideLayouts/slideLayout40.xml"/><Relationship Id="rId16" Type="http://schemas.openxmlformats.org/officeDocument/2006/relationships/slideLayout" Target="../slideLayouts/slideLayout39.xml"/><Relationship Id="rId19" Type="http://schemas.openxmlformats.org/officeDocument/2006/relationships/slideLayout" Target="../slideLayouts/slideLayout42.xml"/><Relationship Id="rId18"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9"/>
          <p:cNvSpPr txBox="1"/>
          <p:nvPr>
            <p:ph idx="1" type="body"/>
          </p:nvPr>
        </p:nvSpPr>
        <p:spPr>
          <a:xfrm>
            <a:off x="628650" y="1806221"/>
            <a:ext cx="7886700" cy="2826600"/>
          </a:xfrm>
          <a:prstGeom prst="rect">
            <a:avLst/>
          </a:prstGeom>
          <a:noFill/>
          <a:ln>
            <a:noFill/>
          </a:ln>
        </p:spPr>
        <p:txBody>
          <a:bodyPr anchorCtr="0" anchor="t" bIns="45700" lIns="91425" spcFirstLastPara="1" rIns="91425" wrap="square" tIns="45700">
            <a:noAutofit/>
          </a:bodyPr>
          <a:lstStyle>
            <a:lvl1pPr indent="-355600" lvl="0" marL="457200" marR="0" rtl="0" algn="l">
              <a:lnSpc>
                <a:spcPct val="120000"/>
              </a:lnSpc>
              <a:spcBef>
                <a:spcPts val="1000"/>
              </a:spcBef>
              <a:spcAft>
                <a:spcPts val="0"/>
              </a:spcAft>
              <a:buClr>
                <a:srgbClr val="9B002B"/>
              </a:buClr>
              <a:buSzPts val="2000"/>
              <a:buFont typeface="Merriweather Sans"/>
              <a:buChar char="-"/>
              <a:defRPr b="0" i="0" sz="2000" u="none" cap="none" strike="noStrike">
                <a:solidFill>
                  <a:schemeClr val="dk1"/>
                </a:solidFill>
                <a:latin typeface="Times New Roman"/>
                <a:ea typeface="Times New Roman"/>
                <a:cs typeface="Times New Roman"/>
                <a:sym typeface="Times New Roman"/>
              </a:defRPr>
            </a:lvl1pPr>
            <a:lvl2pPr indent="-349250" lvl="1" marL="914400" marR="0" rtl="0" algn="l">
              <a:lnSpc>
                <a:spcPct val="120000"/>
              </a:lnSpc>
              <a:spcBef>
                <a:spcPts val="500"/>
              </a:spcBef>
              <a:spcAft>
                <a:spcPts val="0"/>
              </a:spcAft>
              <a:buClr>
                <a:srgbClr val="9B002B"/>
              </a:buClr>
              <a:buSzPts val="1900"/>
              <a:buFont typeface="Merriweather Sans"/>
              <a:buChar char="-"/>
              <a:defRPr b="0" i="0" sz="1900" u="none" cap="none" strike="noStrike">
                <a:solidFill>
                  <a:schemeClr val="dk1"/>
                </a:solidFill>
                <a:latin typeface="Times New Roman"/>
                <a:ea typeface="Times New Roman"/>
                <a:cs typeface="Times New Roman"/>
                <a:sym typeface="Times New Roman"/>
              </a:defRPr>
            </a:lvl2pPr>
            <a:lvl3pPr indent="-342900" lvl="2" marL="1371600" marR="0" rtl="0" algn="l">
              <a:lnSpc>
                <a:spcPct val="120000"/>
              </a:lnSpc>
              <a:spcBef>
                <a:spcPts val="500"/>
              </a:spcBef>
              <a:spcAft>
                <a:spcPts val="0"/>
              </a:spcAft>
              <a:buClr>
                <a:srgbClr val="9B002B"/>
              </a:buClr>
              <a:buSzPts val="1800"/>
              <a:buFont typeface="Merriweather Sans"/>
              <a:buChar char="-"/>
              <a:defRPr b="0" i="0" sz="1800" u="none" cap="none" strike="noStrike">
                <a:solidFill>
                  <a:schemeClr val="dk1"/>
                </a:solidFill>
                <a:latin typeface="Times New Roman"/>
                <a:ea typeface="Times New Roman"/>
                <a:cs typeface="Times New Roman"/>
                <a:sym typeface="Times New Roman"/>
              </a:defRPr>
            </a:lvl3pPr>
            <a:lvl4pPr indent="-336550" lvl="3" marL="1828800" marR="0" rtl="0" algn="l">
              <a:lnSpc>
                <a:spcPct val="120000"/>
              </a:lnSpc>
              <a:spcBef>
                <a:spcPts val="500"/>
              </a:spcBef>
              <a:spcAft>
                <a:spcPts val="0"/>
              </a:spcAft>
              <a:buClr>
                <a:srgbClr val="9B002B"/>
              </a:buClr>
              <a:buSzPts val="1700"/>
              <a:buFont typeface="Merriweather Sans"/>
              <a:buChar char="-"/>
              <a:defRPr b="0" i="0" sz="1700" u="none" cap="none" strike="noStrike">
                <a:solidFill>
                  <a:schemeClr val="dk1"/>
                </a:solidFill>
                <a:latin typeface="Times New Roman"/>
                <a:ea typeface="Times New Roman"/>
                <a:cs typeface="Times New Roman"/>
                <a:sym typeface="Times New Roman"/>
              </a:defRPr>
            </a:lvl4pPr>
            <a:lvl5pPr indent="-342900" lvl="4" marL="2286000" marR="0" rtl="0" algn="l">
              <a:lnSpc>
                <a:spcPct val="120000"/>
              </a:lnSpc>
              <a:spcBef>
                <a:spcPts val="500"/>
              </a:spcBef>
              <a:spcAft>
                <a:spcPts val="0"/>
              </a:spcAft>
              <a:buClr>
                <a:srgbClr val="9B002B"/>
              </a:buClr>
              <a:buSzPts val="1800"/>
              <a:buFont typeface="Merriweather Sans"/>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EB Garamond"/>
                <a:ea typeface="EB Garamond"/>
                <a:cs typeface="EB Garamond"/>
                <a:sym typeface="EB Garamond"/>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EB Garamond"/>
                <a:ea typeface="EB Garamond"/>
                <a:cs typeface="EB Garamond"/>
                <a:sym typeface="EB Garamond"/>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EB Garamond"/>
                <a:ea typeface="EB Garamond"/>
                <a:cs typeface="EB Garamond"/>
                <a:sym typeface="EB Garamond"/>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EB Garamond"/>
                <a:ea typeface="EB Garamond"/>
                <a:cs typeface="EB Garamond"/>
                <a:sym typeface="EB Garamond"/>
              </a:defRPr>
            </a:lvl9pPr>
          </a:lstStyle>
          <a:p/>
        </p:txBody>
      </p:sp>
      <p:sp>
        <p:nvSpPr>
          <p:cNvPr id="7" name="Google Shape;7;p29"/>
          <p:cNvSpPr txBox="1"/>
          <p:nvPr>
            <p:ph type="title"/>
          </p:nvPr>
        </p:nvSpPr>
        <p:spPr>
          <a:xfrm>
            <a:off x="628650" y="365128"/>
            <a:ext cx="7886700" cy="1325700"/>
          </a:xfrm>
          <a:prstGeom prst="rect">
            <a:avLst/>
          </a:prstGeom>
          <a:noFill/>
          <a:ln>
            <a:noFill/>
          </a:ln>
        </p:spPr>
        <p:txBody>
          <a:bodyPr anchorCtr="0" anchor="ctr" bIns="45700" lIns="91425" spcFirstLastPara="1" rIns="91425" wrap="square" tIns="45700">
            <a:noAutofit/>
          </a:bodyPr>
          <a:lstStyle>
            <a:lvl1pPr lvl="0" marR="0" rtl="0" algn="l">
              <a:lnSpc>
                <a:spcPct val="54000"/>
              </a:lnSpc>
              <a:spcBef>
                <a:spcPts val="0"/>
              </a:spcBef>
              <a:spcAft>
                <a:spcPts val="0"/>
              </a:spcAft>
              <a:buClr>
                <a:schemeClr val="dk1"/>
              </a:buClr>
              <a:buSzPts val="6300"/>
              <a:buFont typeface="Times New Roman"/>
              <a:buNone/>
              <a:defRPr b="0" i="1" sz="63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descr="TLY-est.png" id="8" name="Google Shape;8;p29"/>
          <p:cNvPicPr preferRelativeResize="0"/>
          <p:nvPr/>
        </p:nvPicPr>
        <p:blipFill rotWithShape="1">
          <a:blip r:embed="rId1">
            <a:alphaModFix/>
          </a:blip>
          <a:srcRect b="0" l="0" r="0" t="0"/>
          <a:stretch/>
        </p:blipFill>
        <p:spPr>
          <a:xfrm>
            <a:off x="400050" y="4483721"/>
            <a:ext cx="1896511" cy="390342"/>
          </a:xfrm>
          <a:prstGeom prst="rect">
            <a:avLst/>
          </a:prstGeom>
          <a:noFill/>
          <a:ln>
            <a:noFill/>
          </a:ln>
        </p:spPr>
      </p:pic>
      <p:pic>
        <p:nvPicPr>
          <p:cNvPr id="9" name="Google Shape;9;p29"/>
          <p:cNvPicPr preferRelativeResize="0"/>
          <p:nvPr/>
        </p:nvPicPr>
        <p:blipFill rotWithShape="1">
          <a:blip r:embed="rId2">
            <a:alphaModFix/>
          </a:blip>
          <a:srcRect b="0" l="0" r="0" t="0"/>
          <a:stretch/>
        </p:blipFill>
        <p:spPr>
          <a:xfrm>
            <a:off x="386660" y="4467471"/>
            <a:ext cx="1996865" cy="40932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Lst>
  <p:transition>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0" name="Shape 140"/>
        <p:cNvGrpSpPr/>
        <p:nvPr/>
      </p:nvGrpSpPr>
      <p:grpSpPr>
        <a:xfrm>
          <a:off x="0" y="0"/>
          <a:ext cx="0" cy="0"/>
          <a:chOff x="0" y="0"/>
          <a:chExt cx="0" cy="0"/>
        </a:xfrm>
      </p:grpSpPr>
      <p:sp>
        <p:nvSpPr>
          <p:cNvPr id="141" name="Google Shape;141;p31"/>
          <p:cNvSpPr txBox="1"/>
          <p:nvPr>
            <p:ph idx="1" type="body"/>
          </p:nvPr>
        </p:nvSpPr>
        <p:spPr>
          <a:xfrm>
            <a:off x="628650" y="1806221"/>
            <a:ext cx="7886700" cy="2826600"/>
          </a:xfrm>
          <a:prstGeom prst="rect">
            <a:avLst/>
          </a:prstGeom>
          <a:noFill/>
          <a:ln>
            <a:noFill/>
          </a:ln>
        </p:spPr>
        <p:txBody>
          <a:bodyPr anchorCtr="0" anchor="t" bIns="45700" lIns="91425" spcFirstLastPara="1" rIns="91425" wrap="square" tIns="45700">
            <a:noAutofit/>
          </a:bodyPr>
          <a:lstStyle>
            <a:lvl1pPr indent="-355600" lvl="0" marL="457200" marR="0" rtl="0" algn="l">
              <a:lnSpc>
                <a:spcPct val="120000"/>
              </a:lnSpc>
              <a:spcBef>
                <a:spcPts val="1000"/>
              </a:spcBef>
              <a:spcAft>
                <a:spcPts val="0"/>
              </a:spcAft>
              <a:buClr>
                <a:srgbClr val="9B002B"/>
              </a:buClr>
              <a:buSzPts val="2000"/>
              <a:buFont typeface="Merriweather Sans"/>
              <a:buChar char="-"/>
              <a:defRPr b="0" i="0" sz="2000" u="none" cap="none" strike="noStrike">
                <a:solidFill>
                  <a:schemeClr val="dk1"/>
                </a:solidFill>
                <a:latin typeface="Times New Roman"/>
                <a:ea typeface="Times New Roman"/>
                <a:cs typeface="Times New Roman"/>
                <a:sym typeface="Times New Roman"/>
              </a:defRPr>
            </a:lvl1pPr>
            <a:lvl2pPr indent="-349250" lvl="1" marL="914400" marR="0" rtl="0" algn="l">
              <a:lnSpc>
                <a:spcPct val="120000"/>
              </a:lnSpc>
              <a:spcBef>
                <a:spcPts val="500"/>
              </a:spcBef>
              <a:spcAft>
                <a:spcPts val="0"/>
              </a:spcAft>
              <a:buClr>
                <a:srgbClr val="9B002B"/>
              </a:buClr>
              <a:buSzPts val="1900"/>
              <a:buFont typeface="Merriweather Sans"/>
              <a:buChar char="-"/>
              <a:defRPr b="0" i="0" sz="1900" u="none" cap="none" strike="noStrike">
                <a:solidFill>
                  <a:schemeClr val="dk1"/>
                </a:solidFill>
                <a:latin typeface="Times New Roman"/>
                <a:ea typeface="Times New Roman"/>
                <a:cs typeface="Times New Roman"/>
                <a:sym typeface="Times New Roman"/>
              </a:defRPr>
            </a:lvl2pPr>
            <a:lvl3pPr indent="-342900" lvl="2" marL="1371600" marR="0" rtl="0" algn="l">
              <a:lnSpc>
                <a:spcPct val="120000"/>
              </a:lnSpc>
              <a:spcBef>
                <a:spcPts val="500"/>
              </a:spcBef>
              <a:spcAft>
                <a:spcPts val="0"/>
              </a:spcAft>
              <a:buClr>
                <a:srgbClr val="9B002B"/>
              </a:buClr>
              <a:buSzPts val="1800"/>
              <a:buFont typeface="Merriweather Sans"/>
              <a:buChar char="-"/>
              <a:defRPr b="0" i="0" sz="1800" u="none" cap="none" strike="noStrike">
                <a:solidFill>
                  <a:schemeClr val="dk1"/>
                </a:solidFill>
                <a:latin typeface="Times New Roman"/>
                <a:ea typeface="Times New Roman"/>
                <a:cs typeface="Times New Roman"/>
                <a:sym typeface="Times New Roman"/>
              </a:defRPr>
            </a:lvl3pPr>
            <a:lvl4pPr indent="-336550" lvl="3" marL="1828800" marR="0" rtl="0" algn="l">
              <a:lnSpc>
                <a:spcPct val="120000"/>
              </a:lnSpc>
              <a:spcBef>
                <a:spcPts val="500"/>
              </a:spcBef>
              <a:spcAft>
                <a:spcPts val="0"/>
              </a:spcAft>
              <a:buClr>
                <a:srgbClr val="9B002B"/>
              </a:buClr>
              <a:buSzPts val="1700"/>
              <a:buFont typeface="Merriweather Sans"/>
              <a:buChar char="-"/>
              <a:defRPr b="0" i="0" sz="1700" u="none" cap="none" strike="noStrike">
                <a:solidFill>
                  <a:schemeClr val="dk1"/>
                </a:solidFill>
                <a:latin typeface="Times New Roman"/>
                <a:ea typeface="Times New Roman"/>
                <a:cs typeface="Times New Roman"/>
                <a:sym typeface="Times New Roman"/>
              </a:defRPr>
            </a:lvl4pPr>
            <a:lvl5pPr indent="-342900" lvl="4" marL="2286000" marR="0" rtl="0" algn="l">
              <a:lnSpc>
                <a:spcPct val="120000"/>
              </a:lnSpc>
              <a:spcBef>
                <a:spcPts val="500"/>
              </a:spcBef>
              <a:spcAft>
                <a:spcPts val="0"/>
              </a:spcAft>
              <a:buClr>
                <a:srgbClr val="9B002B"/>
              </a:buClr>
              <a:buSzPts val="1800"/>
              <a:buFont typeface="Merriweather Sans"/>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EB Garamond"/>
                <a:ea typeface="EB Garamond"/>
                <a:cs typeface="EB Garamond"/>
                <a:sym typeface="EB Garamond"/>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EB Garamond"/>
                <a:ea typeface="EB Garamond"/>
                <a:cs typeface="EB Garamond"/>
                <a:sym typeface="EB Garamond"/>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EB Garamond"/>
                <a:ea typeface="EB Garamond"/>
                <a:cs typeface="EB Garamond"/>
                <a:sym typeface="EB Garamond"/>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EB Garamond"/>
                <a:ea typeface="EB Garamond"/>
                <a:cs typeface="EB Garamond"/>
                <a:sym typeface="EB Garamond"/>
              </a:defRPr>
            </a:lvl9pPr>
          </a:lstStyle>
          <a:p/>
        </p:txBody>
      </p:sp>
      <p:sp>
        <p:nvSpPr>
          <p:cNvPr id="142" name="Google Shape;142;p31"/>
          <p:cNvSpPr txBox="1"/>
          <p:nvPr>
            <p:ph type="title"/>
          </p:nvPr>
        </p:nvSpPr>
        <p:spPr>
          <a:xfrm>
            <a:off x="628650" y="365128"/>
            <a:ext cx="7886700" cy="1325700"/>
          </a:xfrm>
          <a:prstGeom prst="rect">
            <a:avLst/>
          </a:prstGeom>
          <a:noFill/>
          <a:ln>
            <a:noFill/>
          </a:ln>
        </p:spPr>
        <p:txBody>
          <a:bodyPr anchorCtr="0" anchor="ctr" bIns="45700" lIns="91425" spcFirstLastPara="1" rIns="91425" wrap="square" tIns="45700">
            <a:noAutofit/>
          </a:bodyPr>
          <a:lstStyle>
            <a:lvl1pPr lvl="0" marR="0" rtl="0" algn="l">
              <a:lnSpc>
                <a:spcPct val="54000"/>
              </a:lnSpc>
              <a:spcBef>
                <a:spcPts val="0"/>
              </a:spcBef>
              <a:spcAft>
                <a:spcPts val="0"/>
              </a:spcAft>
              <a:buClr>
                <a:schemeClr val="dk1"/>
              </a:buClr>
              <a:buSzPts val="6300"/>
              <a:buFont typeface="Times New Roman"/>
              <a:buNone/>
              <a:defRPr b="0" i="1" sz="63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descr="TLY-est.png" id="143" name="Google Shape;143;p31"/>
          <p:cNvPicPr preferRelativeResize="0"/>
          <p:nvPr/>
        </p:nvPicPr>
        <p:blipFill rotWithShape="1">
          <a:blip r:embed="rId1">
            <a:alphaModFix/>
          </a:blip>
          <a:srcRect b="0" l="0" r="0" t="0"/>
          <a:stretch/>
        </p:blipFill>
        <p:spPr>
          <a:xfrm>
            <a:off x="400050" y="4483721"/>
            <a:ext cx="1896511" cy="390342"/>
          </a:xfrm>
          <a:prstGeom prst="rect">
            <a:avLst/>
          </a:prstGeom>
          <a:noFill/>
          <a:ln>
            <a:noFill/>
          </a:ln>
        </p:spPr>
      </p:pic>
      <p:pic>
        <p:nvPicPr>
          <p:cNvPr id="144" name="Google Shape;144;p31"/>
          <p:cNvPicPr preferRelativeResize="0"/>
          <p:nvPr/>
        </p:nvPicPr>
        <p:blipFill rotWithShape="1">
          <a:blip r:embed="rId2">
            <a:alphaModFix/>
          </a:blip>
          <a:srcRect b="0" l="0" r="0" t="0"/>
          <a:stretch/>
        </p:blipFill>
        <p:spPr>
          <a:xfrm>
            <a:off x="386660" y="4467471"/>
            <a:ext cx="1996865" cy="40932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Lst>
  <p:transition>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9.png"/><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6.png"/><Relationship Id="rId4" Type="http://schemas.openxmlformats.org/officeDocument/2006/relationships/image" Target="../media/image5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xml"/><Relationship Id="rId3" Type="http://schemas.openxmlformats.org/officeDocument/2006/relationships/image" Target="../media/image25.png"/><Relationship Id="rId4" Type="http://schemas.openxmlformats.org/officeDocument/2006/relationships/image" Target="../media/image29.png"/><Relationship Id="rId5" Type="http://schemas.openxmlformats.org/officeDocument/2006/relationships/image" Target="../media/image27.png"/><Relationship Id="rId6" Type="http://schemas.openxmlformats.org/officeDocument/2006/relationships/image" Target="../media/image2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8.png"/><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56.png"/><Relationship Id="rId4" Type="http://schemas.openxmlformats.org/officeDocument/2006/relationships/image" Target="../media/image5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51.png"/><Relationship Id="rId4" Type="http://schemas.openxmlformats.org/officeDocument/2006/relationships/image" Target="../media/image53.png"/><Relationship Id="rId5" Type="http://schemas.openxmlformats.org/officeDocument/2006/relationships/hyperlink" Target="https://drive.google.com/file/d/1msS3KqwoBfmv3H6yGUWWFCBYvy3leId2/view"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54.jpg"/><Relationship Id="rId4" Type="http://schemas.openxmlformats.org/officeDocument/2006/relationships/image" Target="../media/image55.jpg"/><Relationship Id="rId5" Type="http://schemas.openxmlformats.org/officeDocument/2006/relationships/image" Target="../media/image57.jpg"/><Relationship Id="rId6" Type="http://schemas.openxmlformats.org/officeDocument/2006/relationships/image" Target="../media/image58.jpg"/><Relationship Id="rId7" Type="http://schemas.openxmlformats.org/officeDocument/2006/relationships/image" Target="../media/image60.jpg"/><Relationship Id="rId8" Type="http://schemas.openxmlformats.org/officeDocument/2006/relationships/image" Target="../media/image6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8.jpg"/><Relationship Id="rId4" Type="http://schemas.openxmlformats.org/officeDocument/2006/relationships/image" Target="../media/image31.png"/><Relationship Id="rId9" Type="http://schemas.openxmlformats.org/officeDocument/2006/relationships/image" Target="../media/image34.png"/><Relationship Id="rId5" Type="http://schemas.openxmlformats.org/officeDocument/2006/relationships/image" Target="../media/image32.jpg"/><Relationship Id="rId6" Type="http://schemas.openxmlformats.org/officeDocument/2006/relationships/image" Target="../media/image30.jpg"/><Relationship Id="rId7" Type="http://schemas.openxmlformats.org/officeDocument/2006/relationships/image" Target="../media/image33.jpg"/><Relationship Id="rId8" Type="http://schemas.openxmlformats.org/officeDocument/2006/relationships/image" Target="../media/image36.png"/><Relationship Id="rId11" Type="http://schemas.openxmlformats.org/officeDocument/2006/relationships/image" Target="../media/image37.png"/><Relationship Id="rId10" Type="http://schemas.openxmlformats.org/officeDocument/2006/relationships/image" Target="../media/image35.png"/><Relationship Id="rId13" Type="http://schemas.openxmlformats.org/officeDocument/2006/relationships/image" Target="../media/image39.jpg"/><Relationship Id="rId12" Type="http://schemas.openxmlformats.org/officeDocument/2006/relationships/image" Target="../media/image38.png"/><Relationship Id="rId14" Type="http://schemas.openxmlformats.org/officeDocument/2006/relationships/image" Target="../media/image4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1"/>
          <p:cNvSpPr/>
          <p:nvPr/>
        </p:nvSpPr>
        <p:spPr>
          <a:xfrm>
            <a:off x="606951" y="1609794"/>
            <a:ext cx="4687800" cy="31812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6000"/>
              <a:buFont typeface="Arial"/>
              <a:buNone/>
            </a:pPr>
            <a:r>
              <a:rPr b="1" i="1" lang="en" sz="6000" u="none" cap="none" strike="noStrike">
                <a:solidFill>
                  <a:srgbClr val="EC008B"/>
                </a:solidFill>
                <a:latin typeface="Barlow Condensed"/>
                <a:ea typeface="Barlow Condensed"/>
                <a:cs typeface="Barlow Condensed"/>
                <a:sym typeface="Barlow Condensed"/>
              </a:rPr>
              <a:t>Project Logopuu</a:t>
            </a:r>
            <a:endParaRPr b="1" i="1" sz="6000" u="none" cap="none" strike="noStrike">
              <a:solidFill>
                <a:srgbClr val="EC008B"/>
              </a:solidFill>
              <a:latin typeface="Barlow Condensed"/>
              <a:ea typeface="Barlow Condensed"/>
              <a:cs typeface="Barlow Condensed"/>
              <a:sym typeface="Barlow Condensed"/>
            </a:endParaRPr>
          </a:p>
          <a:p>
            <a:pPr indent="0" lvl="0" marL="0" marR="0" rtl="0" algn="r">
              <a:lnSpc>
                <a:spcPct val="100000"/>
              </a:lnSpc>
              <a:spcBef>
                <a:spcPts val="0"/>
              </a:spcBef>
              <a:spcAft>
                <a:spcPts val="0"/>
              </a:spcAft>
              <a:buClr>
                <a:srgbClr val="000000"/>
              </a:buClr>
              <a:buSzPts val="5000"/>
              <a:buFont typeface="Arial"/>
              <a:buNone/>
            </a:pPr>
            <a:r>
              <a:rPr b="0" i="1" lang="en" sz="5000" u="none" cap="none" strike="noStrike">
                <a:solidFill>
                  <a:srgbClr val="EC008B"/>
                </a:solidFill>
                <a:latin typeface="Barlow Condensed Medium"/>
                <a:ea typeface="Barlow Condensed Medium"/>
                <a:cs typeface="Barlow Condensed Medium"/>
                <a:sym typeface="Barlow Condensed Medium"/>
              </a:rPr>
              <a:t>Portfolio</a:t>
            </a:r>
            <a:endParaRPr b="0" i="1" sz="5000" u="none" cap="none" strike="noStrike">
              <a:solidFill>
                <a:srgbClr val="EC008B"/>
              </a:solidFill>
              <a:latin typeface="Barlow Condensed Medium"/>
              <a:ea typeface="Barlow Condensed Medium"/>
              <a:cs typeface="Barlow Condensed Medium"/>
              <a:sym typeface="Barlow Condensed Medium"/>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10"/>
          <p:cNvSpPr txBox="1"/>
          <p:nvPr>
            <p:ph type="title"/>
          </p:nvPr>
        </p:nvSpPr>
        <p:spPr>
          <a:xfrm>
            <a:off x="477322" y="39600"/>
            <a:ext cx="7385100" cy="954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i="1" lang="en" sz="4500">
                <a:solidFill>
                  <a:srgbClr val="EC008B"/>
                </a:solidFill>
                <a:latin typeface="Barlow Condensed ExtraLight"/>
                <a:ea typeface="Barlow Condensed ExtraLight"/>
                <a:cs typeface="Barlow Condensed ExtraLight"/>
                <a:sym typeface="Barlow Condensed ExtraLight"/>
              </a:rPr>
              <a:t>Research Methods</a:t>
            </a:r>
            <a:endParaRPr i="1" sz="4500">
              <a:solidFill>
                <a:srgbClr val="EC008B"/>
              </a:solidFill>
              <a:latin typeface="Barlow Condensed ExtraLight"/>
              <a:ea typeface="Barlow Condensed ExtraLight"/>
              <a:cs typeface="Barlow Condensed ExtraLight"/>
              <a:sym typeface="Barlow Condensed ExtraLight"/>
            </a:endParaRPr>
          </a:p>
        </p:txBody>
      </p:sp>
      <p:sp>
        <p:nvSpPr>
          <p:cNvPr id="373" name="Google Shape;373;p10"/>
          <p:cNvSpPr txBox="1"/>
          <p:nvPr/>
        </p:nvSpPr>
        <p:spPr>
          <a:xfrm>
            <a:off x="477325" y="1242150"/>
            <a:ext cx="3783900" cy="2541600"/>
          </a:xfrm>
          <a:prstGeom prst="rect">
            <a:avLst/>
          </a:prstGeom>
          <a:noFill/>
          <a:ln>
            <a:noFill/>
          </a:ln>
        </p:spPr>
        <p:txBody>
          <a:bodyPr anchorCtr="0" anchor="t" bIns="45700" lIns="91425" spcFirstLastPara="1" rIns="91425" wrap="square" tIns="45700">
            <a:noAutofit/>
          </a:bodyPr>
          <a:lstStyle/>
          <a:p>
            <a:pPr indent="-317500" lvl="0" marL="457200" marR="0" rtl="0" algn="l">
              <a:lnSpc>
                <a:spcPct val="120000"/>
              </a:lnSpc>
              <a:spcBef>
                <a:spcPts val="1200"/>
              </a:spcBef>
              <a:spcAft>
                <a:spcPts val="0"/>
              </a:spcAft>
              <a:buClr>
                <a:srgbClr val="24285D"/>
              </a:buClr>
              <a:buSzPts val="1400"/>
              <a:buFont typeface="Barlow Condensed"/>
              <a:buChar char="●"/>
            </a:pPr>
            <a:r>
              <a:rPr b="1" i="0" lang="en" sz="1400" u="none" cap="none" strike="noStrike">
                <a:solidFill>
                  <a:srgbClr val="24285D"/>
                </a:solidFill>
                <a:latin typeface="Barlow Condensed"/>
                <a:ea typeface="Barlow Condensed"/>
                <a:cs typeface="Barlow Condensed"/>
                <a:sym typeface="Barlow Condensed"/>
              </a:rPr>
              <a:t>Desk Research</a:t>
            </a:r>
            <a:br>
              <a:rPr b="1" i="0" lang="en" sz="1400" u="none" cap="none" strike="noStrike">
                <a:solidFill>
                  <a:srgbClr val="24285D"/>
                </a:solidFill>
                <a:latin typeface="Barlow Condensed"/>
                <a:ea typeface="Barlow Condensed"/>
                <a:cs typeface="Barlow Condensed"/>
                <a:sym typeface="Barlow Condensed"/>
              </a:rPr>
            </a:br>
            <a:r>
              <a:rPr b="0" i="0" lang="en" sz="1400" u="none" cap="none" strike="noStrike">
                <a:solidFill>
                  <a:srgbClr val="24285D"/>
                </a:solidFill>
                <a:latin typeface="Barlow Condensed"/>
                <a:ea typeface="Barlow Condensed"/>
                <a:cs typeface="Barlow Condensed"/>
                <a:sym typeface="Barlow Condensed"/>
              </a:rPr>
              <a:t>In order to get a better understanding for the topic of speech-development disorders, we researched articles about the topic and summarizes the findings in a report. </a:t>
            </a:r>
            <a:br>
              <a:rPr b="0" i="0" lang="en" sz="1400" u="none" cap="none" strike="noStrike">
                <a:solidFill>
                  <a:srgbClr val="24285D"/>
                </a:solidFill>
                <a:latin typeface="Barlow Condensed"/>
                <a:ea typeface="Barlow Condensed"/>
                <a:cs typeface="Barlow Condensed"/>
                <a:sym typeface="Barlow Condensed"/>
              </a:rPr>
            </a:br>
            <a:endParaRPr b="0" i="0" sz="1400" u="none" cap="none" strike="noStrike">
              <a:solidFill>
                <a:srgbClr val="24285D"/>
              </a:solidFill>
              <a:latin typeface="Barlow Condensed"/>
              <a:ea typeface="Barlow Condensed"/>
              <a:cs typeface="Barlow Condensed"/>
              <a:sym typeface="Barlow Condensed"/>
            </a:endParaRPr>
          </a:p>
          <a:p>
            <a:pPr indent="-317500" lvl="0" marL="457200" marR="0" rtl="0" algn="l">
              <a:lnSpc>
                <a:spcPct val="120000"/>
              </a:lnSpc>
              <a:spcBef>
                <a:spcPts val="0"/>
              </a:spcBef>
              <a:spcAft>
                <a:spcPts val="0"/>
              </a:spcAft>
              <a:buClr>
                <a:srgbClr val="24285D"/>
              </a:buClr>
              <a:buSzPts val="1400"/>
              <a:buFont typeface="Barlow Condensed"/>
              <a:buChar char="●"/>
            </a:pPr>
            <a:r>
              <a:rPr b="1" i="0" lang="en" sz="1400" u="none" cap="none" strike="noStrike">
                <a:solidFill>
                  <a:srgbClr val="24285D"/>
                </a:solidFill>
                <a:latin typeface="Barlow Condensed"/>
                <a:ea typeface="Barlow Condensed"/>
                <a:cs typeface="Barlow Condensed"/>
                <a:sym typeface="Barlow Condensed"/>
              </a:rPr>
              <a:t>Survey</a:t>
            </a:r>
            <a:br>
              <a:rPr b="1" i="0" lang="en" sz="1400" u="none" cap="none" strike="noStrike">
                <a:solidFill>
                  <a:srgbClr val="24285D"/>
                </a:solidFill>
                <a:latin typeface="Barlow Condensed"/>
                <a:ea typeface="Barlow Condensed"/>
                <a:cs typeface="Barlow Condensed"/>
                <a:sym typeface="Barlow Condensed"/>
              </a:rPr>
            </a:br>
            <a:r>
              <a:rPr b="0" i="0" lang="en" sz="1400" u="none" cap="none" strike="noStrike">
                <a:solidFill>
                  <a:srgbClr val="24285D"/>
                </a:solidFill>
                <a:latin typeface="Barlow Condensed"/>
                <a:ea typeface="Barlow Condensed"/>
                <a:cs typeface="Barlow Condensed"/>
                <a:sym typeface="Barlow Condensed"/>
              </a:rPr>
              <a:t>Conveniently for us, Logopuu already sent a survey to their customers and were kind enough to send us the results. Analysing the answers helped us to gain more insight about our target audience. </a:t>
            </a:r>
            <a:endParaRPr b="0" i="0" sz="1400" u="none" cap="none" strike="noStrike">
              <a:solidFill>
                <a:srgbClr val="24285D"/>
              </a:solidFill>
              <a:latin typeface="Barlow Condensed"/>
              <a:ea typeface="Barlow Condensed"/>
              <a:cs typeface="Barlow Condensed"/>
              <a:sym typeface="Barlow Condensed"/>
            </a:endParaRPr>
          </a:p>
        </p:txBody>
      </p:sp>
      <p:sp>
        <p:nvSpPr>
          <p:cNvPr id="374" name="Google Shape;374;p10"/>
          <p:cNvSpPr txBox="1"/>
          <p:nvPr/>
        </p:nvSpPr>
        <p:spPr>
          <a:xfrm>
            <a:off x="4783750" y="1242150"/>
            <a:ext cx="3783900" cy="2541600"/>
          </a:xfrm>
          <a:prstGeom prst="rect">
            <a:avLst/>
          </a:prstGeom>
          <a:noFill/>
          <a:ln>
            <a:noFill/>
          </a:ln>
        </p:spPr>
        <p:txBody>
          <a:bodyPr anchorCtr="0" anchor="t" bIns="45700" lIns="91425" spcFirstLastPara="1" rIns="91425" wrap="square" tIns="45700">
            <a:noAutofit/>
          </a:bodyPr>
          <a:lstStyle/>
          <a:p>
            <a:pPr indent="-317500" lvl="0" marL="457200" marR="0" rtl="0" algn="l">
              <a:lnSpc>
                <a:spcPct val="120000"/>
              </a:lnSpc>
              <a:spcBef>
                <a:spcPts val="1200"/>
              </a:spcBef>
              <a:spcAft>
                <a:spcPts val="0"/>
              </a:spcAft>
              <a:buClr>
                <a:srgbClr val="24285D"/>
              </a:buClr>
              <a:buSzPts val="1400"/>
              <a:buFont typeface="Barlow Condensed"/>
              <a:buChar char="●"/>
            </a:pPr>
            <a:r>
              <a:rPr b="1" i="0" lang="en" sz="1400" u="none" cap="none" strike="noStrike">
                <a:solidFill>
                  <a:srgbClr val="24285D"/>
                </a:solidFill>
                <a:latin typeface="Barlow Condensed"/>
                <a:ea typeface="Barlow Condensed"/>
                <a:cs typeface="Barlow Condensed"/>
                <a:sym typeface="Barlow Condensed"/>
              </a:rPr>
              <a:t>Deep-Dive Interview</a:t>
            </a:r>
            <a:br>
              <a:rPr b="1" i="0" lang="en" sz="1400" u="none" cap="none" strike="noStrike">
                <a:solidFill>
                  <a:srgbClr val="24285D"/>
                </a:solidFill>
                <a:latin typeface="Barlow Condensed"/>
                <a:ea typeface="Barlow Condensed"/>
                <a:cs typeface="Barlow Condensed"/>
                <a:sym typeface="Barlow Condensed"/>
              </a:rPr>
            </a:br>
            <a:r>
              <a:rPr b="0" i="0" lang="en" sz="1400" u="none" cap="none" strike="noStrike">
                <a:solidFill>
                  <a:srgbClr val="24285D"/>
                </a:solidFill>
                <a:latin typeface="Barlow Condensed"/>
                <a:ea typeface="Barlow Condensed"/>
                <a:cs typeface="Barlow Condensed"/>
                <a:sym typeface="Barlow Condensed"/>
              </a:rPr>
              <a:t>To truly understand our audience’s frustrations and needs we conducted multiple interviews with parents of young children. Additionally, we also interviewed members from the Logopuu team.</a:t>
            </a:r>
            <a:br>
              <a:rPr b="1" i="0" lang="en" sz="1400" u="none" cap="none" strike="noStrike">
                <a:solidFill>
                  <a:srgbClr val="24285D"/>
                </a:solidFill>
                <a:latin typeface="Barlow Condensed"/>
                <a:ea typeface="Barlow Condensed"/>
                <a:cs typeface="Barlow Condensed"/>
                <a:sym typeface="Barlow Condensed"/>
              </a:rPr>
            </a:br>
            <a:endParaRPr b="1" i="0" sz="1400" u="none" cap="none" strike="noStrike">
              <a:solidFill>
                <a:srgbClr val="24285D"/>
              </a:solidFill>
              <a:latin typeface="Barlow Condensed"/>
              <a:ea typeface="Barlow Condensed"/>
              <a:cs typeface="Barlow Condensed"/>
              <a:sym typeface="Barlow Condensed"/>
            </a:endParaRPr>
          </a:p>
          <a:p>
            <a:pPr indent="-317500" lvl="0" marL="457200" marR="0" rtl="0" algn="l">
              <a:lnSpc>
                <a:spcPct val="120000"/>
              </a:lnSpc>
              <a:spcBef>
                <a:spcPts val="0"/>
              </a:spcBef>
              <a:spcAft>
                <a:spcPts val="0"/>
              </a:spcAft>
              <a:buClr>
                <a:srgbClr val="24285D"/>
              </a:buClr>
              <a:buSzPts val="1400"/>
              <a:buFont typeface="Barlow Condensed"/>
              <a:buChar char="●"/>
            </a:pPr>
            <a:r>
              <a:rPr b="1" i="0" lang="en" sz="1400" u="none" cap="none" strike="noStrike">
                <a:solidFill>
                  <a:srgbClr val="24285D"/>
                </a:solidFill>
                <a:latin typeface="Barlow Condensed"/>
                <a:ea typeface="Barlow Condensed"/>
                <a:cs typeface="Barlow Condensed"/>
                <a:sym typeface="Barlow Condensed"/>
              </a:rPr>
              <a:t>Usability Test</a:t>
            </a:r>
            <a:br>
              <a:rPr b="1" i="0" lang="en" sz="1400" u="none" cap="none" strike="noStrike">
                <a:solidFill>
                  <a:srgbClr val="24285D"/>
                </a:solidFill>
                <a:latin typeface="Barlow Condensed"/>
                <a:ea typeface="Barlow Condensed"/>
                <a:cs typeface="Barlow Condensed"/>
                <a:sym typeface="Barlow Condensed"/>
              </a:rPr>
            </a:br>
            <a:r>
              <a:rPr b="0" i="0" lang="en" sz="1400" u="none" cap="none" strike="noStrike">
                <a:solidFill>
                  <a:srgbClr val="24285D"/>
                </a:solidFill>
                <a:latin typeface="Barlow Condensed"/>
                <a:ea typeface="Barlow Condensed"/>
                <a:cs typeface="Barlow Condensed"/>
                <a:sym typeface="Barlow Condensed"/>
              </a:rPr>
              <a:t>During the interviews we also let the parents navigate through Logopuu’s website in order to see how they would react and get their personal opinion. </a:t>
            </a:r>
            <a:br>
              <a:rPr b="1" i="0" lang="en" sz="1400" u="none" cap="none" strike="noStrike">
                <a:solidFill>
                  <a:srgbClr val="24285D"/>
                </a:solidFill>
                <a:latin typeface="Barlow Condensed"/>
                <a:ea typeface="Barlow Condensed"/>
                <a:cs typeface="Barlow Condensed"/>
                <a:sym typeface="Barlow Condensed"/>
              </a:rPr>
            </a:br>
            <a:endParaRPr b="1" i="0" sz="1400" u="none" cap="none" strike="noStrike">
              <a:solidFill>
                <a:srgbClr val="24285D"/>
              </a:solidFill>
              <a:latin typeface="Barlow Condensed"/>
              <a:ea typeface="Barlow Condensed"/>
              <a:cs typeface="Barlow Condensed"/>
              <a:sym typeface="Barlow Condensed"/>
            </a:endParaRPr>
          </a:p>
          <a:p>
            <a:pPr indent="0" lvl="0" marL="0" marR="0" rtl="0" algn="l">
              <a:lnSpc>
                <a:spcPct val="120000"/>
              </a:lnSpc>
              <a:spcBef>
                <a:spcPts val="1200"/>
              </a:spcBef>
              <a:spcAft>
                <a:spcPts val="0"/>
              </a:spcAft>
              <a:buClr>
                <a:srgbClr val="000000"/>
              </a:buClr>
              <a:buSzPts val="1400"/>
              <a:buFont typeface="Arial"/>
              <a:buNone/>
            </a:pPr>
            <a:r>
              <a:t/>
            </a:r>
            <a:endParaRPr b="1" i="0" sz="1400" u="none" cap="none" strike="noStrike">
              <a:solidFill>
                <a:srgbClr val="24285D"/>
              </a:solidFill>
              <a:latin typeface="Barlow Condensed"/>
              <a:ea typeface="Barlow Condensed"/>
              <a:cs typeface="Barlow Condensed"/>
              <a:sym typeface="Barlow Condensed"/>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12"/>
          <p:cNvSpPr txBox="1"/>
          <p:nvPr>
            <p:ph type="title"/>
          </p:nvPr>
        </p:nvSpPr>
        <p:spPr>
          <a:xfrm>
            <a:off x="477322" y="39600"/>
            <a:ext cx="7385100" cy="954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i="1" lang="en" sz="4500">
                <a:solidFill>
                  <a:srgbClr val="EC008B"/>
                </a:solidFill>
                <a:latin typeface="Barlow Condensed ExtraLight"/>
                <a:ea typeface="Barlow Condensed ExtraLight"/>
                <a:cs typeface="Barlow Condensed ExtraLight"/>
                <a:sym typeface="Barlow Condensed ExtraLight"/>
              </a:rPr>
              <a:t>OVERALL </a:t>
            </a:r>
            <a:r>
              <a:rPr i="1" lang="en" sz="4500">
                <a:solidFill>
                  <a:srgbClr val="EC008B"/>
                </a:solidFill>
                <a:latin typeface="Barlow Condensed ExtraLight"/>
                <a:ea typeface="Barlow Condensed ExtraLight"/>
                <a:cs typeface="Barlow Condensed ExtraLight"/>
                <a:sym typeface="Barlow Condensed ExtraLight"/>
              </a:rPr>
              <a:t>RESEARCH REPORT</a:t>
            </a:r>
            <a:endParaRPr i="1" sz="4500">
              <a:solidFill>
                <a:srgbClr val="EC008B"/>
              </a:solidFill>
              <a:latin typeface="Barlow Condensed ExtraLight"/>
              <a:ea typeface="Barlow Condensed ExtraLight"/>
              <a:cs typeface="Barlow Condensed ExtraLight"/>
              <a:sym typeface="Barlow Condensed ExtraLight"/>
            </a:endParaRPr>
          </a:p>
        </p:txBody>
      </p:sp>
      <p:sp>
        <p:nvSpPr>
          <p:cNvPr id="381" name="Google Shape;381;p12"/>
          <p:cNvSpPr txBox="1"/>
          <p:nvPr/>
        </p:nvSpPr>
        <p:spPr>
          <a:xfrm>
            <a:off x="541400" y="1092750"/>
            <a:ext cx="7936800" cy="354870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1200"/>
              </a:spcBef>
              <a:spcAft>
                <a:spcPts val="0"/>
              </a:spcAft>
              <a:buClr>
                <a:srgbClr val="000000"/>
              </a:buClr>
              <a:buSzPts val="1200"/>
              <a:buFont typeface="Arial"/>
              <a:buNone/>
            </a:pPr>
            <a:r>
              <a:rPr b="0" i="0" lang="en" sz="1300" u="none" cap="none" strike="noStrike">
                <a:solidFill>
                  <a:srgbClr val="24285D"/>
                </a:solidFill>
                <a:latin typeface="Barlow Condensed"/>
                <a:ea typeface="Barlow Condensed"/>
                <a:cs typeface="Barlow Condensed"/>
                <a:sym typeface="Barlow Condensed"/>
              </a:rPr>
              <a:t>Speech disorder is the difficulty in producing sounds which can effectively express the conceived idea of a person.</a:t>
            </a:r>
            <a:endParaRPr b="0" i="0" sz="1300" u="none" cap="none" strike="noStrike">
              <a:solidFill>
                <a:srgbClr val="24285D"/>
              </a:solidFill>
              <a:latin typeface="Barlow Condensed"/>
              <a:ea typeface="Barlow Condensed"/>
              <a:cs typeface="Barlow Condensed"/>
              <a:sym typeface="Barlow Condensed"/>
            </a:endParaRPr>
          </a:p>
          <a:p>
            <a:pPr indent="0" lvl="0" marL="0" marR="0" rtl="0" algn="l">
              <a:lnSpc>
                <a:spcPct val="120000"/>
              </a:lnSpc>
              <a:spcBef>
                <a:spcPts val="1200"/>
              </a:spcBef>
              <a:spcAft>
                <a:spcPts val="0"/>
              </a:spcAft>
              <a:buClr>
                <a:srgbClr val="000000"/>
              </a:buClr>
              <a:buSzPts val="1200"/>
              <a:buFont typeface="Arial"/>
              <a:buNone/>
            </a:pPr>
            <a:r>
              <a:rPr b="0" i="0" lang="en" sz="1300" u="none" cap="none" strike="noStrike">
                <a:solidFill>
                  <a:srgbClr val="24285D"/>
                </a:solidFill>
                <a:latin typeface="Barlow Condensed"/>
                <a:ea typeface="Barlow Condensed"/>
                <a:cs typeface="Barlow Condensed"/>
                <a:sym typeface="Barlow Condensed"/>
              </a:rPr>
              <a:t>Speech disorder can be categorised into four party, a. Fluency disorders, articulation disorders, voice disorder and phonological disorders.</a:t>
            </a:r>
            <a:endParaRPr b="0" i="0" sz="1300" u="none" cap="none" strike="noStrike">
              <a:solidFill>
                <a:srgbClr val="24285D"/>
              </a:solidFill>
              <a:latin typeface="Barlow Condensed"/>
              <a:ea typeface="Barlow Condensed"/>
              <a:cs typeface="Barlow Condensed"/>
              <a:sym typeface="Barlow Condensed"/>
            </a:endParaRPr>
          </a:p>
          <a:p>
            <a:pPr indent="0" lvl="0" marL="0" marR="0" rtl="0" algn="l">
              <a:lnSpc>
                <a:spcPct val="120000"/>
              </a:lnSpc>
              <a:spcBef>
                <a:spcPts val="1200"/>
              </a:spcBef>
              <a:spcAft>
                <a:spcPts val="0"/>
              </a:spcAft>
              <a:buClr>
                <a:srgbClr val="000000"/>
              </a:buClr>
              <a:buSzPts val="1200"/>
              <a:buFont typeface="Arial"/>
              <a:buNone/>
            </a:pPr>
            <a:r>
              <a:rPr b="0" i="0" lang="en" sz="1300" u="none" cap="none" strike="noStrike">
                <a:solidFill>
                  <a:srgbClr val="24285D"/>
                </a:solidFill>
                <a:latin typeface="Barlow Condensed"/>
                <a:ea typeface="Barlow Condensed"/>
                <a:cs typeface="Barlow Condensed"/>
                <a:sym typeface="Barlow Condensed"/>
              </a:rPr>
              <a:t>Common types of speech disorder in children.Stuttering, Apraxia of speech, Dysarthria</a:t>
            </a:r>
            <a:r>
              <a:rPr b="1" i="0" lang="en" sz="1300" u="none" cap="none" strike="noStrike">
                <a:solidFill>
                  <a:srgbClr val="24285D"/>
                </a:solidFill>
                <a:latin typeface="Barlow Condensed"/>
                <a:ea typeface="Barlow Condensed"/>
                <a:cs typeface="Barlow Condensed"/>
                <a:sym typeface="Barlow Condensed"/>
              </a:rPr>
              <a:t>,</a:t>
            </a:r>
            <a:r>
              <a:rPr b="0" i="0" lang="en" sz="1300" u="none" cap="none" strike="noStrike">
                <a:solidFill>
                  <a:srgbClr val="24285D"/>
                </a:solidFill>
                <a:latin typeface="Barlow Condensed"/>
                <a:ea typeface="Barlow Condensed"/>
                <a:cs typeface="Barlow Condensed"/>
                <a:sym typeface="Barlow Condensed"/>
              </a:rPr>
              <a:t> Dyslexia.</a:t>
            </a:r>
            <a:endParaRPr b="0" i="0" sz="1300" u="none" cap="none" strike="noStrike">
              <a:solidFill>
                <a:srgbClr val="24285D"/>
              </a:solidFill>
              <a:latin typeface="Barlow Condensed"/>
              <a:ea typeface="Barlow Condensed"/>
              <a:cs typeface="Barlow Condensed"/>
              <a:sym typeface="Barlow Condensed"/>
            </a:endParaRPr>
          </a:p>
          <a:p>
            <a:pPr indent="0" lvl="0" marL="0" marR="0" rtl="0" algn="l">
              <a:lnSpc>
                <a:spcPct val="120000"/>
              </a:lnSpc>
              <a:spcBef>
                <a:spcPts val="1200"/>
              </a:spcBef>
              <a:spcAft>
                <a:spcPts val="0"/>
              </a:spcAft>
              <a:buClr>
                <a:srgbClr val="000000"/>
              </a:buClr>
              <a:buSzPts val="1200"/>
              <a:buFont typeface="Arial"/>
              <a:buNone/>
            </a:pPr>
            <a:r>
              <a:rPr b="0" i="0" lang="en" sz="1300" u="none" cap="none" strike="noStrike">
                <a:solidFill>
                  <a:srgbClr val="24285D"/>
                </a:solidFill>
                <a:latin typeface="Barlow Condensed"/>
                <a:ea typeface="Barlow Condensed"/>
                <a:cs typeface="Barlow Condensed"/>
                <a:sym typeface="Barlow Condensed"/>
              </a:rPr>
              <a:t>Apraxia of speech; Apraxia of speech is a motor speech impairment which makes children to experience difficulty in correctly and consistently producing speech in spite of knowing the words they intend to say.</a:t>
            </a:r>
            <a:endParaRPr b="0" i="0" sz="1300" u="none" cap="none" strike="noStrike">
              <a:solidFill>
                <a:srgbClr val="24285D"/>
              </a:solidFill>
              <a:latin typeface="Barlow Condensed"/>
              <a:ea typeface="Barlow Condensed"/>
              <a:cs typeface="Barlow Condensed"/>
              <a:sym typeface="Barlow Condensed"/>
            </a:endParaRPr>
          </a:p>
          <a:p>
            <a:pPr indent="0" lvl="0" marL="0" marR="0" rtl="0" algn="l">
              <a:lnSpc>
                <a:spcPct val="120000"/>
              </a:lnSpc>
              <a:spcBef>
                <a:spcPts val="1200"/>
              </a:spcBef>
              <a:spcAft>
                <a:spcPts val="0"/>
              </a:spcAft>
              <a:buClr>
                <a:srgbClr val="000000"/>
              </a:buClr>
              <a:buSzPts val="1200"/>
              <a:buFont typeface="Arial"/>
              <a:buNone/>
            </a:pPr>
            <a:r>
              <a:rPr b="0" i="0" lang="en" sz="1300" u="none" cap="none" strike="noStrike">
                <a:solidFill>
                  <a:srgbClr val="24285D"/>
                </a:solidFill>
                <a:latin typeface="Barlow Condensed"/>
                <a:ea typeface="Barlow Condensed"/>
                <a:cs typeface="Barlow Condensed"/>
                <a:sym typeface="Barlow Condensed"/>
              </a:rPr>
              <a:t>Dysarthria</a:t>
            </a:r>
            <a:r>
              <a:rPr b="1" i="0" lang="en" sz="1300" u="none" cap="none" strike="noStrike">
                <a:solidFill>
                  <a:srgbClr val="24285D"/>
                </a:solidFill>
                <a:latin typeface="Barlow Condensed"/>
                <a:ea typeface="Barlow Condensed"/>
                <a:cs typeface="Barlow Condensed"/>
                <a:sym typeface="Barlow Condensed"/>
              </a:rPr>
              <a:t>: </a:t>
            </a:r>
            <a:r>
              <a:rPr b="0" i="0" lang="en" sz="1300" u="none" cap="none" strike="noStrike">
                <a:solidFill>
                  <a:srgbClr val="24285D"/>
                </a:solidFill>
                <a:latin typeface="Barlow Condensed"/>
                <a:ea typeface="Barlow Condensed"/>
                <a:cs typeface="Barlow Condensed"/>
                <a:sym typeface="Barlow Condensed"/>
              </a:rPr>
              <a:t>this is a neurological speech disorder which occur as a result of paralysis or weakness of the muscles which produce speech, such as muscle of tongue, jaws larynx, lips teeth and palate.</a:t>
            </a:r>
            <a:endParaRPr b="0" i="0" sz="1300" u="none" cap="none" strike="noStrike">
              <a:solidFill>
                <a:srgbClr val="24285D"/>
              </a:solidFill>
              <a:latin typeface="Barlow Condensed"/>
              <a:ea typeface="Barlow Condensed"/>
              <a:cs typeface="Barlow Condensed"/>
              <a:sym typeface="Barlow Condensed"/>
            </a:endParaRPr>
          </a:p>
          <a:p>
            <a:pPr indent="0" lvl="0" marL="0" marR="0" rtl="0" algn="l">
              <a:lnSpc>
                <a:spcPct val="120000"/>
              </a:lnSpc>
              <a:spcBef>
                <a:spcPts val="1200"/>
              </a:spcBef>
              <a:spcAft>
                <a:spcPts val="0"/>
              </a:spcAft>
              <a:buClr>
                <a:srgbClr val="000000"/>
              </a:buClr>
              <a:buSzPts val="1200"/>
              <a:buFont typeface="Arial"/>
              <a:buNone/>
            </a:pPr>
            <a:r>
              <a:rPr b="0" i="0" lang="en" sz="1300" u="none" cap="none" strike="noStrike">
                <a:solidFill>
                  <a:srgbClr val="24285D"/>
                </a:solidFill>
                <a:latin typeface="Barlow Condensed"/>
                <a:ea typeface="Barlow Condensed"/>
                <a:cs typeface="Barlow Condensed"/>
                <a:sym typeface="Barlow Condensed"/>
              </a:rPr>
              <a:t>Dyslexia: Dyslexia is a speech disorder which causes difficulty in reading, spelling and learning word. Researcher can not specify the causes of dyslexia so it is believe that its hereditary. Dyslexia cannot be cure because it is not a disease but its a disability. Children with Dyslexia have their strength in different types of skills, e.g. drawing, creative, skills oral, design etc. dyslexia can be managed.</a:t>
            </a:r>
            <a:endParaRPr b="0" i="0" sz="1300" u="none" cap="none" strike="noStrike">
              <a:solidFill>
                <a:srgbClr val="24285D"/>
              </a:solidFill>
              <a:latin typeface="Barlow Condensed"/>
              <a:ea typeface="Barlow Condensed"/>
              <a:cs typeface="Barlow Condensed"/>
              <a:sym typeface="Barlow Condensed"/>
            </a:endParaRPr>
          </a:p>
          <a:p>
            <a:pPr indent="0" lvl="0" marL="0" marR="0" rtl="0" algn="l">
              <a:lnSpc>
                <a:spcPct val="120000"/>
              </a:lnSpc>
              <a:spcBef>
                <a:spcPts val="1200"/>
              </a:spcBef>
              <a:spcAft>
                <a:spcPts val="0"/>
              </a:spcAft>
              <a:buClr>
                <a:srgbClr val="000000"/>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a:p>
            <a:pPr indent="0" lvl="0" marL="0" marR="0" rtl="0" algn="l">
              <a:lnSpc>
                <a:spcPct val="120000"/>
              </a:lnSpc>
              <a:spcBef>
                <a:spcPts val="1200"/>
              </a:spcBef>
              <a:spcAft>
                <a:spcPts val="0"/>
              </a:spcAft>
              <a:buClr>
                <a:srgbClr val="000000"/>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a:p>
            <a:pPr indent="0" lvl="0" marL="0" marR="0" rtl="0" algn="l">
              <a:lnSpc>
                <a:spcPct val="120000"/>
              </a:lnSpc>
              <a:spcBef>
                <a:spcPts val="1200"/>
              </a:spcBef>
              <a:spcAft>
                <a:spcPts val="0"/>
              </a:spcAft>
              <a:buClr>
                <a:srgbClr val="000000"/>
              </a:buClr>
              <a:buSzPts val="1200"/>
              <a:buFont typeface="Arial"/>
              <a:buNone/>
            </a:pPr>
            <a:r>
              <a:rPr b="0" i="0" lang="en" sz="1200" u="none" cap="none" strike="noStrike">
                <a:solidFill>
                  <a:schemeClr val="dk1"/>
                </a:solidFill>
                <a:latin typeface="Times New Roman"/>
                <a:ea typeface="Times New Roman"/>
                <a:cs typeface="Times New Roman"/>
                <a:sym typeface="Times New Roman"/>
              </a:rPr>
              <a:t>  </a:t>
            </a:r>
            <a:endParaRPr b="0" i="0" sz="1200" u="none" cap="none" strike="noStrike">
              <a:solidFill>
                <a:schemeClr val="dk1"/>
              </a:solidFill>
              <a:latin typeface="Times New Roman"/>
              <a:ea typeface="Times New Roman"/>
              <a:cs typeface="Times New Roman"/>
              <a:sym typeface="Times New Roman"/>
            </a:endParaRPr>
          </a:p>
          <a:p>
            <a:pPr indent="0" lvl="0" marL="0" marR="0" rtl="0" algn="l">
              <a:lnSpc>
                <a:spcPct val="120000"/>
              </a:lnSpc>
              <a:spcBef>
                <a:spcPts val="1200"/>
              </a:spcBef>
              <a:spcAft>
                <a:spcPts val="0"/>
              </a:spcAft>
              <a:buClr>
                <a:srgbClr val="000000"/>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g10b81aca332_3_1"/>
          <p:cNvSpPr txBox="1"/>
          <p:nvPr>
            <p:ph type="title"/>
          </p:nvPr>
        </p:nvSpPr>
        <p:spPr>
          <a:xfrm>
            <a:off x="477322" y="39600"/>
            <a:ext cx="7385100" cy="954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i="1" lang="en" sz="4500">
                <a:solidFill>
                  <a:srgbClr val="EC008B"/>
                </a:solidFill>
                <a:latin typeface="Barlow Condensed ExtraLight"/>
                <a:ea typeface="Barlow Condensed ExtraLight"/>
                <a:cs typeface="Barlow Condensed ExtraLight"/>
                <a:sym typeface="Barlow Condensed ExtraLight"/>
              </a:rPr>
              <a:t>MARKETING RESEARCH</a:t>
            </a:r>
            <a:endParaRPr i="1" sz="4500">
              <a:solidFill>
                <a:srgbClr val="EC008B"/>
              </a:solidFill>
              <a:latin typeface="Barlow Condensed ExtraLight"/>
              <a:ea typeface="Barlow Condensed ExtraLight"/>
              <a:cs typeface="Barlow Condensed ExtraLight"/>
              <a:sym typeface="Barlow Condensed ExtraLight"/>
            </a:endParaRPr>
          </a:p>
        </p:txBody>
      </p:sp>
      <p:sp>
        <p:nvSpPr>
          <p:cNvPr id="388" name="Google Shape;388;g10b81aca332_3_1"/>
          <p:cNvSpPr txBox="1"/>
          <p:nvPr/>
        </p:nvSpPr>
        <p:spPr>
          <a:xfrm>
            <a:off x="477325" y="1242150"/>
            <a:ext cx="6829200" cy="2541600"/>
          </a:xfrm>
          <a:prstGeom prst="rect">
            <a:avLst/>
          </a:prstGeom>
          <a:noFill/>
          <a:ln>
            <a:noFill/>
          </a:ln>
        </p:spPr>
        <p:txBody>
          <a:bodyPr anchorCtr="0" anchor="t" bIns="45700" lIns="91425" spcFirstLastPara="1" rIns="91425" wrap="square" tIns="45700">
            <a:noAutofit/>
          </a:bodyPr>
          <a:lstStyle/>
          <a:p>
            <a:pPr indent="0" lvl="0" marL="0" rtl="0" algn="l">
              <a:lnSpc>
                <a:spcPct val="138000"/>
              </a:lnSpc>
              <a:spcBef>
                <a:spcPts val="0"/>
              </a:spcBef>
              <a:spcAft>
                <a:spcPts val="0"/>
              </a:spcAft>
              <a:buClr>
                <a:schemeClr val="dk1"/>
              </a:buClr>
              <a:buSzPts val="1100"/>
              <a:buFont typeface="Arial"/>
              <a:buNone/>
            </a:pPr>
            <a:r>
              <a:rPr lang="en" sz="1800">
                <a:solidFill>
                  <a:srgbClr val="24285D"/>
                </a:solidFill>
                <a:latin typeface="Barlow Condensed"/>
                <a:ea typeface="Barlow Condensed"/>
                <a:cs typeface="Barlow Condensed"/>
                <a:sym typeface="Barlow Condensed"/>
              </a:rPr>
              <a:t>Six interviews with two different sets: </a:t>
            </a:r>
            <a:endParaRPr sz="1800">
              <a:solidFill>
                <a:srgbClr val="24285D"/>
              </a:solidFill>
              <a:latin typeface="Barlow Condensed"/>
              <a:ea typeface="Barlow Condensed"/>
              <a:cs typeface="Barlow Condensed"/>
              <a:sym typeface="Barlow Condensed"/>
            </a:endParaRPr>
          </a:p>
          <a:p>
            <a:pPr indent="-342900" lvl="0" marL="457200" rtl="0" algn="l">
              <a:lnSpc>
                <a:spcPct val="115000"/>
              </a:lnSpc>
              <a:spcBef>
                <a:spcPts val="0"/>
              </a:spcBef>
              <a:spcAft>
                <a:spcPts val="0"/>
              </a:spcAft>
              <a:buClr>
                <a:srgbClr val="24285D"/>
              </a:buClr>
              <a:buSzPts val="1800"/>
              <a:buFont typeface="Barlow Condensed"/>
              <a:buAutoNum type="arabicPeriod"/>
            </a:pPr>
            <a:r>
              <a:rPr lang="en" sz="1800">
                <a:solidFill>
                  <a:srgbClr val="24285D"/>
                </a:solidFill>
                <a:latin typeface="Barlow Condensed"/>
                <a:ea typeface="Barlow Condensed"/>
                <a:cs typeface="Barlow Condensed"/>
                <a:sym typeface="Barlow Condensed"/>
              </a:rPr>
              <a:t>Mothers of kids with speech problems </a:t>
            </a:r>
            <a:endParaRPr sz="1800">
              <a:solidFill>
                <a:srgbClr val="24285D"/>
              </a:solidFill>
              <a:latin typeface="Barlow Condensed"/>
              <a:ea typeface="Barlow Condensed"/>
              <a:cs typeface="Barlow Condensed"/>
              <a:sym typeface="Barlow Condensed"/>
            </a:endParaRPr>
          </a:p>
          <a:p>
            <a:pPr indent="-342900" lvl="0" marL="457200" rtl="0" algn="l">
              <a:lnSpc>
                <a:spcPct val="115000"/>
              </a:lnSpc>
              <a:spcBef>
                <a:spcPts val="0"/>
              </a:spcBef>
              <a:spcAft>
                <a:spcPts val="0"/>
              </a:spcAft>
              <a:buClr>
                <a:srgbClr val="24285D"/>
              </a:buClr>
              <a:buSzPts val="1800"/>
              <a:buFont typeface="Barlow Condensed"/>
              <a:buAutoNum type="arabicPeriod"/>
            </a:pPr>
            <a:r>
              <a:rPr lang="en" sz="1800">
                <a:solidFill>
                  <a:srgbClr val="24285D"/>
                </a:solidFill>
                <a:latin typeface="Barlow Condensed"/>
                <a:ea typeface="Barlow Condensed"/>
                <a:cs typeface="Barlow Condensed"/>
                <a:sym typeface="Barlow Condensed"/>
              </a:rPr>
              <a:t>Without speech problems. </a:t>
            </a:r>
            <a:endParaRPr sz="1800">
              <a:solidFill>
                <a:srgbClr val="24285D"/>
              </a:solidFill>
              <a:latin typeface="Barlow Condensed"/>
              <a:ea typeface="Barlow Condensed"/>
              <a:cs typeface="Barlow Condensed"/>
              <a:sym typeface="Barlow Condensed"/>
            </a:endParaRPr>
          </a:p>
          <a:p>
            <a:pPr indent="0" lvl="0" marL="457200" rtl="0" algn="l">
              <a:lnSpc>
                <a:spcPct val="115000"/>
              </a:lnSpc>
              <a:spcBef>
                <a:spcPts val="0"/>
              </a:spcBef>
              <a:spcAft>
                <a:spcPts val="0"/>
              </a:spcAft>
              <a:buNone/>
            </a:pPr>
            <a:r>
              <a:t/>
            </a:r>
            <a:endParaRPr sz="1800">
              <a:solidFill>
                <a:srgbClr val="24285D"/>
              </a:solidFill>
              <a:latin typeface="Barlow Condensed"/>
              <a:ea typeface="Barlow Condensed"/>
              <a:cs typeface="Barlow Condensed"/>
              <a:sym typeface="Barlow Condensed"/>
            </a:endParaRPr>
          </a:p>
          <a:p>
            <a:pPr indent="0" lvl="0" marL="0" rtl="0" algn="l">
              <a:lnSpc>
                <a:spcPct val="138000"/>
              </a:lnSpc>
              <a:spcBef>
                <a:spcPts val="0"/>
              </a:spcBef>
              <a:spcAft>
                <a:spcPts val="0"/>
              </a:spcAft>
              <a:buClr>
                <a:schemeClr val="dk1"/>
              </a:buClr>
              <a:buSzPts val="1100"/>
              <a:buFont typeface="Arial"/>
              <a:buNone/>
            </a:pPr>
            <a:r>
              <a:rPr lang="en" sz="1800">
                <a:solidFill>
                  <a:srgbClr val="24285D"/>
                </a:solidFill>
                <a:latin typeface="Barlow Condensed"/>
                <a:ea typeface="Barlow Condensed"/>
                <a:cs typeface="Barlow Condensed"/>
                <a:sym typeface="Barlow Condensed"/>
              </a:rPr>
              <a:t>The interviews were utilized to create two personas and a customer journey map.</a:t>
            </a:r>
            <a:endParaRPr sz="1800">
              <a:solidFill>
                <a:srgbClr val="24285D"/>
              </a:solidFill>
              <a:latin typeface="Barlow Condensed"/>
              <a:ea typeface="Barlow Condensed"/>
              <a:cs typeface="Barlow Condensed"/>
              <a:sym typeface="Barlow Condensed"/>
            </a:endParaRPr>
          </a:p>
          <a:p>
            <a:pPr indent="0" lvl="0" marL="0" rtl="0" algn="l">
              <a:lnSpc>
                <a:spcPct val="138000"/>
              </a:lnSpc>
              <a:spcBef>
                <a:spcPts val="0"/>
              </a:spcBef>
              <a:spcAft>
                <a:spcPts val="0"/>
              </a:spcAft>
              <a:buClr>
                <a:schemeClr val="dk1"/>
              </a:buClr>
              <a:buSzPts val="1100"/>
              <a:buFont typeface="Arial"/>
              <a:buNone/>
            </a:pPr>
            <a:r>
              <a:rPr lang="en" sz="1800">
                <a:solidFill>
                  <a:srgbClr val="24285D"/>
                </a:solidFill>
                <a:latin typeface="Barlow Condensed"/>
                <a:ea typeface="Barlow Condensed"/>
                <a:cs typeface="Barlow Condensed"/>
                <a:sym typeface="Barlow Condensed"/>
              </a:rPr>
              <a:t>We came to certain conclusions based on the interviews, which allowed us make some guidelines for both our developers and Logopuu.</a:t>
            </a:r>
            <a:endParaRPr sz="1800">
              <a:solidFill>
                <a:srgbClr val="24285D"/>
              </a:solidFill>
              <a:latin typeface="Barlow Condensed"/>
              <a:ea typeface="Barlow Condensed"/>
              <a:cs typeface="Barlow Condensed"/>
              <a:sym typeface="Barlow Condensed"/>
            </a:endParaRPr>
          </a:p>
          <a:p>
            <a:pPr indent="0" lvl="0" marL="0" rtl="0" algn="l">
              <a:lnSpc>
                <a:spcPct val="138000"/>
              </a:lnSpc>
              <a:spcBef>
                <a:spcPts val="0"/>
              </a:spcBef>
              <a:spcAft>
                <a:spcPts val="0"/>
              </a:spcAft>
              <a:buClr>
                <a:schemeClr val="dk1"/>
              </a:buClr>
              <a:buSzPts val="1100"/>
              <a:buFont typeface="Arial"/>
              <a:buNone/>
            </a:pPr>
            <a:r>
              <a:t/>
            </a:r>
            <a:endParaRPr sz="1800">
              <a:solidFill>
                <a:srgbClr val="24285D"/>
              </a:solidFill>
              <a:latin typeface="Barlow Condensed"/>
              <a:ea typeface="Barlow Condensed"/>
              <a:cs typeface="Barlow Condensed"/>
              <a:sym typeface="Barlow Condensed"/>
            </a:endParaRPr>
          </a:p>
          <a:p>
            <a:pPr indent="0" lvl="0" marL="0" rtl="0" algn="l">
              <a:lnSpc>
                <a:spcPct val="115000"/>
              </a:lnSpc>
              <a:spcBef>
                <a:spcPts val="0"/>
              </a:spcBef>
              <a:spcAft>
                <a:spcPts val="0"/>
              </a:spcAft>
              <a:buClr>
                <a:schemeClr val="dk1"/>
              </a:buClr>
              <a:buSzPts val="1100"/>
              <a:buFont typeface="Arial"/>
              <a:buNone/>
            </a:pPr>
            <a:r>
              <a:t/>
            </a:r>
            <a:endParaRPr sz="1800">
              <a:solidFill>
                <a:srgbClr val="24285D"/>
              </a:solidFill>
              <a:latin typeface="Barlow Condensed"/>
              <a:ea typeface="Barlow Condensed"/>
              <a:cs typeface="Barlow Condensed"/>
              <a:sym typeface="Barlow Condensed"/>
            </a:endParaRPr>
          </a:p>
          <a:p>
            <a:pPr indent="0" lvl="0" marL="0" marR="0" rtl="0" algn="l">
              <a:lnSpc>
                <a:spcPct val="120000"/>
              </a:lnSpc>
              <a:spcBef>
                <a:spcPts val="1200"/>
              </a:spcBef>
              <a:spcAft>
                <a:spcPts val="0"/>
              </a:spcAft>
              <a:buClr>
                <a:srgbClr val="000000"/>
              </a:buClr>
              <a:buSzPts val="1800"/>
              <a:buFont typeface="Arial"/>
              <a:buNone/>
            </a:pPr>
            <a:r>
              <a:t/>
            </a:r>
            <a:endParaRPr sz="1800">
              <a:solidFill>
                <a:srgbClr val="24285D"/>
              </a:solidFill>
              <a:latin typeface="Barlow Condensed"/>
              <a:ea typeface="Barlow Condensed"/>
              <a:cs typeface="Barlow Condensed"/>
              <a:sym typeface="Barlow Condensed"/>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11"/>
          <p:cNvSpPr txBox="1"/>
          <p:nvPr>
            <p:ph type="title"/>
          </p:nvPr>
        </p:nvSpPr>
        <p:spPr>
          <a:xfrm>
            <a:off x="477322" y="39600"/>
            <a:ext cx="7385100" cy="954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i="1" lang="en" sz="4500">
                <a:solidFill>
                  <a:srgbClr val="EC008B"/>
                </a:solidFill>
                <a:latin typeface="Barlow Condensed ExtraLight"/>
                <a:ea typeface="Barlow Condensed ExtraLight"/>
                <a:cs typeface="Barlow Condensed ExtraLight"/>
                <a:sym typeface="Barlow Condensed ExtraLight"/>
              </a:rPr>
              <a:t>Persona</a:t>
            </a:r>
            <a:endParaRPr i="1" sz="4500">
              <a:solidFill>
                <a:srgbClr val="EC008B"/>
              </a:solidFill>
              <a:latin typeface="Barlow Condensed ExtraLight"/>
              <a:ea typeface="Barlow Condensed ExtraLight"/>
              <a:cs typeface="Barlow Condensed ExtraLight"/>
              <a:sym typeface="Barlow Condensed ExtraLight"/>
            </a:endParaRPr>
          </a:p>
        </p:txBody>
      </p:sp>
      <p:sp>
        <p:nvSpPr>
          <p:cNvPr id="395" name="Google Shape;395;p11"/>
          <p:cNvSpPr txBox="1"/>
          <p:nvPr/>
        </p:nvSpPr>
        <p:spPr>
          <a:xfrm>
            <a:off x="477325" y="1242150"/>
            <a:ext cx="3106500" cy="254160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1200"/>
              </a:spcBef>
              <a:spcAft>
                <a:spcPts val="0"/>
              </a:spcAft>
              <a:buClr>
                <a:schemeClr val="dk1"/>
              </a:buClr>
              <a:buSzPts val="1100"/>
              <a:buFont typeface="Arial"/>
              <a:buNone/>
            </a:pPr>
            <a:r>
              <a:rPr b="0" i="0" lang="en" sz="1400" u="none" cap="none" strike="noStrike">
                <a:solidFill>
                  <a:srgbClr val="24285D"/>
                </a:solidFill>
                <a:latin typeface="Barlow Condensed"/>
                <a:ea typeface="Barlow Condensed"/>
                <a:cs typeface="Barlow Condensed"/>
                <a:sym typeface="Barlow Condensed"/>
              </a:rPr>
              <a:t>Based on the insight we gained from our initial research, we created the persona Kerli Tamm. She helped our team to keep an user-centric mindset.</a:t>
            </a:r>
            <a:endParaRPr b="0" i="0" sz="1400" u="none" cap="none" strike="noStrike">
              <a:solidFill>
                <a:srgbClr val="24285D"/>
              </a:solidFill>
              <a:latin typeface="Barlow Condensed"/>
              <a:ea typeface="Barlow Condensed"/>
              <a:cs typeface="Barlow Condensed"/>
              <a:sym typeface="Barlow Condensed"/>
            </a:endParaRPr>
          </a:p>
          <a:p>
            <a:pPr indent="0" lvl="0" marL="0" marR="0" rtl="0" algn="l">
              <a:lnSpc>
                <a:spcPct val="120000"/>
              </a:lnSpc>
              <a:spcBef>
                <a:spcPts val="1200"/>
              </a:spcBef>
              <a:spcAft>
                <a:spcPts val="0"/>
              </a:spcAft>
              <a:buClr>
                <a:schemeClr val="dk1"/>
              </a:buClr>
              <a:buSzPts val="1100"/>
              <a:buFont typeface="Arial"/>
              <a:buNone/>
            </a:pPr>
            <a:r>
              <a:rPr b="0" i="0" lang="en" sz="1400" u="none" cap="none" strike="noStrike">
                <a:solidFill>
                  <a:srgbClr val="24285D"/>
                </a:solidFill>
                <a:latin typeface="Barlow Condensed"/>
                <a:ea typeface="Barlow Condensed"/>
                <a:cs typeface="Barlow Condensed"/>
                <a:sym typeface="Barlow Condensed"/>
              </a:rPr>
              <a:t>In order to keep a user-centric mindset we always tried to think about </a:t>
            </a:r>
            <a:r>
              <a:rPr lang="en">
                <a:solidFill>
                  <a:srgbClr val="24285D"/>
                </a:solidFill>
                <a:latin typeface="Barlow Condensed"/>
                <a:ea typeface="Barlow Condensed"/>
                <a:cs typeface="Barlow Condensed"/>
                <a:sym typeface="Barlow Condensed"/>
              </a:rPr>
              <a:t>Kerli</a:t>
            </a:r>
            <a:r>
              <a:rPr b="0" i="0" lang="en" sz="1400" u="none" cap="none" strike="noStrike">
                <a:solidFill>
                  <a:srgbClr val="24285D"/>
                </a:solidFill>
                <a:latin typeface="Barlow Condensed"/>
                <a:ea typeface="Barlow Condensed"/>
                <a:cs typeface="Barlow Condensed"/>
                <a:sym typeface="Barlow Condensed"/>
              </a:rPr>
              <a:t> when we made design decisions. </a:t>
            </a:r>
            <a:endParaRPr b="0" i="0" sz="1400" u="none" cap="none" strike="noStrike">
              <a:solidFill>
                <a:srgbClr val="24285D"/>
              </a:solidFill>
              <a:latin typeface="Barlow Condensed"/>
              <a:ea typeface="Barlow Condensed"/>
              <a:cs typeface="Barlow Condensed"/>
              <a:sym typeface="Barlow Condensed"/>
            </a:endParaRPr>
          </a:p>
          <a:p>
            <a:pPr indent="0" lvl="0" marL="0" marR="0" rtl="0" algn="l">
              <a:lnSpc>
                <a:spcPct val="120000"/>
              </a:lnSpc>
              <a:spcBef>
                <a:spcPts val="1200"/>
              </a:spcBef>
              <a:spcAft>
                <a:spcPts val="0"/>
              </a:spcAft>
              <a:buClr>
                <a:srgbClr val="000000"/>
              </a:buClr>
              <a:buSzPts val="1400"/>
              <a:buFont typeface="Arial"/>
              <a:buNone/>
            </a:pPr>
            <a:r>
              <a:t/>
            </a:r>
            <a:endParaRPr b="0" i="0" sz="1400" u="none" cap="none" strike="noStrike">
              <a:solidFill>
                <a:srgbClr val="24285D"/>
              </a:solidFill>
              <a:latin typeface="Barlow Condensed"/>
              <a:ea typeface="Barlow Condensed"/>
              <a:cs typeface="Barlow Condensed"/>
              <a:sym typeface="Barlow Condensed"/>
            </a:endParaRPr>
          </a:p>
        </p:txBody>
      </p:sp>
      <p:pic>
        <p:nvPicPr>
          <p:cNvPr id="396" name="Google Shape;396;p11"/>
          <p:cNvPicPr preferRelativeResize="0"/>
          <p:nvPr/>
        </p:nvPicPr>
        <p:blipFill rotWithShape="1">
          <a:blip r:embed="rId3">
            <a:alphaModFix/>
          </a:blip>
          <a:srcRect b="0" l="0" r="0" t="0"/>
          <a:stretch/>
        </p:blipFill>
        <p:spPr>
          <a:xfrm>
            <a:off x="4225551" y="1116161"/>
            <a:ext cx="4696801" cy="2632774"/>
          </a:xfrm>
          <a:prstGeom prst="rect">
            <a:avLst/>
          </a:prstGeom>
          <a:noFill/>
          <a:ln>
            <a:noFill/>
          </a:ln>
        </p:spPr>
      </p:pic>
    </p:spTree>
  </p:cSld>
  <p:clrMapOvr>
    <a:masterClrMapping/>
  </p:clrMapOvr>
  <p:transition>
    <p:fade/>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13"/>
          <p:cNvSpPr txBox="1"/>
          <p:nvPr>
            <p:ph type="title"/>
          </p:nvPr>
        </p:nvSpPr>
        <p:spPr>
          <a:xfrm>
            <a:off x="477322" y="39600"/>
            <a:ext cx="7385100" cy="954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i="1" lang="en" sz="4500">
                <a:solidFill>
                  <a:srgbClr val="EC008B"/>
                </a:solidFill>
                <a:latin typeface="Barlow Condensed ExtraLight"/>
                <a:ea typeface="Barlow Condensed ExtraLight"/>
                <a:cs typeface="Barlow Condensed ExtraLight"/>
                <a:sym typeface="Barlow Condensed ExtraLight"/>
              </a:rPr>
              <a:t>Customer journey map</a:t>
            </a:r>
            <a:endParaRPr i="1" sz="4500">
              <a:solidFill>
                <a:srgbClr val="EC008B"/>
              </a:solidFill>
              <a:latin typeface="Barlow Condensed ExtraLight"/>
              <a:ea typeface="Barlow Condensed ExtraLight"/>
              <a:cs typeface="Barlow Condensed ExtraLight"/>
              <a:sym typeface="Barlow Condensed ExtraLight"/>
            </a:endParaRPr>
          </a:p>
        </p:txBody>
      </p:sp>
      <p:sp>
        <p:nvSpPr>
          <p:cNvPr id="403" name="Google Shape;403;p13"/>
          <p:cNvSpPr txBox="1"/>
          <p:nvPr/>
        </p:nvSpPr>
        <p:spPr>
          <a:xfrm>
            <a:off x="477325" y="1184375"/>
            <a:ext cx="1831500" cy="254160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1200"/>
              </a:spcBef>
              <a:spcAft>
                <a:spcPts val="0"/>
              </a:spcAft>
              <a:buClr>
                <a:srgbClr val="000000"/>
              </a:buClr>
              <a:buSzPts val="1400"/>
              <a:buFont typeface="Arial"/>
              <a:buNone/>
            </a:pPr>
            <a:r>
              <a:rPr b="0" i="0" lang="en" sz="1400" u="none" cap="none" strike="noStrike">
                <a:solidFill>
                  <a:srgbClr val="24285D"/>
                </a:solidFill>
                <a:latin typeface="Barlow Condensed"/>
                <a:ea typeface="Barlow Condensed"/>
                <a:cs typeface="Barlow Condensed"/>
                <a:sym typeface="Barlow Condensed"/>
              </a:rPr>
              <a:t>After going through the research insights we collected, we created a customer journey map. </a:t>
            </a:r>
            <a:r>
              <a:rPr lang="en">
                <a:solidFill>
                  <a:srgbClr val="24285D"/>
                </a:solidFill>
                <a:latin typeface="Barlow Condensed"/>
                <a:ea typeface="Barlow Condensed"/>
                <a:cs typeface="Barlow Condensed"/>
                <a:sym typeface="Barlow Condensed"/>
              </a:rPr>
              <a:t>We were able to quickly identify Logopuu's potential customers' objectives and opinions about the website using this artifact.</a:t>
            </a:r>
            <a:endParaRPr b="0" i="0" sz="1400" u="none" cap="none" strike="noStrike">
              <a:solidFill>
                <a:srgbClr val="24285D"/>
              </a:solidFill>
              <a:latin typeface="Barlow Condensed"/>
              <a:ea typeface="Barlow Condensed"/>
              <a:cs typeface="Barlow Condensed"/>
              <a:sym typeface="Barlow Condensed"/>
            </a:endParaRPr>
          </a:p>
        </p:txBody>
      </p:sp>
      <p:pic>
        <p:nvPicPr>
          <p:cNvPr id="404" name="Google Shape;404;p13"/>
          <p:cNvPicPr preferRelativeResize="0"/>
          <p:nvPr/>
        </p:nvPicPr>
        <p:blipFill rotWithShape="1">
          <a:blip r:embed="rId3">
            <a:alphaModFix/>
          </a:blip>
          <a:srcRect b="0" l="0" r="0" t="0"/>
          <a:stretch/>
        </p:blipFill>
        <p:spPr>
          <a:xfrm>
            <a:off x="2639625" y="1258663"/>
            <a:ext cx="6101524" cy="3265274"/>
          </a:xfrm>
          <a:prstGeom prst="rect">
            <a:avLst/>
          </a:prstGeom>
          <a:noFill/>
          <a:ln>
            <a:noFill/>
          </a:ln>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14"/>
          <p:cNvSpPr txBox="1"/>
          <p:nvPr>
            <p:ph type="title"/>
          </p:nvPr>
        </p:nvSpPr>
        <p:spPr>
          <a:xfrm>
            <a:off x="477322" y="39600"/>
            <a:ext cx="7385100" cy="954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i="1" lang="en" sz="4500">
                <a:solidFill>
                  <a:srgbClr val="EC008B"/>
                </a:solidFill>
                <a:latin typeface="Barlow Condensed ExtraLight"/>
                <a:ea typeface="Barlow Condensed ExtraLight"/>
                <a:cs typeface="Barlow Condensed ExtraLight"/>
                <a:sym typeface="Barlow Condensed ExtraLight"/>
              </a:rPr>
              <a:t>USER STORIES</a:t>
            </a:r>
            <a:endParaRPr i="1" sz="4500">
              <a:solidFill>
                <a:srgbClr val="EC008B"/>
              </a:solidFill>
              <a:latin typeface="Barlow Condensed ExtraLight"/>
              <a:ea typeface="Barlow Condensed ExtraLight"/>
              <a:cs typeface="Barlow Condensed ExtraLight"/>
              <a:sym typeface="Barlow Condensed ExtraLight"/>
            </a:endParaRPr>
          </a:p>
        </p:txBody>
      </p:sp>
      <p:sp>
        <p:nvSpPr>
          <p:cNvPr id="411" name="Google Shape;411;p14"/>
          <p:cNvSpPr txBox="1"/>
          <p:nvPr/>
        </p:nvSpPr>
        <p:spPr>
          <a:xfrm>
            <a:off x="477325" y="1242150"/>
            <a:ext cx="4094700" cy="254160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1200"/>
              </a:spcBef>
              <a:spcAft>
                <a:spcPts val="0"/>
              </a:spcAft>
              <a:buClr>
                <a:srgbClr val="000000"/>
              </a:buClr>
              <a:buSzPts val="1800"/>
              <a:buFont typeface="Arial"/>
              <a:buNone/>
            </a:pPr>
            <a:r>
              <a:rPr b="0" i="0" lang="en" sz="1800" u="none" cap="none" strike="noStrike">
                <a:solidFill>
                  <a:srgbClr val="24285D"/>
                </a:solidFill>
                <a:latin typeface="Barlow Condensed"/>
                <a:ea typeface="Barlow Condensed"/>
                <a:cs typeface="Barlow Condensed"/>
                <a:sym typeface="Barlow Condensed"/>
              </a:rPr>
              <a:t>To define the website’s features in a user-centric way, we created a board of user stories. We divided the stories into categories depending on the stakeholders that interact with the website.</a:t>
            </a:r>
            <a:endParaRPr b="0" i="0" sz="1800" u="none" cap="none" strike="noStrike">
              <a:solidFill>
                <a:srgbClr val="24285D"/>
              </a:solidFill>
              <a:latin typeface="Barlow Condensed"/>
              <a:ea typeface="Barlow Condensed"/>
              <a:cs typeface="Barlow Condensed"/>
              <a:sym typeface="Barlow Condensed"/>
            </a:endParaRPr>
          </a:p>
        </p:txBody>
      </p:sp>
      <p:pic>
        <p:nvPicPr>
          <p:cNvPr id="412" name="Google Shape;412;p14"/>
          <p:cNvPicPr preferRelativeResize="0"/>
          <p:nvPr/>
        </p:nvPicPr>
        <p:blipFill rotWithShape="1">
          <a:blip r:embed="rId3">
            <a:alphaModFix/>
          </a:blip>
          <a:srcRect b="0" l="0" r="0" t="0"/>
          <a:stretch/>
        </p:blipFill>
        <p:spPr>
          <a:xfrm>
            <a:off x="5152601" y="601675"/>
            <a:ext cx="3527876" cy="4336799"/>
          </a:xfrm>
          <a:prstGeom prst="rect">
            <a:avLst/>
          </a:prstGeom>
          <a:noFill/>
          <a:ln>
            <a:noFill/>
          </a:ln>
        </p:spPr>
      </p:pic>
    </p:spTree>
  </p:cSld>
  <p:clrMapOvr>
    <a:masterClrMapping/>
  </p:clrMapOvr>
  <p:transition>
    <p:fade/>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15"/>
          <p:cNvSpPr txBox="1"/>
          <p:nvPr>
            <p:ph type="title"/>
          </p:nvPr>
        </p:nvSpPr>
        <p:spPr>
          <a:xfrm>
            <a:off x="477322" y="39600"/>
            <a:ext cx="7385100" cy="954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i="1" lang="en" sz="4500">
                <a:solidFill>
                  <a:srgbClr val="EC008B"/>
                </a:solidFill>
                <a:latin typeface="Barlow Condensed ExtraLight"/>
                <a:ea typeface="Barlow Condensed ExtraLight"/>
                <a:cs typeface="Barlow Condensed ExtraLight"/>
                <a:sym typeface="Barlow Condensed ExtraLight"/>
              </a:rPr>
              <a:t>ITERATION CYCLES</a:t>
            </a:r>
            <a:endParaRPr i="1" sz="4500">
              <a:solidFill>
                <a:srgbClr val="EC008B"/>
              </a:solidFill>
              <a:latin typeface="Barlow Condensed ExtraLight"/>
              <a:ea typeface="Barlow Condensed ExtraLight"/>
              <a:cs typeface="Barlow Condensed ExtraLight"/>
              <a:sym typeface="Barlow Condensed ExtraLight"/>
            </a:endParaRPr>
          </a:p>
        </p:txBody>
      </p:sp>
      <p:sp>
        <p:nvSpPr>
          <p:cNvPr id="419" name="Google Shape;419;p15"/>
          <p:cNvSpPr txBox="1"/>
          <p:nvPr/>
        </p:nvSpPr>
        <p:spPr>
          <a:xfrm>
            <a:off x="477325" y="1242150"/>
            <a:ext cx="3605700" cy="194070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1200"/>
              </a:spcBef>
              <a:spcAft>
                <a:spcPts val="0"/>
              </a:spcAft>
              <a:buClr>
                <a:srgbClr val="000000"/>
              </a:buClr>
              <a:buSzPts val="1400"/>
              <a:buFont typeface="Arial"/>
              <a:buNone/>
            </a:pPr>
            <a:r>
              <a:rPr b="1" i="0" lang="en" sz="1400" u="none" cap="none" strike="noStrike">
                <a:solidFill>
                  <a:srgbClr val="24285D"/>
                </a:solidFill>
                <a:latin typeface="Barlow Condensed"/>
                <a:ea typeface="Barlow Condensed"/>
                <a:cs typeface="Barlow Condensed"/>
                <a:sym typeface="Barlow Condensed"/>
              </a:rPr>
              <a:t>Prototyping</a:t>
            </a:r>
            <a:br>
              <a:rPr b="0" i="0" lang="en" sz="1400" u="none" cap="none" strike="noStrike">
                <a:solidFill>
                  <a:srgbClr val="24285D"/>
                </a:solidFill>
                <a:latin typeface="Barlow Condensed"/>
                <a:ea typeface="Barlow Condensed"/>
                <a:cs typeface="Barlow Condensed"/>
                <a:sym typeface="Barlow Condensed"/>
              </a:rPr>
            </a:br>
            <a:r>
              <a:rPr b="0" i="0" lang="en" sz="1400" u="none" cap="none" strike="noStrike">
                <a:solidFill>
                  <a:srgbClr val="24285D"/>
                </a:solidFill>
                <a:latin typeface="Barlow Condensed"/>
                <a:ea typeface="Barlow Condensed"/>
                <a:cs typeface="Barlow Condensed"/>
                <a:sym typeface="Barlow Condensed"/>
              </a:rPr>
              <a:t>Throughout the project, we continuously worked on and improved our prototype. We started with a basic version in Figma and went more high fidelity in Adobe XD. In between we created multiple designs for the pages. The prototypes were interactive and therefore could be easily tested.</a:t>
            </a:r>
            <a:endParaRPr b="0" i="0" sz="1400" u="none" cap="none" strike="noStrike">
              <a:solidFill>
                <a:srgbClr val="24285D"/>
              </a:solidFill>
              <a:latin typeface="Barlow Condensed"/>
              <a:ea typeface="Barlow Condensed"/>
              <a:cs typeface="Barlow Condensed"/>
              <a:sym typeface="Barlow Condensed"/>
            </a:endParaRPr>
          </a:p>
        </p:txBody>
      </p:sp>
      <p:sp>
        <p:nvSpPr>
          <p:cNvPr id="420" name="Google Shape;420;p15"/>
          <p:cNvSpPr txBox="1"/>
          <p:nvPr/>
        </p:nvSpPr>
        <p:spPr>
          <a:xfrm>
            <a:off x="5598300" y="1242150"/>
            <a:ext cx="3110700" cy="145050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1200"/>
              </a:spcBef>
              <a:spcAft>
                <a:spcPts val="0"/>
              </a:spcAft>
              <a:buClr>
                <a:srgbClr val="000000"/>
              </a:buClr>
              <a:buSzPts val="1400"/>
              <a:buFont typeface="Arial"/>
              <a:buNone/>
            </a:pPr>
            <a:r>
              <a:rPr b="1" i="0" lang="en" sz="1400" u="none" cap="none" strike="noStrike">
                <a:solidFill>
                  <a:srgbClr val="24285D"/>
                </a:solidFill>
                <a:latin typeface="Barlow Condensed"/>
                <a:ea typeface="Barlow Condensed"/>
                <a:cs typeface="Barlow Condensed"/>
                <a:sym typeface="Barlow Condensed"/>
              </a:rPr>
              <a:t>Evaluation</a:t>
            </a:r>
            <a:br>
              <a:rPr b="0" i="0" lang="en" sz="1400" u="none" cap="none" strike="noStrike">
                <a:solidFill>
                  <a:srgbClr val="24285D"/>
                </a:solidFill>
                <a:latin typeface="Barlow Condensed"/>
                <a:ea typeface="Barlow Condensed"/>
                <a:cs typeface="Barlow Condensed"/>
                <a:sym typeface="Barlow Condensed"/>
              </a:rPr>
            </a:br>
            <a:r>
              <a:rPr b="0" i="0" lang="en" sz="1400" u="none" cap="none" strike="noStrike">
                <a:solidFill>
                  <a:srgbClr val="24285D"/>
                </a:solidFill>
                <a:latin typeface="Barlow Condensed"/>
                <a:ea typeface="Barlow Condensed"/>
                <a:cs typeface="Barlow Condensed"/>
                <a:sym typeface="Barlow Condensed"/>
              </a:rPr>
              <a:t>In order to get regular user feedback for our prototype we conducted usability test sessions. There, we gave participants tasks to carry out in the prototype and interviewed them afterwards.</a:t>
            </a:r>
            <a:endParaRPr b="0" i="0" sz="1400" u="none" cap="none" strike="noStrike">
              <a:solidFill>
                <a:srgbClr val="24285D"/>
              </a:solidFill>
              <a:latin typeface="Barlow Condensed"/>
              <a:ea typeface="Barlow Condensed"/>
              <a:cs typeface="Barlow Condensed"/>
              <a:sym typeface="Barlow Condensed"/>
            </a:endParaRPr>
          </a:p>
        </p:txBody>
      </p:sp>
      <p:sp>
        <p:nvSpPr>
          <p:cNvPr id="421" name="Google Shape;421;p15"/>
          <p:cNvSpPr txBox="1"/>
          <p:nvPr/>
        </p:nvSpPr>
        <p:spPr>
          <a:xfrm>
            <a:off x="3005125" y="3391300"/>
            <a:ext cx="4857300" cy="145050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1200"/>
              </a:spcBef>
              <a:spcAft>
                <a:spcPts val="0"/>
              </a:spcAft>
              <a:buClr>
                <a:srgbClr val="000000"/>
              </a:buClr>
              <a:buSzPts val="1400"/>
              <a:buFont typeface="Arial"/>
              <a:buNone/>
            </a:pPr>
            <a:r>
              <a:rPr b="1" i="0" lang="en" sz="1400" u="none" cap="none" strike="noStrike">
                <a:solidFill>
                  <a:srgbClr val="24285D"/>
                </a:solidFill>
                <a:latin typeface="Barlow Condensed"/>
                <a:ea typeface="Barlow Condensed"/>
                <a:cs typeface="Barlow Condensed"/>
                <a:sym typeface="Barlow Condensed"/>
              </a:rPr>
              <a:t>Review</a:t>
            </a:r>
            <a:br>
              <a:rPr b="0" i="0" lang="en" sz="1400" u="none" cap="none" strike="noStrike">
                <a:solidFill>
                  <a:srgbClr val="24285D"/>
                </a:solidFill>
                <a:latin typeface="Barlow Condensed"/>
                <a:ea typeface="Barlow Condensed"/>
                <a:cs typeface="Barlow Condensed"/>
                <a:sym typeface="Barlow Condensed"/>
              </a:rPr>
            </a:br>
            <a:r>
              <a:rPr b="0" i="0" lang="en" sz="1400" u="none" cap="none" strike="noStrike">
                <a:solidFill>
                  <a:srgbClr val="24285D"/>
                </a:solidFill>
                <a:latin typeface="Barlow Condensed"/>
                <a:ea typeface="Barlow Condensed"/>
                <a:cs typeface="Barlow Condensed"/>
                <a:sym typeface="Barlow Condensed"/>
              </a:rPr>
              <a:t>Once a week, our team met online with Logopuu to present our latest prototype and insights. By having this fixed and regularly occurring meet up we made sure that we created something new to show. Furthermore, by collecting feedback from Logopuu and discussing design decisions, we found new ways to solve issues and found the most suitable design option.</a:t>
            </a:r>
            <a:endParaRPr b="0" i="0" sz="1400" u="none" cap="none" strike="noStrike">
              <a:solidFill>
                <a:srgbClr val="24285D"/>
              </a:solidFill>
              <a:latin typeface="Barlow Condensed"/>
              <a:ea typeface="Barlow Condensed"/>
              <a:cs typeface="Barlow Condensed"/>
              <a:sym typeface="Barlow Condensed"/>
            </a:endParaRPr>
          </a:p>
        </p:txBody>
      </p:sp>
      <p:cxnSp>
        <p:nvCxnSpPr>
          <p:cNvPr id="422" name="Google Shape;422;p15"/>
          <p:cNvCxnSpPr/>
          <p:nvPr/>
        </p:nvCxnSpPr>
        <p:spPr>
          <a:xfrm>
            <a:off x="4243350" y="2048225"/>
            <a:ext cx="1114200" cy="0"/>
          </a:xfrm>
          <a:prstGeom prst="straightConnector1">
            <a:avLst/>
          </a:prstGeom>
          <a:noFill/>
          <a:ln cap="flat" cmpd="sng" w="28575">
            <a:solidFill>
              <a:srgbClr val="EC008B"/>
            </a:solidFill>
            <a:prstDash val="solid"/>
            <a:round/>
            <a:headEnd len="sm" w="sm" type="none"/>
            <a:tailEnd len="med" w="med" type="triangle"/>
          </a:ln>
        </p:spPr>
      </p:cxnSp>
      <p:cxnSp>
        <p:nvCxnSpPr>
          <p:cNvPr id="423" name="Google Shape;423;p15"/>
          <p:cNvCxnSpPr/>
          <p:nvPr/>
        </p:nvCxnSpPr>
        <p:spPr>
          <a:xfrm flipH="1">
            <a:off x="6561025" y="2868325"/>
            <a:ext cx="561600" cy="516900"/>
          </a:xfrm>
          <a:prstGeom prst="straightConnector1">
            <a:avLst/>
          </a:prstGeom>
          <a:noFill/>
          <a:ln cap="flat" cmpd="sng" w="28575">
            <a:solidFill>
              <a:srgbClr val="EC008B"/>
            </a:solidFill>
            <a:prstDash val="solid"/>
            <a:round/>
            <a:headEnd len="sm" w="sm" type="none"/>
            <a:tailEnd len="med" w="med" type="triangle"/>
          </a:ln>
        </p:spPr>
      </p:cxnSp>
      <p:cxnSp>
        <p:nvCxnSpPr>
          <p:cNvPr id="424" name="Google Shape;424;p15"/>
          <p:cNvCxnSpPr>
            <a:endCxn id="419" idx="2"/>
          </p:cNvCxnSpPr>
          <p:nvPr/>
        </p:nvCxnSpPr>
        <p:spPr>
          <a:xfrm rot="10800000">
            <a:off x="2280175" y="3182850"/>
            <a:ext cx="465600" cy="684000"/>
          </a:xfrm>
          <a:prstGeom prst="straightConnector1">
            <a:avLst/>
          </a:prstGeom>
          <a:noFill/>
          <a:ln cap="flat" cmpd="sng" w="28575">
            <a:solidFill>
              <a:srgbClr val="EC008B"/>
            </a:solidFill>
            <a:prstDash val="solid"/>
            <a:round/>
            <a:headEnd len="sm" w="sm" type="none"/>
            <a:tailEnd len="med" w="med" type="triangle"/>
          </a:ln>
        </p:spPr>
      </p:cxn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16"/>
          <p:cNvSpPr txBox="1"/>
          <p:nvPr>
            <p:ph type="title"/>
          </p:nvPr>
        </p:nvSpPr>
        <p:spPr>
          <a:xfrm>
            <a:off x="477322" y="39600"/>
            <a:ext cx="7385100" cy="954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i="1" lang="en" sz="4500">
                <a:solidFill>
                  <a:srgbClr val="EC008B"/>
                </a:solidFill>
                <a:latin typeface="Barlow Condensed ExtraLight"/>
                <a:ea typeface="Barlow Condensed ExtraLight"/>
                <a:cs typeface="Barlow Condensed ExtraLight"/>
                <a:sym typeface="Barlow Condensed ExtraLight"/>
              </a:rPr>
              <a:t>GRAPHIC DESIGN</a:t>
            </a:r>
            <a:endParaRPr i="1" sz="4500">
              <a:solidFill>
                <a:srgbClr val="EC008B"/>
              </a:solidFill>
              <a:latin typeface="Barlow Condensed ExtraLight"/>
              <a:ea typeface="Barlow Condensed ExtraLight"/>
              <a:cs typeface="Barlow Condensed ExtraLight"/>
              <a:sym typeface="Barlow Condensed ExtraLight"/>
            </a:endParaRPr>
          </a:p>
        </p:txBody>
      </p:sp>
      <p:sp>
        <p:nvSpPr>
          <p:cNvPr id="431" name="Google Shape;431;p16"/>
          <p:cNvSpPr txBox="1"/>
          <p:nvPr/>
        </p:nvSpPr>
        <p:spPr>
          <a:xfrm>
            <a:off x="477325" y="993600"/>
            <a:ext cx="7991400" cy="38970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1200"/>
              </a:spcBef>
              <a:spcAft>
                <a:spcPts val="0"/>
              </a:spcAft>
              <a:buClr>
                <a:srgbClr val="000000"/>
              </a:buClr>
              <a:buSzPts val="1400"/>
              <a:buFont typeface="Arial"/>
              <a:buNone/>
            </a:pPr>
            <a:r>
              <a:rPr b="0" i="0" lang="en" sz="1400" u="none" cap="none" strike="noStrike">
                <a:solidFill>
                  <a:srgbClr val="24285D"/>
                </a:solidFill>
                <a:latin typeface="Barlow Condensed"/>
                <a:ea typeface="Barlow Condensed"/>
                <a:cs typeface="Barlow Condensed"/>
                <a:sym typeface="Barlow Condensed"/>
              </a:rPr>
              <a:t>We created two visual design variations of the website, which we presented to Logopuu: </a:t>
            </a:r>
            <a:endParaRPr b="0" i="0" sz="1400" u="none" cap="none" strike="noStrike">
              <a:solidFill>
                <a:srgbClr val="24285D"/>
              </a:solidFill>
              <a:latin typeface="Barlow Condensed"/>
              <a:ea typeface="Barlow Condensed"/>
              <a:cs typeface="Barlow Condensed"/>
              <a:sym typeface="Barlow Condensed"/>
            </a:endParaRPr>
          </a:p>
          <a:p>
            <a:pPr indent="0" lvl="0" marL="0" marR="0" rtl="0" algn="l">
              <a:lnSpc>
                <a:spcPct val="120000"/>
              </a:lnSpc>
              <a:spcBef>
                <a:spcPts val="1200"/>
              </a:spcBef>
              <a:spcAft>
                <a:spcPts val="0"/>
              </a:spcAft>
              <a:buClr>
                <a:srgbClr val="000000"/>
              </a:buClr>
              <a:buSzPts val="1400"/>
              <a:buFont typeface="Arial"/>
              <a:buNone/>
            </a:pPr>
            <a:r>
              <a:t/>
            </a:r>
            <a:endParaRPr b="0" i="0" sz="1400" u="none" cap="none" strike="noStrike">
              <a:solidFill>
                <a:srgbClr val="24285D"/>
              </a:solidFill>
              <a:latin typeface="Barlow Condensed"/>
              <a:ea typeface="Barlow Condensed"/>
              <a:cs typeface="Barlow Condensed"/>
              <a:sym typeface="Barlow Condensed"/>
            </a:endParaRPr>
          </a:p>
        </p:txBody>
      </p:sp>
      <p:pic>
        <p:nvPicPr>
          <p:cNvPr id="432" name="Google Shape;432;p16"/>
          <p:cNvPicPr preferRelativeResize="0"/>
          <p:nvPr/>
        </p:nvPicPr>
        <p:blipFill rotWithShape="1">
          <a:blip r:embed="rId3">
            <a:alphaModFix/>
          </a:blip>
          <a:srcRect b="0" l="0" r="0" t="0"/>
          <a:stretch/>
        </p:blipFill>
        <p:spPr>
          <a:xfrm>
            <a:off x="5631425" y="1305175"/>
            <a:ext cx="3268225" cy="3629150"/>
          </a:xfrm>
          <a:prstGeom prst="rect">
            <a:avLst/>
          </a:prstGeom>
          <a:noFill/>
          <a:ln>
            <a:noFill/>
          </a:ln>
          <a:effectLst>
            <a:outerShdw blurRad="57150" rotWithShape="0" algn="bl" dir="5400000" dist="19050">
              <a:srgbClr val="000000">
                <a:alpha val="49803"/>
              </a:srgbClr>
            </a:outerShdw>
          </a:effectLst>
        </p:spPr>
      </p:pic>
      <p:pic>
        <p:nvPicPr>
          <p:cNvPr id="433" name="Google Shape;433;p16"/>
          <p:cNvPicPr preferRelativeResize="0"/>
          <p:nvPr/>
        </p:nvPicPr>
        <p:blipFill rotWithShape="1">
          <a:blip r:embed="rId4">
            <a:alphaModFix/>
          </a:blip>
          <a:srcRect b="15433" l="0" r="0" t="0"/>
          <a:stretch/>
        </p:blipFill>
        <p:spPr>
          <a:xfrm>
            <a:off x="2607175" y="1439350"/>
            <a:ext cx="2936100" cy="3416500"/>
          </a:xfrm>
          <a:prstGeom prst="rect">
            <a:avLst/>
          </a:prstGeom>
          <a:noFill/>
          <a:ln>
            <a:noFill/>
          </a:ln>
          <a:effectLst>
            <a:outerShdw blurRad="57150" rotWithShape="0" algn="bl" dir="5400000" dist="19050">
              <a:srgbClr val="000000">
                <a:alpha val="49803"/>
              </a:srgbClr>
            </a:outerShdw>
          </a:effectLst>
        </p:spPr>
      </p:pic>
    </p:spTree>
  </p:cSld>
  <p:clrMapOvr>
    <a:masterClrMapping/>
  </p:clrMapOvr>
  <p:transition>
    <p:fade/>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17"/>
          <p:cNvSpPr txBox="1"/>
          <p:nvPr>
            <p:ph type="title"/>
          </p:nvPr>
        </p:nvSpPr>
        <p:spPr>
          <a:xfrm>
            <a:off x="477322" y="39600"/>
            <a:ext cx="7385100" cy="954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i="1" lang="en" sz="4500">
                <a:solidFill>
                  <a:srgbClr val="EC008B"/>
                </a:solidFill>
                <a:latin typeface="Barlow Condensed ExtraLight"/>
                <a:ea typeface="Barlow Condensed ExtraLight"/>
                <a:cs typeface="Barlow Condensed ExtraLight"/>
                <a:sym typeface="Barlow Condensed ExtraLight"/>
              </a:rPr>
              <a:t>PROTOTYPE</a:t>
            </a:r>
            <a:endParaRPr i="1" sz="4500">
              <a:solidFill>
                <a:srgbClr val="EC008B"/>
              </a:solidFill>
              <a:latin typeface="Barlow Condensed ExtraLight"/>
              <a:ea typeface="Barlow Condensed ExtraLight"/>
              <a:cs typeface="Barlow Condensed ExtraLight"/>
              <a:sym typeface="Barlow Condensed ExtraLight"/>
            </a:endParaRPr>
          </a:p>
        </p:txBody>
      </p:sp>
      <p:sp>
        <p:nvSpPr>
          <p:cNvPr id="440" name="Google Shape;440;p17"/>
          <p:cNvSpPr txBox="1"/>
          <p:nvPr/>
        </p:nvSpPr>
        <p:spPr>
          <a:xfrm>
            <a:off x="477325" y="1242150"/>
            <a:ext cx="7991400" cy="38970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1200"/>
              </a:spcBef>
              <a:spcAft>
                <a:spcPts val="0"/>
              </a:spcAft>
              <a:buClr>
                <a:srgbClr val="000000"/>
              </a:buClr>
              <a:buSzPts val="1400"/>
              <a:buFont typeface="Arial"/>
              <a:buNone/>
            </a:pPr>
            <a:r>
              <a:rPr b="0" i="0" lang="en" sz="1400" u="none" cap="none" strike="noStrike">
                <a:solidFill>
                  <a:srgbClr val="24285D"/>
                </a:solidFill>
                <a:latin typeface="Barlow Condensed"/>
                <a:ea typeface="Barlow Condensed"/>
                <a:cs typeface="Barlow Condensed"/>
                <a:sym typeface="Barlow Condensed"/>
              </a:rPr>
              <a:t>Our prototype continuously evolved from a low-fidelity version to a high-fidelity one:</a:t>
            </a:r>
            <a:endParaRPr b="0" i="0" sz="1400" u="none" cap="none" strike="noStrike">
              <a:solidFill>
                <a:srgbClr val="24285D"/>
              </a:solidFill>
              <a:latin typeface="Barlow Condensed"/>
              <a:ea typeface="Barlow Condensed"/>
              <a:cs typeface="Barlow Condensed"/>
              <a:sym typeface="Barlow Condensed"/>
            </a:endParaRPr>
          </a:p>
          <a:p>
            <a:pPr indent="0" lvl="0" marL="0" marR="0" rtl="0" algn="l">
              <a:lnSpc>
                <a:spcPct val="120000"/>
              </a:lnSpc>
              <a:spcBef>
                <a:spcPts val="1200"/>
              </a:spcBef>
              <a:spcAft>
                <a:spcPts val="0"/>
              </a:spcAft>
              <a:buClr>
                <a:srgbClr val="000000"/>
              </a:buClr>
              <a:buSzPts val="1400"/>
              <a:buFont typeface="Arial"/>
              <a:buNone/>
            </a:pPr>
            <a:r>
              <a:t/>
            </a:r>
            <a:endParaRPr b="0" i="0" sz="1400" u="none" cap="none" strike="noStrike">
              <a:solidFill>
                <a:srgbClr val="24285D"/>
              </a:solidFill>
              <a:latin typeface="Barlow Condensed"/>
              <a:ea typeface="Barlow Condensed"/>
              <a:cs typeface="Barlow Condensed"/>
              <a:sym typeface="Barlow Condensed"/>
            </a:endParaRPr>
          </a:p>
        </p:txBody>
      </p:sp>
      <p:pic>
        <p:nvPicPr>
          <p:cNvPr id="441" name="Google Shape;441;p17"/>
          <p:cNvPicPr preferRelativeResize="0"/>
          <p:nvPr/>
        </p:nvPicPr>
        <p:blipFill rotWithShape="1">
          <a:blip r:embed="rId3">
            <a:alphaModFix/>
          </a:blip>
          <a:srcRect b="0" l="0" r="0" t="0"/>
          <a:stretch/>
        </p:blipFill>
        <p:spPr>
          <a:xfrm>
            <a:off x="1070550" y="1880400"/>
            <a:ext cx="2976674" cy="2433899"/>
          </a:xfrm>
          <a:prstGeom prst="rect">
            <a:avLst/>
          </a:prstGeom>
          <a:noFill/>
          <a:ln>
            <a:noFill/>
          </a:ln>
          <a:effectLst>
            <a:outerShdw blurRad="57150" rotWithShape="0" algn="bl" dir="5400000" dist="19050">
              <a:srgbClr val="000000">
                <a:alpha val="49803"/>
              </a:srgbClr>
            </a:outerShdw>
          </a:effectLst>
        </p:spPr>
      </p:pic>
      <p:cxnSp>
        <p:nvCxnSpPr>
          <p:cNvPr id="442" name="Google Shape;442;p17"/>
          <p:cNvCxnSpPr/>
          <p:nvPr/>
        </p:nvCxnSpPr>
        <p:spPr>
          <a:xfrm>
            <a:off x="4449150" y="3097350"/>
            <a:ext cx="766800" cy="11700"/>
          </a:xfrm>
          <a:prstGeom prst="straightConnector1">
            <a:avLst/>
          </a:prstGeom>
          <a:noFill/>
          <a:ln cap="flat" cmpd="sng" w="28575">
            <a:solidFill>
              <a:srgbClr val="EC008B"/>
            </a:solidFill>
            <a:prstDash val="solid"/>
            <a:round/>
            <a:headEnd len="sm" w="sm" type="none"/>
            <a:tailEnd len="med" w="med" type="triangle"/>
          </a:ln>
        </p:spPr>
      </p:cxnSp>
      <p:pic>
        <p:nvPicPr>
          <p:cNvPr id="443" name="Google Shape;443;p17"/>
          <p:cNvPicPr preferRelativeResize="0"/>
          <p:nvPr/>
        </p:nvPicPr>
        <p:blipFill rotWithShape="1">
          <a:blip r:embed="rId4">
            <a:alphaModFix/>
          </a:blip>
          <a:srcRect b="0" l="0" r="0" t="0"/>
          <a:stretch/>
        </p:blipFill>
        <p:spPr>
          <a:xfrm>
            <a:off x="5697675" y="803450"/>
            <a:ext cx="3244624" cy="4149925"/>
          </a:xfrm>
          <a:prstGeom prst="rect">
            <a:avLst/>
          </a:prstGeom>
          <a:noFill/>
          <a:ln>
            <a:noFill/>
          </a:ln>
          <a:effectLst>
            <a:outerShdw blurRad="57150" rotWithShape="0" algn="bl" dir="5400000" dist="19050">
              <a:srgbClr val="000000">
                <a:alpha val="49800"/>
              </a:srgbClr>
            </a:outerShdw>
          </a:effectLst>
        </p:spPr>
      </p:pic>
    </p:spTree>
  </p:cSld>
  <p:clrMapOvr>
    <a:masterClrMapping/>
  </p:clrMapOvr>
  <p:transition>
    <p:fade/>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18"/>
          <p:cNvSpPr txBox="1"/>
          <p:nvPr>
            <p:ph type="title"/>
          </p:nvPr>
        </p:nvSpPr>
        <p:spPr>
          <a:xfrm>
            <a:off x="1840707" y="1896442"/>
            <a:ext cx="5928600" cy="11583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rgbClr val="EC008B"/>
              </a:buClr>
              <a:buSzPts val="4000"/>
              <a:buFont typeface="Barlow Condensed ExtraLight"/>
              <a:buNone/>
            </a:pPr>
            <a:r>
              <a:rPr lang="en" sz="6000">
                <a:solidFill>
                  <a:srgbClr val="EC008B"/>
                </a:solidFill>
                <a:latin typeface="Barlow Condensed ExtraLight"/>
                <a:ea typeface="Barlow Condensed ExtraLight"/>
                <a:cs typeface="Barlow Condensed ExtraLight"/>
                <a:sym typeface="Barlow Condensed ExtraLight"/>
              </a:rPr>
              <a:t>PROJECT ACTION PLAN </a:t>
            </a:r>
            <a:endParaRPr sz="6000">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2"/>
          <p:cNvSpPr txBox="1"/>
          <p:nvPr>
            <p:ph type="title"/>
          </p:nvPr>
        </p:nvSpPr>
        <p:spPr>
          <a:xfrm>
            <a:off x="334141" y="201412"/>
            <a:ext cx="7962900" cy="9261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i="1" lang="en" sz="4500">
                <a:solidFill>
                  <a:srgbClr val="EC008B"/>
                </a:solidFill>
                <a:latin typeface="Barlow Condensed"/>
                <a:ea typeface="Barlow Condensed"/>
                <a:cs typeface="Barlow Condensed"/>
                <a:sym typeface="Barlow Condensed"/>
              </a:rPr>
              <a:t>TABLE OF CONTENTS</a:t>
            </a:r>
            <a:endParaRPr i="1" sz="4500">
              <a:solidFill>
                <a:srgbClr val="EC008B"/>
              </a:solidFill>
              <a:latin typeface="Barlow Condensed"/>
              <a:ea typeface="Barlow Condensed"/>
              <a:cs typeface="Barlow Condensed"/>
              <a:sym typeface="Barlow Condensed"/>
            </a:endParaRPr>
          </a:p>
        </p:txBody>
      </p:sp>
      <p:sp>
        <p:nvSpPr>
          <p:cNvPr id="285" name="Google Shape;285;p2"/>
          <p:cNvSpPr/>
          <p:nvPr/>
        </p:nvSpPr>
        <p:spPr>
          <a:xfrm>
            <a:off x="439514" y="2922112"/>
            <a:ext cx="1974300" cy="354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700"/>
              <a:buFont typeface="Arial"/>
              <a:buNone/>
            </a:pPr>
            <a:r>
              <a:rPr b="0" i="0" lang="en" sz="1700" u="none" cap="none" strike="noStrike">
                <a:solidFill>
                  <a:srgbClr val="24285D"/>
                </a:solidFill>
                <a:latin typeface="Barlow Condensed"/>
                <a:ea typeface="Barlow Condensed"/>
                <a:cs typeface="Barlow Condensed"/>
                <a:sym typeface="Barlow Condensed"/>
              </a:rPr>
              <a:t>Project Report</a:t>
            </a:r>
            <a:endParaRPr b="0" i="0" sz="1700" u="none" cap="none" strike="noStrike">
              <a:solidFill>
                <a:srgbClr val="24285D"/>
              </a:solidFill>
              <a:latin typeface="Barlow Condensed"/>
              <a:ea typeface="Barlow Condensed"/>
              <a:cs typeface="Barlow Condensed"/>
              <a:sym typeface="Barlow Condensed"/>
            </a:endParaRPr>
          </a:p>
        </p:txBody>
      </p:sp>
      <p:sp>
        <p:nvSpPr>
          <p:cNvPr id="286" name="Google Shape;286;p2"/>
          <p:cNvSpPr/>
          <p:nvPr/>
        </p:nvSpPr>
        <p:spPr>
          <a:xfrm>
            <a:off x="4575007" y="2922088"/>
            <a:ext cx="1982400" cy="354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700"/>
              <a:buFont typeface="Arial"/>
              <a:buNone/>
            </a:pPr>
            <a:r>
              <a:rPr b="0" i="0" lang="en" sz="1700" u="none" cap="none" strike="noStrike">
                <a:solidFill>
                  <a:srgbClr val="24285D"/>
                </a:solidFill>
                <a:latin typeface="Barlow Condensed"/>
                <a:ea typeface="Barlow Condensed"/>
                <a:cs typeface="Barlow Condensed"/>
                <a:sym typeface="Barlow Condensed"/>
              </a:rPr>
              <a:t>Results</a:t>
            </a:r>
            <a:endParaRPr b="0" i="0" sz="1700" u="none" cap="none" strike="noStrike">
              <a:solidFill>
                <a:srgbClr val="24285D"/>
              </a:solidFill>
              <a:latin typeface="Barlow Condensed"/>
              <a:ea typeface="Barlow Condensed"/>
              <a:cs typeface="Barlow Condensed"/>
              <a:sym typeface="Barlow Condensed"/>
            </a:endParaRPr>
          </a:p>
        </p:txBody>
      </p:sp>
      <p:sp>
        <p:nvSpPr>
          <p:cNvPr id="287" name="Google Shape;287;p2"/>
          <p:cNvSpPr/>
          <p:nvPr/>
        </p:nvSpPr>
        <p:spPr>
          <a:xfrm>
            <a:off x="2591247" y="2912416"/>
            <a:ext cx="1751400" cy="354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700"/>
              <a:buFont typeface="Arial"/>
              <a:buNone/>
            </a:pPr>
            <a:r>
              <a:rPr b="0" i="0" lang="en" sz="1700" u="none" cap="none" strike="noStrike">
                <a:solidFill>
                  <a:srgbClr val="24285D"/>
                </a:solidFill>
                <a:latin typeface="Barlow Condensed"/>
                <a:ea typeface="Barlow Condensed"/>
                <a:cs typeface="Barlow Condensed"/>
                <a:sym typeface="Barlow Condensed"/>
              </a:rPr>
              <a:t>Project Action Plan</a:t>
            </a:r>
            <a:endParaRPr b="0" i="0" sz="1700" u="none" cap="none" strike="noStrike">
              <a:solidFill>
                <a:srgbClr val="24285D"/>
              </a:solidFill>
              <a:latin typeface="Barlow Condensed"/>
              <a:ea typeface="Barlow Condensed"/>
              <a:cs typeface="Barlow Condensed"/>
              <a:sym typeface="Barlow Condensed"/>
            </a:endParaRPr>
          </a:p>
        </p:txBody>
      </p:sp>
      <p:cxnSp>
        <p:nvCxnSpPr>
          <p:cNvPr id="288" name="Google Shape;288;p2"/>
          <p:cNvCxnSpPr/>
          <p:nvPr/>
        </p:nvCxnSpPr>
        <p:spPr>
          <a:xfrm flipH="1">
            <a:off x="2368615" y="2071579"/>
            <a:ext cx="164700" cy="659700"/>
          </a:xfrm>
          <a:prstGeom prst="straightConnector1">
            <a:avLst/>
          </a:prstGeom>
          <a:noFill/>
          <a:ln cap="flat" cmpd="sng" w="53975">
            <a:solidFill>
              <a:srgbClr val="BE1E2D"/>
            </a:solidFill>
            <a:prstDash val="solid"/>
            <a:miter lim="800000"/>
            <a:headEnd len="sm" w="sm" type="none"/>
            <a:tailEnd len="sm" w="sm" type="none"/>
          </a:ln>
        </p:spPr>
      </p:cxnSp>
      <p:pic>
        <p:nvPicPr>
          <p:cNvPr id="289" name="Google Shape;289;p2"/>
          <p:cNvPicPr preferRelativeResize="0"/>
          <p:nvPr/>
        </p:nvPicPr>
        <p:blipFill rotWithShape="1">
          <a:blip r:embed="rId3">
            <a:alphaModFix/>
          </a:blip>
          <a:srcRect b="0" l="0" r="0" t="0"/>
          <a:stretch/>
        </p:blipFill>
        <p:spPr>
          <a:xfrm>
            <a:off x="5127645" y="2022851"/>
            <a:ext cx="877136" cy="756000"/>
          </a:xfrm>
          <a:prstGeom prst="rect">
            <a:avLst/>
          </a:prstGeom>
          <a:noFill/>
          <a:ln>
            <a:noFill/>
          </a:ln>
        </p:spPr>
      </p:pic>
      <p:pic>
        <p:nvPicPr>
          <p:cNvPr id="290" name="Google Shape;290;p2"/>
          <p:cNvPicPr preferRelativeResize="0"/>
          <p:nvPr/>
        </p:nvPicPr>
        <p:blipFill rotWithShape="1">
          <a:blip r:embed="rId4">
            <a:alphaModFix/>
          </a:blip>
          <a:srcRect b="0" l="0" r="0" t="0"/>
          <a:stretch/>
        </p:blipFill>
        <p:spPr>
          <a:xfrm>
            <a:off x="1037517" y="1867379"/>
            <a:ext cx="707052" cy="863999"/>
          </a:xfrm>
          <a:prstGeom prst="rect">
            <a:avLst/>
          </a:prstGeom>
          <a:noFill/>
          <a:ln>
            <a:noFill/>
          </a:ln>
        </p:spPr>
      </p:pic>
      <p:cxnSp>
        <p:nvCxnSpPr>
          <p:cNvPr id="291" name="Google Shape;291;p2"/>
          <p:cNvCxnSpPr/>
          <p:nvPr/>
        </p:nvCxnSpPr>
        <p:spPr>
          <a:xfrm flipH="1">
            <a:off x="4452199" y="2066133"/>
            <a:ext cx="164700" cy="659700"/>
          </a:xfrm>
          <a:prstGeom prst="straightConnector1">
            <a:avLst/>
          </a:prstGeom>
          <a:noFill/>
          <a:ln cap="flat" cmpd="sng" w="53975">
            <a:solidFill>
              <a:srgbClr val="BE1E2D"/>
            </a:solidFill>
            <a:prstDash val="solid"/>
            <a:miter lim="800000"/>
            <a:headEnd len="sm" w="sm" type="none"/>
            <a:tailEnd len="sm" w="sm" type="none"/>
          </a:ln>
        </p:spPr>
      </p:cxnSp>
      <p:cxnSp>
        <p:nvCxnSpPr>
          <p:cNvPr id="292" name="Google Shape;292;p2"/>
          <p:cNvCxnSpPr/>
          <p:nvPr/>
        </p:nvCxnSpPr>
        <p:spPr>
          <a:xfrm flipH="1">
            <a:off x="6515554" y="2045645"/>
            <a:ext cx="164700" cy="659700"/>
          </a:xfrm>
          <a:prstGeom prst="straightConnector1">
            <a:avLst/>
          </a:prstGeom>
          <a:noFill/>
          <a:ln cap="flat" cmpd="sng" w="53975">
            <a:solidFill>
              <a:srgbClr val="BE1E2D"/>
            </a:solidFill>
            <a:prstDash val="solid"/>
            <a:miter lim="800000"/>
            <a:headEnd len="sm" w="sm" type="none"/>
            <a:tailEnd len="sm" w="sm" type="none"/>
          </a:ln>
        </p:spPr>
      </p:cxnSp>
      <p:sp>
        <p:nvSpPr>
          <p:cNvPr id="293" name="Google Shape;293;p2"/>
          <p:cNvSpPr/>
          <p:nvPr/>
        </p:nvSpPr>
        <p:spPr>
          <a:xfrm>
            <a:off x="6722095" y="2922100"/>
            <a:ext cx="1982400" cy="354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700"/>
              <a:buFont typeface="Arial"/>
              <a:buNone/>
            </a:pPr>
            <a:r>
              <a:rPr b="0" i="0" lang="en" sz="1700" u="none" cap="none" strike="noStrike">
                <a:solidFill>
                  <a:srgbClr val="24285D"/>
                </a:solidFill>
                <a:latin typeface="Barlow Condensed"/>
                <a:ea typeface="Barlow Condensed"/>
                <a:cs typeface="Barlow Condensed"/>
                <a:sym typeface="Barlow Condensed"/>
              </a:rPr>
              <a:t>Self-Reflection Reports</a:t>
            </a:r>
            <a:endParaRPr b="0" i="0" sz="1700" u="none" cap="none" strike="noStrike">
              <a:solidFill>
                <a:srgbClr val="24285D"/>
              </a:solidFill>
              <a:latin typeface="Barlow Condensed"/>
              <a:ea typeface="Barlow Condensed"/>
              <a:cs typeface="Barlow Condensed"/>
              <a:sym typeface="Barlow Condensed"/>
            </a:endParaRPr>
          </a:p>
        </p:txBody>
      </p:sp>
      <p:pic>
        <p:nvPicPr>
          <p:cNvPr id="294" name="Google Shape;294;p2"/>
          <p:cNvPicPr preferRelativeResize="0"/>
          <p:nvPr/>
        </p:nvPicPr>
        <p:blipFill rotWithShape="1">
          <a:blip r:embed="rId5">
            <a:alphaModFix/>
          </a:blip>
          <a:srcRect b="0" l="0" r="0" t="0"/>
          <a:stretch/>
        </p:blipFill>
        <p:spPr>
          <a:xfrm>
            <a:off x="7191029" y="2071563"/>
            <a:ext cx="942542" cy="719999"/>
          </a:xfrm>
          <a:prstGeom prst="rect">
            <a:avLst/>
          </a:prstGeom>
          <a:noFill/>
          <a:ln>
            <a:noFill/>
          </a:ln>
        </p:spPr>
      </p:pic>
      <p:pic>
        <p:nvPicPr>
          <p:cNvPr descr="https://lh3.googleusercontent.com/6GRNvr0XC57ugURaw1plr6KpZzvLKf0I7B51Xxj3RjpFX8W7FKeMtM6hp9gL9HooSOcREv9EcuB943mobwUqA_aeuSSawZ3aisXNWAeYwGWK2ttY84p9fqKFbDdCTZMPvQRvJNU" id="295" name="Google Shape;295;p2"/>
          <p:cNvPicPr preferRelativeResize="0"/>
          <p:nvPr/>
        </p:nvPicPr>
        <p:blipFill rotWithShape="1">
          <a:blip r:embed="rId6">
            <a:alphaModFix/>
          </a:blip>
          <a:srcRect b="0" l="0" r="0" t="0"/>
          <a:stretch/>
        </p:blipFill>
        <p:spPr>
          <a:xfrm>
            <a:off x="3107316" y="1985405"/>
            <a:ext cx="770879" cy="780188"/>
          </a:xfrm>
          <a:prstGeom prst="rect">
            <a:avLst/>
          </a:prstGeom>
          <a:noFill/>
          <a:ln>
            <a:noFill/>
          </a:ln>
        </p:spPr>
      </p:pic>
    </p:spTree>
  </p:cSld>
  <p:clrMapOvr>
    <a:masterClrMapping/>
  </p:clrMapOvr>
  <p:transition>
    <p:fade/>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19"/>
          <p:cNvSpPr txBox="1"/>
          <p:nvPr>
            <p:ph type="title"/>
          </p:nvPr>
        </p:nvSpPr>
        <p:spPr>
          <a:xfrm>
            <a:off x="477322" y="39600"/>
            <a:ext cx="7385100" cy="954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i="1" lang="en" sz="4500">
                <a:solidFill>
                  <a:srgbClr val="EC008B"/>
                </a:solidFill>
                <a:latin typeface="Barlow Condensed ExtraLight"/>
                <a:ea typeface="Barlow Condensed ExtraLight"/>
                <a:cs typeface="Barlow Condensed ExtraLight"/>
                <a:sym typeface="Barlow Condensed ExtraLight"/>
              </a:rPr>
              <a:t>Tasks</a:t>
            </a:r>
            <a:endParaRPr i="1" sz="4500">
              <a:solidFill>
                <a:srgbClr val="EC008B"/>
              </a:solidFill>
              <a:latin typeface="Barlow Condensed ExtraLight"/>
              <a:ea typeface="Barlow Condensed ExtraLight"/>
              <a:cs typeface="Barlow Condensed ExtraLight"/>
              <a:sym typeface="Barlow Condensed ExtraLight"/>
            </a:endParaRPr>
          </a:p>
        </p:txBody>
      </p:sp>
      <p:pic>
        <p:nvPicPr>
          <p:cNvPr id="455" name="Google Shape;455;p19"/>
          <p:cNvPicPr preferRelativeResize="0"/>
          <p:nvPr/>
        </p:nvPicPr>
        <p:blipFill rotWithShape="1">
          <a:blip r:embed="rId3">
            <a:alphaModFix/>
          </a:blip>
          <a:srcRect b="0" l="0" r="0" t="0"/>
          <a:stretch/>
        </p:blipFill>
        <p:spPr>
          <a:xfrm>
            <a:off x="599475" y="1147000"/>
            <a:ext cx="3533376" cy="3052526"/>
          </a:xfrm>
          <a:prstGeom prst="rect">
            <a:avLst/>
          </a:prstGeom>
          <a:noFill/>
          <a:ln>
            <a:noFill/>
          </a:ln>
        </p:spPr>
      </p:pic>
      <p:pic>
        <p:nvPicPr>
          <p:cNvPr id="456" name="Google Shape;456;p19"/>
          <p:cNvPicPr preferRelativeResize="0"/>
          <p:nvPr/>
        </p:nvPicPr>
        <p:blipFill rotWithShape="1">
          <a:blip r:embed="rId4">
            <a:alphaModFix/>
          </a:blip>
          <a:srcRect b="0" l="0" r="0" t="0"/>
          <a:stretch/>
        </p:blipFill>
        <p:spPr>
          <a:xfrm>
            <a:off x="4303400" y="1147000"/>
            <a:ext cx="4408500" cy="1152675"/>
          </a:xfrm>
          <a:prstGeom prst="rect">
            <a:avLst/>
          </a:prstGeom>
          <a:noFill/>
          <a:ln>
            <a:noFill/>
          </a:ln>
        </p:spPr>
      </p:pic>
    </p:spTree>
  </p:cSld>
  <p:clrMapOvr>
    <a:masterClrMapping/>
  </p:clrMapOvr>
  <p:transition>
    <p:fade/>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20"/>
          <p:cNvSpPr txBox="1"/>
          <p:nvPr>
            <p:ph type="title"/>
          </p:nvPr>
        </p:nvSpPr>
        <p:spPr>
          <a:xfrm>
            <a:off x="1840707" y="1896442"/>
            <a:ext cx="5928600" cy="11583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rgbClr val="EC008B"/>
              </a:buClr>
              <a:buSzPts val="4000"/>
              <a:buFont typeface="Barlow Condensed ExtraLight"/>
              <a:buNone/>
            </a:pPr>
            <a:r>
              <a:rPr lang="en" sz="6000">
                <a:solidFill>
                  <a:srgbClr val="EC008B"/>
                </a:solidFill>
                <a:latin typeface="Barlow Condensed ExtraLight"/>
                <a:ea typeface="Barlow Condensed ExtraLight"/>
                <a:cs typeface="Barlow Condensed ExtraLight"/>
                <a:sym typeface="Barlow Condensed ExtraLight"/>
              </a:rPr>
              <a:t>RESULTS</a:t>
            </a:r>
            <a:endParaRPr sz="6000">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21"/>
          <p:cNvSpPr txBox="1"/>
          <p:nvPr>
            <p:ph type="title"/>
          </p:nvPr>
        </p:nvSpPr>
        <p:spPr>
          <a:xfrm>
            <a:off x="477322" y="39600"/>
            <a:ext cx="7385100" cy="954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i="1" lang="en" sz="4500">
                <a:solidFill>
                  <a:srgbClr val="EC008B"/>
                </a:solidFill>
                <a:latin typeface="Barlow Condensed ExtraLight"/>
                <a:ea typeface="Barlow Condensed ExtraLight"/>
                <a:cs typeface="Barlow Condensed ExtraLight"/>
                <a:sym typeface="Barlow Condensed ExtraLight"/>
              </a:rPr>
              <a:t>HIGH-FIDELITY PROTOTYPE </a:t>
            </a:r>
            <a:endParaRPr i="1" sz="4500">
              <a:solidFill>
                <a:srgbClr val="EC008B"/>
              </a:solidFill>
              <a:latin typeface="Barlow Condensed ExtraLight"/>
              <a:ea typeface="Barlow Condensed ExtraLight"/>
              <a:cs typeface="Barlow Condensed ExtraLight"/>
              <a:sym typeface="Barlow Condensed ExtraLight"/>
            </a:endParaRPr>
          </a:p>
        </p:txBody>
      </p:sp>
      <p:pic>
        <p:nvPicPr>
          <p:cNvPr id="468" name="Google Shape;468;p21"/>
          <p:cNvPicPr preferRelativeResize="0"/>
          <p:nvPr/>
        </p:nvPicPr>
        <p:blipFill rotWithShape="1">
          <a:blip r:embed="rId3">
            <a:alphaModFix/>
          </a:blip>
          <a:srcRect b="-1358" l="0" r="0" t="0"/>
          <a:stretch/>
        </p:blipFill>
        <p:spPr>
          <a:xfrm>
            <a:off x="712975" y="1003150"/>
            <a:ext cx="3001574" cy="3378351"/>
          </a:xfrm>
          <a:prstGeom prst="rect">
            <a:avLst/>
          </a:prstGeom>
          <a:noFill/>
          <a:ln>
            <a:noFill/>
          </a:ln>
          <a:effectLst>
            <a:outerShdw blurRad="57150" rotWithShape="0" algn="bl" dir="5400000" dist="19050">
              <a:srgbClr val="000000">
                <a:alpha val="49803"/>
              </a:srgbClr>
            </a:outerShdw>
          </a:effectLst>
        </p:spPr>
      </p:pic>
      <p:sp>
        <p:nvSpPr>
          <p:cNvPr id="469" name="Google Shape;469;p21"/>
          <p:cNvSpPr txBox="1"/>
          <p:nvPr/>
        </p:nvSpPr>
        <p:spPr>
          <a:xfrm>
            <a:off x="843875" y="4331275"/>
            <a:ext cx="2639400" cy="482400"/>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1200"/>
              </a:spcBef>
              <a:spcAft>
                <a:spcPts val="0"/>
              </a:spcAft>
              <a:buClr>
                <a:srgbClr val="000000"/>
              </a:buClr>
              <a:buSzPts val="1200"/>
              <a:buFont typeface="Arial"/>
              <a:buNone/>
            </a:pPr>
            <a:r>
              <a:rPr b="0" i="0" lang="en" sz="1200" u="none" cap="none" strike="noStrike">
                <a:solidFill>
                  <a:srgbClr val="24285D"/>
                </a:solidFill>
                <a:latin typeface="Barlow Condensed"/>
                <a:ea typeface="Barlow Condensed"/>
                <a:cs typeface="Barlow Condensed"/>
                <a:sym typeface="Barlow Condensed"/>
              </a:rPr>
              <a:t>Landing page</a:t>
            </a:r>
            <a:endParaRPr b="0" i="0" sz="1200" u="none" cap="none" strike="noStrike">
              <a:solidFill>
                <a:srgbClr val="24285D"/>
              </a:solidFill>
              <a:latin typeface="Barlow Condensed"/>
              <a:ea typeface="Barlow Condensed"/>
              <a:cs typeface="Barlow Condensed"/>
              <a:sym typeface="Barlow Condensed"/>
            </a:endParaRPr>
          </a:p>
        </p:txBody>
      </p:sp>
      <p:sp>
        <p:nvSpPr>
          <p:cNvPr id="470" name="Google Shape;470;p21"/>
          <p:cNvSpPr txBox="1"/>
          <p:nvPr/>
        </p:nvSpPr>
        <p:spPr>
          <a:xfrm>
            <a:off x="3970638" y="4613775"/>
            <a:ext cx="2639400" cy="482400"/>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1200"/>
              </a:spcBef>
              <a:spcAft>
                <a:spcPts val="0"/>
              </a:spcAft>
              <a:buClr>
                <a:srgbClr val="000000"/>
              </a:buClr>
              <a:buSzPts val="1200"/>
              <a:buFont typeface="Arial"/>
              <a:buNone/>
            </a:pPr>
            <a:r>
              <a:rPr lang="en" sz="1200">
                <a:solidFill>
                  <a:srgbClr val="24285D"/>
                </a:solidFill>
                <a:latin typeface="Barlow Condensed"/>
                <a:ea typeface="Barlow Condensed"/>
                <a:cs typeface="Barlow Condensed"/>
                <a:sym typeface="Barlow Condensed"/>
              </a:rPr>
              <a:t>Products page</a:t>
            </a:r>
            <a:endParaRPr b="0" i="0" sz="1200" u="none" cap="none" strike="noStrike">
              <a:solidFill>
                <a:srgbClr val="24285D"/>
              </a:solidFill>
              <a:latin typeface="Barlow Condensed"/>
              <a:ea typeface="Barlow Condensed"/>
              <a:cs typeface="Barlow Condensed"/>
              <a:sym typeface="Barlow Condensed"/>
            </a:endParaRPr>
          </a:p>
        </p:txBody>
      </p:sp>
      <p:pic>
        <p:nvPicPr>
          <p:cNvPr id="471" name="Google Shape;471;p21"/>
          <p:cNvPicPr preferRelativeResize="0"/>
          <p:nvPr/>
        </p:nvPicPr>
        <p:blipFill rotWithShape="1">
          <a:blip r:embed="rId4">
            <a:alphaModFix/>
          </a:blip>
          <a:srcRect b="0" l="-863" r="-1922" t="0"/>
          <a:stretch/>
        </p:blipFill>
        <p:spPr>
          <a:xfrm>
            <a:off x="5759800" y="159400"/>
            <a:ext cx="3001574" cy="4735061"/>
          </a:xfrm>
          <a:prstGeom prst="rect">
            <a:avLst/>
          </a:prstGeom>
          <a:noFill/>
          <a:ln>
            <a:noFill/>
          </a:ln>
        </p:spPr>
      </p:pic>
    </p:spTree>
  </p:cSld>
  <p:clrMapOvr>
    <a:masterClrMapping/>
  </p:clrMapOvr>
  <p:transition>
    <p:fade/>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22"/>
          <p:cNvSpPr txBox="1"/>
          <p:nvPr>
            <p:ph type="title"/>
          </p:nvPr>
        </p:nvSpPr>
        <p:spPr>
          <a:xfrm>
            <a:off x="477322" y="39600"/>
            <a:ext cx="7385100" cy="954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i="1" lang="en" sz="4500">
                <a:solidFill>
                  <a:srgbClr val="EC008B"/>
                </a:solidFill>
                <a:latin typeface="Barlow Condensed ExtraLight"/>
                <a:ea typeface="Barlow Condensed ExtraLight"/>
                <a:cs typeface="Barlow Condensed ExtraLight"/>
                <a:sym typeface="Barlow Condensed ExtraLight"/>
              </a:rPr>
              <a:t>SALES-PITCH ANIMATION</a:t>
            </a:r>
            <a:endParaRPr i="1" sz="4500">
              <a:solidFill>
                <a:srgbClr val="EC008B"/>
              </a:solidFill>
              <a:latin typeface="Barlow Condensed ExtraLight"/>
              <a:ea typeface="Barlow Condensed ExtraLight"/>
              <a:cs typeface="Barlow Condensed ExtraLight"/>
              <a:sym typeface="Barlow Condensed ExtraLight"/>
            </a:endParaRPr>
          </a:p>
        </p:txBody>
      </p:sp>
      <p:sp>
        <p:nvSpPr>
          <p:cNvPr id="478" name="Google Shape;478;p22"/>
          <p:cNvSpPr txBox="1"/>
          <p:nvPr/>
        </p:nvSpPr>
        <p:spPr>
          <a:xfrm>
            <a:off x="582925" y="937250"/>
            <a:ext cx="8435400" cy="1569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 u="none" cap="none" strike="noStrike">
                <a:solidFill>
                  <a:srgbClr val="24285D"/>
                </a:solidFill>
                <a:latin typeface="Barlow Condensed"/>
                <a:ea typeface="Barlow Condensed"/>
                <a:cs typeface="Barlow Condensed"/>
                <a:sym typeface="Barlow Condensed"/>
              </a:rPr>
              <a:t>I</a:t>
            </a:r>
            <a:r>
              <a:rPr b="0" i="0" lang="en" sz="1500" u="none" cap="none" strike="noStrike">
                <a:solidFill>
                  <a:srgbClr val="24285D"/>
                </a:solidFill>
                <a:latin typeface="Barlow Condensed"/>
                <a:ea typeface="Barlow Condensed"/>
                <a:cs typeface="Barlow Condensed"/>
                <a:sym typeface="Barlow Condensed"/>
              </a:rPr>
              <a:t>nstead of a video, we have decided to create an animation, as that feels more welcoming and visually matches the website and the age group Logopuu is targeting. After taking the sales photos, we have discussed that the animations should represent similar to the photos. Furthermore, our aim with this animation is to bring awareness about speech impediment and show how serious it can be for a child’s social insecurity in the future, and how Logopuu helps parents identify the problems their children may have through the questionnaire, which they then connect the parents with a speech therapist. The animation will also provide instructions on how to navigate through the website, and will be maximum 1 minute long.</a:t>
            </a:r>
            <a:r>
              <a:rPr b="0" i="0" lang="en" sz="1300" u="none" cap="none" strike="noStrike">
                <a:solidFill>
                  <a:srgbClr val="24285D"/>
                </a:solidFill>
                <a:latin typeface="Barlow Condensed"/>
                <a:ea typeface="Barlow Condensed"/>
                <a:cs typeface="Barlow Condensed"/>
                <a:sym typeface="Barlow Condensed"/>
              </a:rPr>
              <a:t> </a:t>
            </a:r>
            <a:endParaRPr b="0" i="0" sz="1500" u="none" cap="none" strike="noStrike">
              <a:solidFill>
                <a:srgbClr val="24285D"/>
              </a:solidFill>
              <a:latin typeface="Barlow Condensed"/>
              <a:ea typeface="Barlow Condensed"/>
              <a:cs typeface="Barlow Condensed"/>
              <a:sym typeface="Barlow Condensed"/>
            </a:endParaRPr>
          </a:p>
        </p:txBody>
      </p:sp>
      <p:sp>
        <p:nvSpPr>
          <p:cNvPr id="479" name="Google Shape;479;p22"/>
          <p:cNvSpPr txBox="1"/>
          <p:nvPr/>
        </p:nvSpPr>
        <p:spPr>
          <a:xfrm>
            <a:off x="1485875" y="3266775"/>
            <a:ext cx="1920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pic>
        <p:nvPicPr>
          <p:cNvPr id="480" name="Google Shape;480;p22"/>
          <p:cNvPicPr preferRelativeResize="0"/>
          <p:nvPr/>
        </p:nvPicPr>
        <p:blipFill rotWithShape="1">
          <a:blip r:embed="rId3">
            <a:alphaModFix/>
          </a:blip>
          <a:srcRect b="0" l="0" r="0" t="0"/>
          <a:stretch/>
        </p:blipFill>
        <p:spPr>
          <a:xfrm>
            <a:off x="744018" y="2738750"/>
            <a:ext cx="3404017" cy="1908599"/>
          </a:xfrm>
          <a:prstGeom prst="rect">
            <a:avLst/>
          </a:prstGeom>
          <a:noFill/>
          <a:ln>
            <a:noFill/>
          </a:ln>
        </p:spPr>
      </p:pic>
      <p:pic>
        <p:nvPicPr>
          <p:cNvPr id="481" name="Google Shape;481;p22"/>
          <p:cNvPicPr preferRelativeResize="0"/>
          <p:nvPr/>
        </p:nvPicPr>
        <p:blipFill rotWithShape="1">
          <a:blip r:embed="rId4">
            <a:alphaModFix/>
          </a:blip>
          <a:srcRect b="0" l="0" r="0" t="0"/>
          <a:stretch/>
        </p:blipFill>
        <p:spPr>
          <a:xfrm>
            <a:off x="5090886" y="2696625"/>
            <a:ext cx="3554330" cy="1992849"/>
          </a:xfrm>
          <a:prstGeom prst="rect">
            <a:avLst/>
          </a:prstGeom>
          <a:noFill/>
          <a:ln>
            <a:noFill/>
          </a:ln>
        </p:spPr>
      </p:pic>
      <p:sp>
        <p:nvSpPr>
          <p:cNvPr id="482" name="Google Shape;482;p22"/>
          <p:cNvSpPr txBox="1"/>
          <p:nvPr/>
        </p:nvSpPr>
        <p:spPr>
          <a:xfrm>
            <a:off x="5090875" y="4689475"/>
            <a:ext cx="37716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en" sz="800" u="sng" cap="none" strike="noStrike">
                <a:solidFill>
                  <a:schemeClr val="hlink"/>
                </a:solidFill>
                <a:latin typeface="Times New Roman"/>
                <a:ea typeface="Times New Roman"/>
                <a:cs typeface="Times New Roman"/>
                <a:sym typeface="Times New Roman"/>
                <a:hlinkClick r:id="rId5"/>
              </a:rPr>
              <a:t>https://drive.google.com/file/d/1msS3KqwoBfmv3H6yGUWWFCBYvy3leId2/view</a:t>
            </a:r>
            <a:endParaRPr b="0" i="0" sz="800" u="none" cap="none" strike="noStrike">
              <a:solidFill>
                <a:srgbClr val="000000"/>
              </a:solidFill>
              <a:latin typeface="Times New Roman"/>
              <a:ea typeface="Times New Roman"/>
              <a:cs typeface="Times New Roman"/>
              <a:sym typeface="Times New Roman"/>
            </a:endParaRP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23"/>
          <p:cNvSpPr txBox="1"/>
          <p:nvPr>
            <p:ph type="title"/>
          </p:nvPr>
        </p:nvSpPr>
        <p:spPr>
          <a:xfrm>
            <a:off x="477322" y="39600"/>
            <a:ext cx="7385100" cy="954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i="1" lang="en" sz="4500">
                <a:solidFill>
                  <a:srgbClr val="EC008B"/>
                </a:solidFill>
                <a:latin typeface="Barlow Condensed ExtraLight"/>
                <a:ea typeface="Barlow Condensed ExtraLight"/>
                <a:cs typeface="Barlow Condensed ExtraLight"/>
                <a:sym typeface="Barlow Condensed ExtraLight"/>
              </a:rPr>
              <a:t>SALES PHOTOS</a:t>
            </a:r>
            <a:endParaRPr i="1" sz="4500">
              <a:solidFill>
                <a:srgbClr val="EC008B"/>
              </a:solidFill>
              <a:latin typeface="Barlow Condensed ExtraLight"/>
              <a:ea typeface="Barlow Condensed ExtraLight"/>
              <a:cs typeface="Barlow Condensed ExtraLight"/>
              <a:sym typeface="Barlow Condensed ExtraLight"/>
            </a:endParaRPr>
          </a:p>
        </p:txBody>
      </p:sp>
      <p:pic>
        <p:nvPicPr>
          <p:cNvPr id="489" name="Google Shape;489;p23"/>
          <p:cNvPicPr preferRelativeResize="0"/>
          <p:nvPr/>
        </p:nvPicPr>
        <p:blipFill rotWithShape="1">
          <a:blip r:embed="rId3">
            <a:alphaModFix/>
          </a:blip>
          <a:srcRect b="0" l="0" r="0" t="0"/>
          <a:stretch/>
        </p:blipFill>
        <p:spPr>
          <a:xfrm>
            <a:off x="477325" y="845025"/>
            <a:ext cx="2733025" cy="1821575"/>
          </a:xfrm>
          <a:prstGeom prst="rect">
            <a:avLst/>
          </a:prstGeom>
          <a:noFill/>
          <a:ln>
            <a:noFill/>
          </a:ln>
        </p:spPr>
      </p:pic>
      <p:sp>
        <p:nvSpPr>
          <p:cNvPr id="490" name="Google Shape;490;p23"/>
          <p:cNvSpPr txBox="1"/>
          <p:nvPr/>
        </p:nvSpPr>
        <p:spPr>
          <a:xfrm>
            <a:off x="5017175" y="1913025"/>
            <a:ext cx="5197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pic>
        <p:nvPicPr>
          <p:cNvPr id="491" name="Google Shape;491;p23"/>
          <p:cNvPicPr preferRelativeResize="0"/>
          <p:nvPr/>
        </p:nvPicPr>
        <p:blipFill rotWithShape="1">
          <a:blip r:embed="rId4">
            <a:alphaModFix/>
          </a:blip>
          <a:srcRect b="0" l="0" r="0" t="0"/>
          <a:stretch/>
        </p:blipFill>
        <p:spPr>
          <a:xfrm>
            <a:off x="515000" y="2723725"/>
            <a:ext cx="2657674" cy="1771350"/>
          </a:xfrm>
          <a:prstGeom prst="rect">
            <a:avLst/>
          </a:prstGeom>
          <a:noFill/>
          <a:ln>
            <a:noFill/>
          </a:ln>
        </p:spPr>
      </p:pic>
      <p:pic>
        <p:nvPicPr>
          <p:cNvPr id="492" name="Google Shape;492;p23"/>
          <p:cNvPicPr preferRelativeResize="0"/>
          <p:nvPr/>
        </p:nvPicPr>
        <p:blipFill rotWithShape="1">
          <a:blip r:embed="rId5">
            <a:alphaModFix/>
          </a:blip>
          <a:srcRect b="0" l="0" r="0" t="0"/>
          <a:stretch/>
        </p:blipFill>
        <p:spPr>
          <a:xfrm>
            <a:off x="3327287" y="408225"/>
            <a:ext cx="3005998" cy="2003499"/>
          </a:xfrm>
          <a:prstGeom prst="rect">
            <a:avLst/>
          </a:prstGeom>
          <a:noFill/>
          <a:ln>
            <a:noFill/>
          </a:ln>
        </p:spPr>
      </p:pic>
      <p:pic>
        <p:nvPicPr>
          <p:cNvPr id="493" name="Google Shape;493;p23"/>
          <p:cNvPicPr preferRelativeResize="0"/>
          <p:nvPr/>
        </p:nvPicPr>
        <p:blipFill rotWithShape="1">
          <a:blip r:embed="rId6">
            <a:alphaModFix/>
          </a:blip>
          <a:srcRect b="0" l="0" r="0" t="0"/>
          <a:stretch/>
        </p:blipFill>
        <p:spPr>
          <a:xfrm>
            <a:off x="3327300" y="2666600"/>
            <a:ext cx="3005972" cy="2003499"/>
          </a:xfrm>
          <a:prstGeom prst="rect">
            <a:avLst/>
          </a:prstGeom>
          <a:noFill/>
          <a:ln>
            <a:noFill/>
          </a:ln>
        </p:spPr>
      </p:pic>
      <p:pic>
        <p:nvPicPr>
          <p:cNvPr id="494" name="Google Shape;494;p23"/>
          <p:cNvPicPr preferRelativeResize="0"/>
          <p:nvPr/>
        </p:nvPicPr>
        <p:blipFill rotWithShape="1">
          <a:blip r:embed="rId7">
            <a:alphaModFix/>
          </a:blip>
          <a:srcRect b="0" l="0" r="7977" t="0"/>
          <a:stretch/>
        </p:blipFill>
        <p:spPr>
          <a:xfrm>
            <a:off x="6450200" y="408225"/>
            <a:ext cx="2657674" cy="1924899"/>
          </a:xfrm>
          <a:prstGeom prst="rect">
            <a:avLst/>
          </a:prstGeom>
          <a:noFill/>
          <a:ln>
            <a:noFill/>
          </a:ln>
        </p:spPr>
      </p:pic>
      <p:pic>
        <p:nvPicPr>
          <p:cNvPr id="495" name="Google Shape;495;p23"/>
          <p:cNvPicPr preferRelativeResize="0"/>
          <p:nvPr/>
        </p:nvPicPr>
        <p:blipFill rotWithShape="1">
          <a:blip r:embed="rId8">
            <a:alphaModFix/>
          </a:blip>
          <a:srcRect b="0" l="7281" r="21402" t="0"/>
          <a:stretch/>
        </p:blipFill>
        <p:spPr>
          <a:xfrm>
            <a:off x="6487900" y="2499250"/>
            <a:ext cx="2502124" cy="2338201"/>
          </a:xfrm>
          <a:prstGeom prst="rect">
            <a:avLst/>
          </a:prstGeom>
          <a:noFill/>
          <a:ln>
            <a:noFill/>
          </a:ln>
        </p:spPr>
      </p:pic>
    </p:spTree>
  </p:cSld>
  <p:clrMapOvr>
    <a:masterClrMapping/>
  </p:clrMapOvr>
  <p:transition>
    <p:fade/>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24"/>
          <p:cNvSpPr txBox="1"/>
          <p:nvPr>
            <p:ph type="title"/>
          </p:nvPr>
        </p:nvSpPr>
        <p:spPr>
          <a:xfrm>
            <a:off x="1840707" y="1896442"/>
            <a:ext cx="5928600" cy="11583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EC008B"/>
              </a:buClr>
              <a:buSzPts val="4000"/>
              <a:buFont typeface="Barlow Condensed ExtraLight"/>
              <a:buNone/>
            </a:pPr>
            <a:r>
              <a:rPr lang="en" sz="6000">
                <a:solidFill>
                  <a:srgbClr val="EC008B"/>
                </a:solidFill>
                <a:latin typeface="Barlow Condensed ExtraLight"/>
                <a:ea typeface="Barlow Condensed ExtraLight"/>
                <a:cs typeface="Barlow Condensed ExtraLight"/>
                <a:sym typeface="Barlow Condensed ExtraLight"/>
              </a:rPr>
              <a:t>SELF-REFLECTION REPORTS</a:t>
            </a:r>
            <a:endParaRPr sz="6000">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25"/>
          <p:cNvSpPr txBox="1"/>
          <p:nvPr>
            <p:ph type="title"/>
          </p:nvPr>
        </p:nvSpPr>
        <p:spPr>
          <a:xfrm>
            <a:off x="477322" y="39600"/>
            <a:ext cx="7385100" cy="954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i="1" lang="en" sz="4500">
                <a:solidFill>
                  <a:srgbClr val="EC008B"/>
                </a:solidFill>
                <a:latin typeface="Barlow Condensed ExtraLight"/>
                <a:ea typeface="Barlow Condensed ExtraLight"/>
                <a:cs typeface="Barlow Condensed ExtraLight"/>
                <a:sym typeface="Barlow Condensed ExtraLight"/>
              </a:rPr>
              <a:t>KIEU TRAN</a:t>
            </a:r>
            <a:endParaRPr i="1" sz="4500">
              <a:solidFill>
                <a:srgbClr val="EC008B"/>
              </a:solidFill>
              <a:latin typeface="Barlow Condensed ExtraLight"/>
              <a:ea typeface="Barlow Condensed ExtraLight"/>
              <a:cs typeface="Barlow Condensed ExtraLight"/>
              <a:sym typeface="Barlow Condensed ExtraLight"/>
            </a:endParaRPr>
          </a:p>
        </p:txBody>
      </p:sp>
      <p:sp>
        <p:nvSpPr>
          <p:cNvPr id="507" name="Google Shape;507;p25"/>
          <p:cNvSpPr txBox="1"/>
          <p:nvPr/>
        </p:nvSpPr>
        <p:spPr>
          <a:xfrm>
            <a:off x="477325" y="1242150"/>
            <a:ext cx="8025900" cy="254160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1200"/>
              </a:spcBef>
              <a:spcAft>
                <a:spcPts val="0"/>
              </a:spcAft>
              <a:buClr>
                <a:srgbClr val="000000"/>
              </a:buClr>
              <a:buSzPts val="1800"/>
              <a:buFont typeface="Arial"/>
              <a:buNone/>
            </a:pPr>
            <a:r>
              <a:rPr b="0" i="0" lang="en" sz="1800" u="none" cap="none" strike="noStrike">
                <a:solidFill>
                  <a:srgbClr val="24285D"/>
                </a:solidFill>
                <a:latin typeface="Barlow Condensed"/>
                <a:ea typeface="Barlow Condensed"/>
                <a:cs typeface="Barlow Condensed"/>
                <a:sym typeface="Barlow Condensed"/>
              </a:rPr>
              <a:t>For me, project Logopuu has been a challenging experience during which I have learned a lot about project management. The collaboration with the NGO and its inclusion into our iterative cycle worked very well, for example. However, other lessons were learned from things that did not work out as planned. In retrospect, I learned that it is important to include all team members early into the process and make everyone more accountable. However, I also learned that a few committed people can achieve a lot on their own. In addition, I was also able to learn new tools such as Figma and practice methods I haven’t used much before, e.g. customer journey mapping. In terms of the final result, I believe that we created a great prototype for Logopuu and that it will help the NGO achieve their goals. </a:t>
            </a:r>
            <a:endParaRPr b="0" i="0" sz="1800" u="none" cap="none" strike="noStrike">
              <a:solidFill>
                <a:srgbClr val="24285D"/>
              </a:solidFill>
              <a:latin typeface="Barlow Condensed"/>
              <a:ea typeface="Barlow Condensed"/>
              <a:cs typeface="Barlow Condensed"/>
              <a:sym typeface="Barlow Condensed"/>
            </a:endParaRP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26"/>
          <p:cNvSpPr txBox="1"/>
          <p:nvPr>
            <p:ph type="title"/>
          </p:nvPr>
        </p:nvSpPr>
        <p:spPr>
          <a:xfrm>
            <a:off x="477322" y="39600"/>
            <a:ext cx="7385100" cy="954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i="1" lang="en" sz="4500">
                <a:solidFill>
                  <a:srgbClr val="EC008B"/>
                </a:solidFill>
                <a:latin typeface="Barlow Condensed ExtraLight"/>
                <a:ea typeface="Barlow Condensed ExtraLight"/>
                <a:cs typeface="Barlow Condensed ExtraLight"/>
                <a:sym typeface="Barlow Condensed ExtraLight"/>
              </a:rPr>
              <a:t>MARIS JOOL</a:t>
            </a:r>
            <a:endParaRPr i="1" sz="4500">
              <a:solidFill>
                <a:srgbClr val="EC008B"/>
              </a:solidFill>
              <a:latin typeface="Barlow Condensed ExtraLight"/>
              <a:ea typeface="Barlow Condensed ExtraLight"/>
              <a:cs typeface="Barlow Condensed ExtraLight"/>
              <a:sym typeface="Barlow Condensed ExtraLight"/>
            </a:endParaRPr>
          </a:p>
        </p:txBody>
      </p:sp>
      <p:sp>
        <p:nvSpPr>
          <p:cNvPr id="514" name="Google Shape;514;p26"/>
          <p:cNvSpPr txBox="1"/>
          <p:nvPr/>
        </p:nvSpPr>
        <p:spPr>
          <a:xfrm>
            <a:off x="541475" y="1129525"/>
            <a:ext cx="7462200" cy="2727600"/>
          </a:xfrm>
          <a:prstGeom prst="rect">
            <a:avLst/>
          </a:prstGeom>
          <a:noFill/>
          <a:ln>
            <a:noFill/>
          </a:ln>
        </p:spPr>
        <p:txBody>
          <a:bodyPr anchorCtr="0" anchor="t" bIns="91425" lIns="91425" spcFirstLastPara="1" rIns="91425" wrap="square" tIns="91425">
            <a:spAutoFit/>
          </a:bodyPr>
          <a:lstStyle/>
          <a:p>
            <a:pPr indent="0" lvl="0" marL="0" marR="0" rtl="0" algn="l">
              <a:lnSpc>
                <a:spcPct val="120000"/>
              </a:lnSpc>
              <a:spcBef>
                <a:spcPts val="0"/>
              </a:spcBef>
              <a:spcAft>
                <a:spcPts val="0"/>
              </a:spcAft>
              <a:buClr>
                <a:schemeClr val="dk1"/>
              </a:buClr>
              <a:buSzPts val="1100"/>
              <a:buFont typeface="Arial"/>
              <a:buNone/>
            </a:pPr>
            <a:r>
              <a:rPr b="0" i="0" lang="en" sz="1800" u="none" cap="none" strike="noStrike">
                <a:solidFill>
                  <a:srgbClr val="24285D"/>
                </a:solidFill>
                <a:latin typeface="Barlow Condensed"/>
                <a:ea typeface="Barlow Condensed"/>
                <a:cs typeface="Barlow Condensed"/>
                <a:sym typeface="Barlow Condensed"/>
              </a:rPr>
              <a:t>This has been one of the most difficult group projects in which I have ever participated. It has taught me a great deal about patience.</a:t>
            </a:r>
            <a:endParaRPr b="0" i="0" sz="1800" u="none" cap="none" strike="noStrike">
              <a:solidFill>
                <a:srgbClr val="24285D"/>
              </a:solidFill>
              <a:latin typeface="Barlow Condensed"/>
              <a:ea typeface="Barlow Condensed"/>
              <a:cs typeface="Barlow Condensed"/>
              <a:sym typeface="Barlow Condensed"/>
            </a:endParaRPr>
          </a:p>
          <a:p>
            <a:pPr indent="0" lvl="0" marL="0" marR="0" rtl="0" algn="l">
              <a:lnSpc>
                <a:spcPct val="120000"/>
              </a:lnSpc>
              <a:spcBef>
                <a:spcPts val="0"/>
              </a:spcBef>
              <a:spcAft>
                <a:spcPts val="0"/>
              </a:spcAft>
              <a:buClr>
                <a:schemeClr val="dk1"/>
              </a:buClr>
              <a:buSzPts val="1100"/>
              <a:buFont typeface="Arial"/>
              <a:buNone/>
            </a:pPr>
            <a:r>
              <a:rPr b="0" i="0" lang="en" sz="1800" u="none" cap="none" strike="noStrike">
                <a:solidFill>
                  <a:srgbClr val="24285D"/>
                </a:solidFill>
                <a:latin typeface="Barlow Condensed"/>
                <a:ea typeface="Barlow Condensed"/>
                <a:cs typeface="Barlow Condensed"/>
                <a:sym typeface="Barlow Condensed"/>
              </a:rPr>
              <a:t>The communication with our chosen NGO was excellent. They were pleased with what we ultimately presented to them, but the process was not as smooth as it could have been. I realized that a small group of people who are truly dedicated to their work can complete tasks more quickly and efficiently. Overall, it was a great learning experience, and I am grateful to those group members who worked tirelessly to achieve the desired result.</a:t>
            </a:r>
            <a:endParaRPr b="0" i="0" sz="1800" u="none" cap="none" strike="noStrike">
              <a:solidFill>
                <a:srgbClr val="24285D"/>
              </a:solidFill>
              <a:latin typeface="Barlow Condensed"/>
              <a:ea typeface="Barlow Condensed"/>
              <a:cs typeface="Barlow Condensed"/>
              <a:sym typeface="Barlow Condensed"/>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27"/>
          <p:cNvSpPr txBox="1"/>
          <p:nvPr>
            <p:ph type="title"/>
          </p:nvPr>
        </p:nvSpPr>
        <p:spPr>
          <a:xfrm>
            <a:off x="477322" y="39600"/>
            <a:ext cx="7385100" cy="954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i="1" lang="en" sz="4500">
                <a:solidFill>
                  <a:srgbClr val="EC008B"/>
                </a:solidFill>
                <a:latin typeface="Barlow Condensed ExtraLight"/>
                <a:ea typeface="Barlow Condensed ExtraLight"/>
                <a:cs typeface="Barlow Condensed ExtraLight"/>
                <a:sym typeface="Barlow Condensed ExtraLight"/>
              </a:rPr>
              <a:t>DOHYUN KANG</a:t>
            </a:r>
            <a:endParaRPr i="1" sz="4500">
              <a:solidFill>
                <a:srgbClr val="EC008B"/>
              </a:solidFill>
              <a:latin typeface="Barlow Condensed ExtraLight"/>
              <a:ea typeface="Barlow Condensed ExtraLight"/>
              <a:cs typeface="Barlow Condensed ExtraLight"/>
              <a:sym typeface="Barlow Condensed ExtraLight"/>
            </a:endParaRPr>
          </a:p>
        </p:txBody>
      </p:sp>
      <p:sp>
        <p:nvSpPr>
          <p:cNvPr id="521" name="Google Shape;521;p27"/>
          <p:cNvSpPr txBox="1"/>
          <p:nvPr/>
        </p:nvSpPr>
        <p:spPr>
          <a:xfrm>
            <a:off x="560075" y="1097275"/>
            <a:ext cx="8046600" cy="2456700"/>
          </a:xfrm>
          <a:prstGeom prst="rect">
            <a:avLst/>
          </a:prstGeom>
          <a:noFill/>
          <a:ln>
            <a:noFill/>
          </a:ln>
        </p:spPr>
        <p:txBody>
          <a:bodyPr anchorCtr="0" anchor="t" bIns="91425" lIns="91425" spcFirstLastPara="1" rIns="91425" wrap="square" tIns="91425">
            <a:spAutoFit/>
          </a:bodyPr>
          <a:lstStyle/>
          <a:p>
            <a:pPr indent="0" lvl="0" marL="0" marR="0" rtl="0" algn="l">
              <a:lnSpc>
                <a:spcPct val="120000"/>
              </a:lnSpc>
              <a:spcBef>
                <a:spcPts val="0"/>
              </a:spcBef>
              <a:spcAft>
                <a:spcPts val="0"/>
              </a:spcAft>
              <a:buClr>
                <a:srgbClr val="000000"/>
              </a:buClr>
              <a:buSzPts val="1800"/>
              <a:buFont typeface="Arial"/>
              <a:buNone/>
            </a:pPr>
            <a:r>
              <a:rPr b="0" i="0" lang="en" sz="1800" u="none" cap="none" strike="noStrike">
                <a:solidFill>
                  <a:srgbClr val="24285D"/>
                </a:solidFill>
                <a:latin typeface="Barlow Condensed"/>
                <a:ea typeface="Barlow Condensed"/>
                <a:cs typeface="Barlow Condensed"/>
                <a:sym typeface="Barlow Condensed"/>
              </a:rPr>
              <a:t>This project has been very challenging for me as I came into the group not knowing anything about web designing, World Usability Day or the project in general. However, due to dedicated teammates, I was able to catch up to speed and understand what our goals and tasks were. It was interesting to learn about Figma and Miro and how much it helps with organization. As the one in charge of media, I wish I was able to do more but due to scheduling problems from my side, we weren’t able to do our original idea of shooting a video. However, we did end up finding a good solution, which was to create an animation instead and I believe it works well with the style and theme of the website.</a:t>
            </a:r>
            <a:r>
              <a:rPr b="0" i="0" lang="en" sz="1800" u="none" cap="none" strike="noStrike">
                <a:solidFill>
                  <a:srgbClr val="24285D"/>
                </a:solidFill>
                <a:latin typeface="Times New Roman"/>
                <a:ea typeface="Times New Roman"/>
                <a:cs typeface="Times New Roman"/>
                <a:sym typeface="Times New Roman"/>
              </a:rPr>
              <a:t> </a:t>
            </a:r>
            <a:r>
              <a:rPr b="0" i="0" lang="en" sz="1800" u="none" cap="none" strike="noStrike">
                <a:solidFill>
                  <a:srgbClr val="000000"/>
                </a:solidFill>
                <a:latin typeface="Times New Roman"/>
                <a:ea typeface="Times New Roman"/>
                <a:cs typeface="Times New Roman"/>
                <a:sym typeface="Times New Roman"/>
              </a:rPr>
              <a:t> </a:t>
            </a:r>
            <a:endParaRPr b="0" i="0" sz="1800" u="none" cap="none" strike="noStrike">
              <a:solidFill>
                <a:srgbClr val="000000"/>
              </a:solidFill>
              <a:latin typeface="Times New Roman"/>
              <a:ea typeface="Times New Roman"/>
              <a:cs typeface="Times New Roman"/>
              <a:sym typeface="Times New Roman"/>
            </a:endParaRPr>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28"/>
          <p:cNvSpPr txBox="1"/>
          <p:nvPr>
            <p:ph type="title"/>
          </p:nvPr>
        </p:nvSpPr>
        <p:spPr>
          <a:xfrm>
            <a:off x="596900" y="362930"/>
            <a:ext cx="7962900" cy="926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200"/>
              <a:buNone/>
            </a:pPr>
            <a:r>
              <a:rPr i="1" lang="en" sz="4500">
                <a:solidFill>
                  <a:srgbClr val="EC008B"/>
                </a:solidFill>
                <a:latin typeface="Barlow Condensed ExtraLight"/>
                <a:ea typeface="Barlow Condensed ExtraLight"/>
                <a:cs typeface="Barlow Condensed ExtraLight"/>
                <a:sym typeface="Barlow Condensed ExtraLight"/>
              </a:rPr>
              <a:t>AJIBOLA OLUWATOBILOBA O</a:t>
            </a:r>
            <a:endParaRPr i="1" sz="4500">
              <a:solidFill>
                <a:srgbClr val="EC008B"/>
              </a:solidFill>
              <a:latin typeface="Barlow Condensed ExtraLight"/>
              <a:ea typeface="Barlow Condensed ExtraLight"/>
              <a:cs typeface="Barlow Condensed ExtraLight"/>
              <a:sym typeface="Barlow Condensed ExtraLight"/>
            </a:endParaRPr>
          </a:p>
        </p:txBody>
      </p:sp>
      <p:sp>
        <p:nvSpPr>
          <p:cNvPr id="527" name="Google Shape;527;p28"/>
          <p:cNvSpPr txBox="1"/>
          <p:nvPr>
            <p:ph idx="1" type="body"/>
          </p:nvPr>
        </p:nvSpPr>
        <p:spPr>
          <a:xfrm>
            <a:off x="625320" y="1371978"/>
            <a:ext cx="7909200" cy="29253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1000"/>
              </a:spcBef>
              <a:spcAft>
                <a:spcPts val="0"/>
              </a:spcAft>
              <a:buSzPts val="2800"/>
              <a:buNone/>
            </a:pPr>
            <a:r>
              <a:rPr lang="en" sz="1800">
                <a:solidFill>
                  <a:srgbClr val="24285D"/>
                </a:solidFill>
                <a:latin typeface="Barlow Condensed"/>
                <a:ea typeface="Barlow Condensed"/>
                <a:cs typeface="Barlow Condensed"/>
                <a:sym typeface="Barlow Condensed"/>
              </a:rPr>
              <a:t>I felt that I have participated in a very great project that lots of people will benefit from, I felt good to  have finished the project successfully not only did learnt from the project academically but to have contributed to the growth of an NGO through which many children will get help for their speech problem and parent having easy access to more information and  therapist on time and without much stress. I learnt more on how the cooperation of different student from different disciplines and background can bring out a good successful project.</a:t>
            </a:r>
            <a:r>
              <a:rPr lang="en" sz="1800">
                <a:solidFill>
                  <a:srgbClr val="595959"/>
                </a:solidFill>
                <a:latin typeface="Barlow Condensed"/>
                <a:ea typeface="Barlow Condensed"/>
                <a:cs typeface="Barlow Condensed"/>
                <a:sym typeface="Barlow Condensed"/>
              </a:rPr>
              <a:t>   </a:t>
            </a:r>
            <a:r>
              <a:rPr lang="en" sz="1400">
                <a:solidFill>
                  <a:srgbClr val="595959"/>
                </a:solidFill>
                <a:latin typeface="Arial"/>
                <a:ea typeface="Arial"/>
                <a:cs typeface="Arial"/>
                <a:sym typeface="Arial"/>
              </a:rPr>
              <a:t> </a:t>
            </a:r>
            <a:endParaRPr sz="1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3"/>
          <p:cNvSpPr txBox="1"/>
          <p:nvPr>
            <p:ph type="title"/>
          </p:nvPr>
        </p:nvSpPr>
        <p:spPr>
          <a:xfrm>
            <a:off x="1840707" y="1896442"/>
            <a:ext cx="5928600" cy="11583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rgbClr val="EC008B"/>
              </a:buClr>
              <a:buSzPts val="4000"/>
              <a:buFont typeface="Barlow Condensed ExtraLight"/>
              <a:buNone/>
            </a:pPr>
            <a:r>
              <a:rPr lang="en" sz="6000">
                <a:solidFill>
                  <a:srgbClr val="EC008B"/>
                </a:solidFill>
                <a:latin typeface="Barlow Condensed ExtraLight"/>
                <a:ea typeface="Barlow Condensed ExtraLight"/>
                <a:cs typeface="Barlow Condensed ExtraLight"/>
                <a:sym typeface="Barlow Condensed ExtraLight"/>
              </a:rPr>
              <a:t>PROJECT REPORT </a:t>
            </a:r>
            <a:endParaRPr sz="6000">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4"/>
          <p:cNvSpPr txBox="1"/>
          <p:nvPr>
            <p:ph type="title"/>
          </p:nvPr>
        </p:nvSpPr>
        <p:spPr>
          <a:xfrm>
            <a:off x="477330" y="39594"/>
            <a:ext cx="4462500" cy="954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i="1" lang="en" sz="4500">
                <a:solidFill>
                  <a:srgbClr val="EC008B"/>
                </a:solidFill>
                <a:latin typeface="Barlow Condensed ExtraLight"/>
                <a:ea typeface="Barlow Condensed ExtraLight"/>
                <a:cs typeface="Barlow Condensed ExtraLight"/>
                <a:sym typeface="Barlow Condensed ExtraLight"/>
              </a:rPr>
              <a:t>Project Team</a:t>
            </a:r>
            <a:endParaRPr i="1" sz="4500">
              <a:solidFill>
                <a:srgbClr val="EC008B"/>
              </a:solidFill>
              <a:latin typeface="Barlow Condensed ExtraLight"/>
              <a:ea typeface="Barlow Condensed ExtraLight"/>
              <a:cs typeface="Barlow Condensed ExtraLight"/>
              <a:sym typeface="Barlow Condensed ExtraLight"/>
            </a:endParaRPr>
          </a:p>
        </p:txBody>
      </p:sp>
      <p:pic>
        <p:nvPicPr>
          <p:cNvPr id="307" name="Google Shape;307;p4"/>
          <p:cNvPicPr preferRelativeResize="0"/>
          <p:nvPr/>
        </p:nvPicPr>
        <p:blipFill rotWithShape="1">
          <a:blip r:embed="rId3">
            <a:alphaModFix/>
          </a:blip>
          <a:srcRect b="34439" l="31499" r="18165" t="27807"/>
          <a:stretch/>
        </p:blipFill>
        <p:spPr>
          <a:xfrm>
            <a:off x="7536986" y="655949"/>
            <a:ext cx="663900" cy="691800"/>
          </a:xfrm>
          <a:prstGeom prst="ellipse">
            <a:avLst/>
          </a:prstGeom>
          <a:noFill/>
          <a:ln>
            <a:noFill/>
          </a:ln>
        </p:spPr>
      </p:pic>
      <p:sp>
        <p:nvSpPr>
          <p:cNvPr id="308" name="Google Shape;308;p4"/>
          <p:cNvSpPr txBox="1"/>
          <p:nvPr>
            <p:ph idx="4294967295" type="subTitle"/>
          </p:nvPr>
        </p:nvSpPr>
        <p:spPr>
          <a:xfrm>
            <a:off x="6872773" y="1347905"/>
            <a:ext cx="1992600" cy="421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9B002B"/>
              </a:buClr>
              <a:buSzPts val="2000"/>
              <a:buFont typeface="Merriweather Sans"/>
              <a:buNone/>
            </a:pPr>
            <a:r>
              <a:rPr b="1" i="1" lang="en" sz="1400" u="none" cap="none" strike="noStrike">
                <a:solidFill>
                  <a:srgbClr val="002060"/>
                </a:solidFill>
                <a:latin typeface="Barlow Condensed"/>
                <a:ea typeface="Barlow Condensed"/>
                <a:cs typeface="Barlow Condensed"/>
                <a:sym typeface="Barlow Condensed"/>
              </a:rPr>
              <a:t>Do Hyun Kang</a:t>
            </a:r>
            <a:endParaRPr b="1" i="1" sz="1400" u="none" cap="none" strike="noStrike">
              <a:solidFill>
                <a:srgbClr val="002060"/>
              </a:solidFill>
              <a:latin typeface="Barlow Condensed"/>
              <a:ea typeface="Barlow Condensed"/>
              <a:cs typeface="Barlow Condensed"/>
              <a:sym typeface="Barlow Condensed"/>
            </a:endParaRPr>
          </a:p>
          <a:p>
            <a:pPr indent="0" lvl="0" marL="0" marR="0" rtl="0" algn="ctr">
              <a:lnSpc>
                <a:spcPct val="100000"/>
              </a:lnSpc>
              <a:spcBef>
                <a:spcPts val="0"/>
              </a:spcBef>
              <a:spcAft>
                <a:spcPts val="0"/>
              </a:spcAft>
              <a:buClr>
                <a:srgbClr val="9B002B"/>
              </a:buClr>
              <a:buSzPts val="2000"/>
              <a:buFont typeface="Merriweather Sans"/>
              <a:buNone/>
            </a:pPr>
            <a:r>
              <a:rPr b="0" i="1" lang="en" sz="1400" u="none" cap="none" strike="noStrike">
                <a:solidFill>
                  <a:srgbClr val="002060"/>
                </a:solidFill>
                <a:latin typeface="Barlow Condensed"/>
                <a:ea typeface="Barlow Condensed"/>
                <a:cs typeface="Barlow Condensed"/>
                <a:sym typeface="Barlow Condensed"/>
              </a:rPr>
              <a:t>Audio-Visual Media</a:t>
            </a:r>
            <a:endParaRPr b="0" i="0" sz="1400" u="none" cap="none" strike="noStrike">
              <a:solidFill>
                <a:schemeClr val="dk1"/>
              </a:solidFill>
              <a:latin typeface="Times New Roman"/>
              <a:ea typeface="Times New Roman"/>
              <a:cs typeface="Times New Roman"/>
              <a:sym typeface="Times New Roman"/>
            </a:endParaRPr>
          </a:p>
        </p:txBody>
      </p:sp>
      <p:sp>
        <p:nvSpPr>
          <p:cNvPr id="309" name="Google Shape;309;p4"/>
          <p:cNvSpPr txBox="1"/>
          <p:nvPr>
            <p:ph idx="4294967295" type="subTitle"/>
          </p:nvPr>
        </p:nvSpPr>
        <p:spPr>
          <a:xfrm>
            <a:off x="5039523" y="4236361"/>
            <a:ext cx="1992600" cy="421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9B002B"/>
              </a:buClr>
              <a:buSzPts val="2000"/>
              <a:buFont typeface="Merriweather Sans"/>
              <a:buNone/>
            </a:pPr>
            <a:r>
              <a:rPr b="1" i="1" lang="en" sz="1400" u="none" cap="none" strike="noStrike">
                <a:solidFill>
                  <a:srgbClr val="002060"/>
                </a:solidFill>
                <a:latin typeface="Barlow Condensed"/>
                <a:ea typeface="Barlow Condensed"/>
                <a:cs typeface="Barlow Condensed"/>
                <a:sym typeface="Barlow Condensed"/>
              </a:rPr>
              <a:t>Mohamed Gamal</a:t>
            </a:r>
            <a:endParaRPr b="1" i="1" sz="1400" u="none" cap="none" strike="noStrike">
              <a:solidFill>
                <a:srgbClr val="002060"/>
              </a:solidFill>
              <a:latin typeface="Barlow Condensed"/>
              <a:ea typeface="Barlow Condensed"/>
              <a:cs typeface="Barlow Condensed"/>
              <a:sym typeface="Barlow Condensed"/>
            </a:endParaRPr>
          </a:p>
          <a:p>
            <a:pPr indent="0" lvl="0" marL="0" marR="0" rtl="0" algn="ctr">
              <a:lnSpc>
                <a:spcPct val="100000"/>
              </a:lnSpc>
              <a:spcBef>
                <a:spcPts val="0"/>
              </a:spcBef>
              <a:spcAft>
                <a:spcPts val="0"/>
              </a:spcAft>
              <a:buClr>
                <a:srgbClr val="9B002B"/>
              </a:buClr>
              <a:buSzPts val="2000"/>
              <a:buFont typeface="Merriweather Sans"/>
              <a:buNone/>
            </a:pPr>
            <a:r>
              <a:rPr b="0" i="1" lang="en" sz="1400" u="none" cap="none" strike="noStrike">
                <a:solidFill>
                  <a:srgbClr val="002060"/>
                </a:solidFill>
                <a:latin typeface="Barlow Condensed"/>
                <a:ea typeface="Barlow Condensed"/>
                <a:cs typeface="Barlow Condensed"/>
                <a:sym typeface="Barlow Condensed"/>
              </a:rPr>
              <a:t>Estonian Studies</a:t>
            </a:r>
            <a:endParaRPr b="0" i="0" sz="1400" u="none" cap="none" strike="noStrike">
              <a:solidFill>
                <a:schemeClr val="dk1"/>
              </a:solidFill>
              <a:latin typeface="Times New Roman"/>
              <a:ea typeface="Times New Roman"/>
              <a:cs typeface="Times New Roman"/>
              <a:sym typeface="Times New Roman"/>
            </a:endParaRPr>
          </a:p>
        </p:txBody>
      </p:sp>
      <p:pic>
        <p:nvPicPr>
          <p:cNvPr id="310" name="Google Shape;310;p4"/>
          <p:cNvPicPr preferRelativeResize="0"/>
          <p:nvPr/>
        </p:nvPicPr>
        <p:blipFill rotWithShape="1">
          <a:blip r:embed="rId4">
            <a:alphaModFix/>
          </a:blip>
          <a:srcRect b="34593" l="21713" r="21713" t="0"/>
          <a:stretch/>
        </p:blipFill>
        <p:spPr>
          <a:xfrm>
            <a:off x="5703588" y="655949"/>
            <a:ext cx="663900" cy="691800"/>
          </a:xfrm>
          <a:prstGeom prst="ellipse">
            <a:avLst/>
          </a:prstGeom>
          <a:noFill/>
          <a:ln>
            <a:noFill/>
          </a:ln>
        </p:spPr>
      </p:pic>
      <p:sp>
        <p:nvSpPr>
          <p:cNvPr id="311" name="Google Shape;311;p4"/>
          <p:cNvSpPr txBox="1"/>
          <p:nvPr>
            <p:ph idx="4294967295" type="subTitle"/>
          </p:nvPr>
        </p:nvSpPr>
        <p:spPr>
          <a:xfrm>
            <a:off x="5039376" y="1347905"/>
            <a:ext cx="1992600" cy="421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9B002B"/>
              </a:buClr>
              <a:buSzPts val="2000"/>
              <a:buFont typeface="Merriweather Sans"/>
              <a:buNone/>
            </a:pPr>
            <a:r>
              <a:rPr b="1" i="1" lang="en" sz="1400" u="none" cap="none" strike="noStrike">
                <a:solidFill>
                  <a:srgbClr val="002060"/>
                </a:solidFill>
                <a:latin typeface="Barlow Condensed"/>
                <a:ea typeface="Barlow Condensed"/>
                <a:cs typeface="Barlow Condensed"/>
                <a:sym typeface="Barlow Condensed"/>
              </a:rPr>
              <a:t>Ajibola Tobiloba</a:t>
            </a:r>
            <a:endParaRPr b="1" i="1" sz="1400" u="none" cap="none" strike="noStrike">
              <a:solidFill>
                <a:srgbClr val="002060"/>
              </a:solidFill>
              <a:latin typeface="Barlow Condensed"/>
              <a:ea typeface="Barlow Condensed"/>
              <a:cs typeface="Barlow Condensed"/>
              <a:sym typeface="Barlow Condensed"/>
            </a:endParaRPr>
          </a:p>
          <a:p>
            <a:pPr indent="0" lvl="0" marL="0" marR="0" rtl="0" algn="ctr">
              <a:lnSpc>
                <a:spcPct val="100000"/>
              </a:lnSpc>
              <a:spcBef>
                <a:spcPts val="0"/>
              </a:spcBef>
              <a:spcAft>
                <a:spcPts val="0"/>
              </a:spcAft>
              <a:buClr>
                <a:srgbClr val="9B002B"/>
              </a:buClr>
              <a:buSzPts val="2000"/>
              <a:buFont typeface="Merriweather Sans"/>
              <a:buNone/>
            </a:pPr>
            <a:r>
              <a:rPr b="0" i="1" lang="en" sz="1400" u="none" cap="none" strike="noStrike">
                <a:solidFill>
                  <a:srgbClr val="002060"/>
                </a:solidFill>
                <a:latin typeface="Barlow Condensed"/>
                <a:ea typeface="Barlow Condensed"/>
                <a:cs typeface="Barlow Condensed"/>
                <a:sym typeface="Barlow Condensed"/>
              </a:rPr>
              <a:t>Politics and Governance </a:t>
            </a:r>
            <a:endParaRPr b="0" i="0" sz="1400" u="none" cap="none" strike="noStrike">
              <a:solidFill>
                <a:schemeClr val="dk1"/>
              </a:solidFill>
              <a:latin typeface="Times New Roman"/>
              <a:ea typeface="Times New Roman"/>
              <a:cs typeface="Times New Roman"/>
              <a:sym typeface="Times New Roman"/>
            </a:endParaRPr>
          </a:p>
        </p:txBody>
      </p:sp>
      <p:pic>
        <p:nvPicPr>
          <p:cNvPr id="312" name="Google Shape;312;p4"/>
          <p:cNvPicPr preferRelativeResize="0"/>
          <p:nvPr/>
        </p:nvPicPr>
        <p:blipFill rotWithShape="1">
          <a:blip r:embed="rId5">
            <a:alphaModFix/>
          </a:blip>
          <a:srcRect b="42859" l="0" r="0" t="3329"/>
          <a:stretch/>
        </p:blipFill>
        <p:spPr>
          <a:xfrm>
            <a:off x="7536838" y="2100181"/>
            <a:ext cx="663900" cy="691800"/>
          </a:xfrm>
          <a:prstGeom prst="ellipse">
            <a:avLst/>
          </a:prstGeom>
          <a:noFill/>
          <a:ln>
            <a:noFill/>
          </a:ln>
        </p:spPr>
      </p:pic>
      <p:sp>
        <p:nvSpPr>
          <p:cNvPr id="313" name="Google Shape;313;p4"/>
          <p:cNvSpPr txBox="1"/>
          <p:nvPr>
            <p:ph idx="4294967295" type="subTitle"/>
          </p:nvPr>
        </p:nvSpPr>
        <p:spPr>
          <a:xfrm>
            <a:off x="6872626" y="2792136"/>
            <a:ext cx="1992600" cy="421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9B002B"/>
              </a:buClr>
              <a:buSzPts val="2000"/>
              <a:buFont typeface="Merriweather Sans"/>
              <a:buNone/>
            </a:pPr>
            <a:r>
              <a:rPr b="1" i="1" lang="en" sz="1400" u="none" cap="none" strike="noStrike">
                <a:solidFill>
                  <a:srgbClr val="002060"/>
                </a:solidFill>
                <a:latin typeface="Barlow Condensed"/>
                <a:ea typeface="Barlow Condensed"/>
                <a:cs typeface="Barlow Condensed"/>
                <a:sym typeface="Barlow Condensed"/>
              </a:rPr>
              <a:t>Maris Jool</a:t>
            </a:r>
            <a:endParaRPr b="1" i="1" sz="1400" u="none" cap="none" strike="noStrike">
              <a:solidFill>
                <a:srgbClr val="002060"/>
              </a:solidFill>
              <a:latin typeface="Barlow Condensed"/>
              <a:ea typeface="Barlow Condensed"/>
              <a:cs typeface="Barlow Condensed"/>
              <a:sym typeface="Barlow Condensed"/>
            </a:endParaRPr>
          </a:p>
          <a:p>
            <a:pPr indent="0" lvl="0" marL="0" marR="0" rtl="0" algn="ctr">
              <a:lnSpc>
                <a:spcPct val="100000"/>
              </a:lnSpc>
              <a:spcBef>
                <a:spcPts val="0"/>
              </a:spcBef>
              <a:spcAft>
                <a:spcPts val="0"/>
              </a:spcAft>
              <a:buClr>
                <a:srgbClr val="9B002B"/>
              </a:buClr>
              <a:buSzPts val="2000"/>
              <a:buFont typeface="Merriweather Sans"/>
              <a:buNone/>
            </a:pPr>
            <a:r>
              <a:rPr b="0" i="1" lang="en" sz="1400" u="none" cap="none" strike="noStrike">
                <a:solidFill>
                  <a:srgbClr val="002060"/>
                </a:solidFill>
                <a:latin typeface="Barlow Condensed"/>
                <a:ea typeface="Barlow Condensed"/>
                <a:cs typeface="Barlow Condensed"/>
                <a:sym typeface="Barlow Condensed"/>
              </a:rPr>
              <a:t>Computer Science</a:t>
            </a:r>
            <a:endParaRPr b="0" i="0" sz="1400" u="none" cap="none" strike="noStrike">
              <a:solidFill>
                <a:schemeClr val="dk1"/>
              </a:solidFill>
              <a:latin typeface="Times New Roman"/>
              <a:ea typeface="Times New Roman"/>
              <a:cs typeface="Times New Roman"/>
              <a:sym typeface="Times New Roman"/>
            </a:endParaRPr>
          </a:p>
        </p:txBody>
      </p:sp>
      <p:pic>
        <p:nvPicPr>
          <p:cNvPr id="314" name="Google Shape;314;p4"/>
          <p:cNvPicPr preferRelativeResize="0"/>
          <p:nvPr/>
        </p:nvPicPr>
        <p:blipFill rotWithShape="1">
          <a:blip r:embed="rId6">
            <a:alphaModFix/>
          </a:blip>
          <a:srcRect b="0" l="25750" r="7502" t="0"/>
          <a:stretch/>
        </p:blipFill>
        <p:spPr>
          <a:xfrm>
            <a:off x="5703733" y="2100174"/>
            <a:ext cx="663900" cy="691800"/>
          </a:xfrm>
          <a:prstGeom prst="ellipse">
            <a:avLst/>
          </a:prstGeom>
          <a:noFill/>
          <a:ln>
            <a:noFill/>
          </a:ln>
        </p:spPr>
      </p:pic>
      <p:sp>
        <p:nvSpPr>
          <p:cNvPr id="315" name="Google Shape;315;p4"/>
          <p:cNvSpPr txBox="1"/>
          <p:nvPr>
            <p:ph idx="4294967295" type="subTitle"/>
          </p:nvPr>
        </p:nvSpPr>
        <p:spPr>
          <a:xfrm>
            <a:off x="5039521" y="2792130"/>
            <a:ext cx="1992600" cy="421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9B002B"/>
              </a:buClr>
              <a:buSzPts val="2000"/>
              <a:buFont typeface="Merriweather Sans"/>
              <a:buNone/>
            </a:pPr>
            <a:r>
              <a:rPr b="1" i="1" lang="en" sz="1400" u="none" cap="none" strike="noStrike">
                <a:solidFill>
                  <a:srgbClr val="002060"/>
                </a:solidFill>
                <a:latin typeface="Barlow Condensed"/>
                <a:ea typeface="Barlow Condensed"/>
                <a:cs typeface="Barlow Condensed"/>
                <a:sym typeface="Barlow Condensed"/>
              </a:rPr>
              <a:t>Kieu Tran </a:t>
            </a:r>
            <a:endParaRPr b="1" i="1" sz="1400" u="none" cap="none" strike="noStrike">
              <a:solidFill>
                <a:srgbClr val="002060"/>
              </a:solidFill>
              <a:latin typeface="Barlow Condensed"/>
              <a:ea typeface="Barlow Condensed"/>
              <a:cs typeface="Barlow Condensed"/>
              <a:sym typeface="Barlow Condensed"/>
            </a:endParaRPr>
          </a:p>
          <a:p>
            <a:pPr indent="0" lvl="0" marL="0" marR="0" rtl="0" algn="ctr">
              <a:lnSpc>
                <a:spcPct val="100000"/>
              </a:lnSpc>
              <a:spcBef>
                <a:spcPts val="0"/>
              </a:spcBef>
              <a:spcAft>
                <a:spcPts val="0"/>
              </a:spcAft>
              <a:buClr>
                <a:srgbClr val="9B002B"/>
              </a:buClr>
              <a:buSzPts val="2000"/>
              <a:buFont typeface="Merriweather Sans"/>
              <a:buNone/>
            </a:pPr>
            <a:r>
              <a:rPr b="0" i="1" lang="en" sz="1400" u="none" cap="none" strike="noStrike">
                <a:solidFill>
                  <a:srgbClr val="002060"/>
                </a:solidFill>
                <a:latin typeface="Barlow Condensed"/>
                <a:ea typeface="Barlow Condensed"/>
                <a:cs typeface="Barlow Condensed"/>
                <a:sym typeface="Barlow Condensed"/>
              </a:rPr>
              <a:t>Human-Computer Interaction</a:t>
            </a:r>
            <a:endParaRPr b="0" i="0" sz="1400" u="none" cap="none" strike="noStrike">
              <a:solidFill>
                <a:schemeClr val="dk1"/>
              </a:solidFill>
              <a:latin typeface="Times New Roman"/>
              <a:ea typeface="Times New Roman"/>
              <a:cs typeface="Times New Roman"/>
              <a:sym typeface="Times New Roman"/>
            </a:endParaRPr>
          </a:p>
        </p:txBody>
      </p:sp>
      <p:pic>
        <p:nvPicPr>
          <p:cNvPr id="316" name="Google Shape;316;p4"/>
          <p:cNvPicPr preferRelativeResize="0"/>
          <p:nvPr/>
        </p:nvPicPr>
        <p:blipFill rotWithShape="1">
          <a:blip r:embed="rId7">
            <a:alphaModFix/>
          </a:blip>
          <a:srcRect b="9281" l="0" r="0" t="34497"/>
          <a:stretch/>
        </p:blipFill>
        <p:spPr>
          <a:xfrm>
            <a:off x="7537133" y="3544406"/>
            <a:ext cx="663900" cy="691800"/>
          </a:xfrm>
          <a:prstGeom prst="ellipse">
            <a:avLst/>
          </a:prstGeom>
          <a:noFill/>
          <a:ln>
            <a:noFill/>
          </a:ln>
        </p:spPr>
      </p:pic>
      <p:sp>
        <p:nvSpPr>
          <p:cNvPr id="317" name="Google Shape;317;p4"/>
          <p:cNvSpPr txBox="1"/>
          <p:nvPr>
            <p:ph idx="4294967295" type="subTitle"/>
          </p:nvPr>
        </p:nvSpPr>
        <p:spPr>
          <a:xfrm>
            <a:off x="6872921" y="4236361"/>
            <a:ext cx="1992600" cy="421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9B002B"/>
              </a:buClr>
              <a:buSzPts val="2000"/>
              <a:buFont typeface="Merriweather Sans"/>
              <a:buNone/>
            </a:pPr>
            <a:r>
              <a:rPr b="1" i="1" lang="en" sz="1400" u="none" cap="none" strike="noStrike">
                <a:solidFill>
                  <a:srgbClr val="002060"/>
                </a:solidFill>
                <a:latin typeface="Barlow Condensed"/>
                <a:ea typeface="Barlow Condensed"/>
                <a:cs typeface="Barlow Condensed"/>
                <a:sym typeface="Barlow Condensed"/>
              </a:rPr>
              <a:t>Ville Närhi</a:t>
            </a:r>
            <a:endParaRPr b="1" i="1" sz="1400" u="none" cap="none" strike="noStrike">
              <a:solidFill>
                <a:srgbClr val="002060"/>
              </a:solidFill>
              <a:latin typeface="Barlow Condensed"/>
              <a:ea typeface="Barlow Condensed"/>
              <a:cs typeface="Barlow Condensed"/>
              <a:sym typeface="Barlow Condensed"/>
            </a:endParaRPr>
          </a:p>
          <a:p>
            <a:pPr indent="0" lvl="0" marL="0" marR="0" rtl="0" algn="ctr">
              <a:lnSpc>
                <a:spcPct val="100000"/>
              </a:lnSpc>
              <a:spcBef>
                <a:spcPts val="0"/>
              </a:spcBef>
              <a:spcAft>
                <a:spcPts val="0"/>
              </a:spcAft>
              <a:buClr>
                <a:srgbClr val="9B002B"/>
              </a:buClr>
              <a:buSzPts val="2000"/>
              <a:buFont typeface="Merriweather Sans"/>
              <a:buNone/>
            </a:pPr>
            <a:r>
              <a:rPr b="0" i="1" lang="en" sz="1400" u="none" cap="none" strike="noStrike">
                <a:solidFill>
                  <a:srgbClr val="002060"/>
                </a:solidFill>
                <a:latin typeface="Barlow Condensed"/>
                <a:ea typeface="Barlow Condensed"/>
                <a:cs typeface="Barlow Condensed"/>
                <a:sym typeface="Barlow Condensed"/>
              </a:rPr>
              <a:t>Cross-Media</a:t>
            </a:r>
            <a:endParaRPr b="0" i="0" sz="1400" u="none" cap="none" strike="noStrike">
              <a:solidFill>
                <a:schemeClr val="dk1"/>
              </a:solidFill>
              <a:latin typeface="Times New Roman"/>
              <a:ea typeface="Times New Roman"/>
              <a:cs typeface="Times New Roman"/>
              <a:sym typeface="Times New Roman"/>
            </a:endParaRPr>
          </a:p>
        </p:txBody>
      </p:sp>
      <p:pic>
        <p:nvPicPr>
          <p:cNvPr id="318" name="Google Shape;318;p4"/>
          <p:cNvPicPr preferRelativeResize="0"/>
          <p:nvPr/>
        </p:nvPicPr>
        <p:blipFill rotWithShape="1">
          <a:blip r:embed="rId8">
            <a:alphaModFix/>
          </a:blip>
          <a:srcRect b="0" l="0" r="0" t="0"/>
          <a:stretch/>
        </p:blipFill>
        <p:spPr>
          <a:xfrm>
            <a:off x="6176729" y="1148940"/>
            <a:ext cx="190963" cy="198970"/>
          </a:xfrm>
          <a:prstGeom prst="rect">
            <a:avLst/>
          </a:prstGeom>
          <a:noFill/>
          <a:ln>
            <a:noFill/>
          </a:ln>
          <a:effectLst>
            <a:outerShdw blurRad="57150" rotWithShape="0" algn="bl" dir="5400000" dist="19050">
              <a:srgbClr val="000000">
                <a:alpha val="49803"/>
              </a:srgbClr>
            </a:outerShdw>
          </a:effectLst>
        </p:spPr>
      </p:pic>
      <p:pic>
        <p:nvPicPr>
          <p:cNvPr id="319" name="Google Shape;319;p4"/>
          <p:cNvPicPr preferRelativeResize="0"/>
          <p:nvPr/>
        </p:nvPicPr>
        <p:blipFill rotWithShape="1">
          <a:blip r:embed="rId9">
            <a:alphaModFix/>
          </a:blip>
          <a:srcRect b="0" l="0" r="0" t="0"/>
          <a:stretch/>
        </p:blipFill>
        <p:spPr>
          <a:xfrm>
            <a:off x="8009980" y="2593163"/>
            <a:ext cx="190963" cy="198970"/>
          </a:xfrm>
          <a:prstGeom prst="rect">
            <a:avLst/>
          </a:prstGeom>
          <a:noFill/>
          <a:ln>
            <a:noFill/>
          </a:ln>
          <a:effectLst>
            <a:outerShdw blurRad="57150" rotWithShape="0" algn="bl" dir="5400000" dist="19050">
              <a:srgbClr val="000000">
                <a:alpha val="49803"/>
              </a:srgbClr>
            </a:outerShdw>
          </a:effectLst>
        </p:spPr>
      </p:pic>
      <p:pic>
        <p:nvPicPr>
          <p:cNvPr id="320" name="Google Shape;320;p4"/>
          <p:cNvPicPr preferRelativeResize="0"/>
          <p:nvPr/>
        </p:nvPicPr>
        <p:blipFill rotWithShape="1">
          <a:blip r:embed="rId10">
            <a:alphaModFix/>
          </a:blip>
          <a:srcRect b="0" l="0" r="0" t="0"/>
          <a:stretch/>
        </p:blipFill>
        <p:spPr>
          <a:xfrm>
            <a:off x="6176875" y="2593165"/>
            <a:ext cx="190963" cy="198970"/>
          </a:xfrm>
          <a:prstGeom prst="rect">
            <a:avLst/>
          </a:prstGeom>
          <a:noFill/>
          <a:ln>
            <a:noFill/>
          </a:ln>
          <a:effectLst>
            <a:outerShdw blurRad="57150" rotWithShape="0" algn="bl" dir="5400000" dist="19050">
              <a:srgbClr val="000000">
                <a:alpha val="49803"/>
              </a:srgbClr>
            </a:outerShdw>
          </a:effectLst>
        </p:spPr>
      </p:pic>
      <p:pic>
        <p:nvPicPr>
          <p:cNvPr id="321" name="Google Shape;321;p4"/>
          <p:cNvPicPr preferRelativeResize="0"/>
          <p:nvPr/>
        </p:nvPicPr>
        <p:blipFill rotWithShape="1">
          <a:blip r:embed="rId11">
            <a:alphaModFix/>
          </a:blip>
          <a:srcRect b="0" l="0" r="0" t="0"/>
          <a:stretch/>
        </p:blipFill>
        <p:spPr>
          <a:xfrm>
            <a:off x="8010128" y="1148940"/>
            <a:ext cx="190963" cy="198969"/>
          </a:xfrm>
          <a:prstGeom prst="rect">
            <a:avLst/>
          </a:prstGeom>
          <a:noFill/>
          <a:ln>
            <a:noFill/>
          </a:ln>
          <a:effectLst>
            <a:outerShdw blurRad="57150" rotWithShape="0" algn="bl" dir="5400000" dist="19050">
              <a:srgbClr val="000000">
                <a:alpha val="49803"/>
              </a:srgbClr>
            </a:outerShdw>
          </a:effectLst>
        </p:spPr>
      </p:pic>
      <p:pic>
        <p:nvPicPr>
          <p:cNvPr id="322" name="Google Shape;322;p4"/>
          <p:cNvPicPr preferRelativeResize="0"/>
          <p:nvPr/>
        </p:nvPicPr>
        <p:blipFill rotWithShape="1">
          <a:blip r:embed="rId12">
            <a:alphaModFix/>
          </a:blip>
          <a:srcRect b="0" l="0" r="0" t="0"/>
          <a:stretch/>
        </p:blipFill>
        <p:spPr>
          <a:xfrm>
            <a:off x="8010275" y="4037388"/>
            <a:ext cx="190963" cy="198970"/>
          </a:xfrm>
          <a:prstGeom prst="rect">
            <a:avLst/>
          </a:prstGeom>
          <a:noFill/>
          <a:ln>
            <a:noFill/>
          </a:ln>
          <a:effectLst>
            <a:outerShdw blurRad="57150" rotWithShape="0" algn="bl" dir="5400000" dist="19050">
              <a:srgbClr val="000000">
                <a:alpha val="49803"/>
              </a:srgbClr>
            </a:outerShdw>
          </a:effectLst>
        </p:spPr>
      </p:pic>
      <p:sp>
        <p:nvSpPr>
          <p:cNvPr id="323" name="Google Shape;323;p4"/>
          <p:cNvSpPr txBox="1"/>
          <p:nvPr/>
        </p:nvSpPr>
        <p:spPr>
          <a:xfrm>
            <a:off x="477325" y="1242150"/>
            <a:ext cx="4348800" cy="254160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1200"/>
              </a:spcBef>
              <a:spcAft>
                <a:spcPts val="0"/>
              </a:spcAft>
              <a:buClr>
                <a:srgbClr val="000000"/>
              </a:buClr>
              <a:buSzPts val="1800"/>
              <a:buFont typeface="Arial"/>
              <a:buNone/>
            </a:pPr>
            <a:r>
              <a:rPr b="0" i="0" lang="en" sz="1800" u="none" cap="none" strike="noStrike">
                <a:solidFill>
                  <a:srgbClr val="24285D"/>
                </a:solidFill>
                <a:latin typeface="Barlow Condensed"/>
                <a:ea typeface="Barlow Condensed"/>
                <a:cs typeface="Barlow Condensed"/>
                <a:sym typeface="Barlow Condensed"/>
              </a:rPr>
              <a:t>The team for this project was diverse and multidisciplinary representing six different countries and backgrounds. </a:t>
            </a:r>
            <a:endParaRPr b="0" i="0" sz="1800" u="none" cap="none" strike="noStrike">
              <a:solidFill>
                <a:srgbClr val="24285D"/>
              </a:solidFill>
              <a:latin typeface="Barlow Condensed"/>
              <a:ea typeface="Barlow Condensed"/>
              <a:cs typeface="Barlow Condensed"/>
              <a:sym typeface="Barlow Condensed"/>
            </a:endParaRPr>
          </a:p>
        </p:txBody>
      </p:sp>
      <p:pic>
        <p:nvPicPr>
          <p:cNvPr id="324" name="Google Shape;324;p4"/>
          <p:cNvPicPr preferRelativeResize="0"/>
          <p:nvPr/>
        </p:nvPicPr>
        <p:blipFill rotWithShape="1">
          <a:blip r:embed="rId13">
            <a:alphaModFix/>
          </a:blip>
          <a:srcRect b="37995" l="8840" r="8840" t="15663"/>
          <a:stretch/>
        </p:blipFill>
        <p:spPr>
          <a:xfrm>
            <a:off x="5703736" y="3544406"/>
            <a:ext cx="663900" cy="691800"/>
          </a:xfrm>
          <a:prstGeom prst="ellipse">
            <a:avLst/>
          </a:prstGeom>
          <a:noFill/>
          <a:ln>
            <a:noFill/>
          </a:ln>
        </p:spPr>
      </p:pic>
      <p:pic>
        <p:nvPicPr>
          <p:cNvPr id="325" name="Google Shape;325;p4"/>
          <p:cNvPicPr preferRelativeResize="0"/>
          <p:nvPr/>
        </p:nvPicPr>
        <p:blipFill rotWithShape="1">
          <a:blip r:embed="rId14">
            <a:alphaModFix/>
          </a:blip>
          <a:srcRect b="0" l="0" r="0" t="0"/>
          <a:stretch/>
        </p:blipFill>
        <p:spPr>
          <a:xfrm>
            <a:off x="6176878" y="4037388"/>
            <a:ext cx="190963" cy="198970"/>
          </a:xfrm>
          <a:prstGeom prst="rect">
            <a:avLst/>
          </a:prstGeom>
          <a:noFill/>
          <a:ln>
            <a:noFill/>
          </a:ln>
          <a:effectLst>
            <a:outerShdw blurRad="57150" rotWithShape="0" algn="bl" dir="5400000" dist="19050">
              <a:srgbClr val="000000">
                <a:alpha val="49803"/>
              </a:srgbClr>
            </a:outerShdw>
          </a:effectLst>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5"/>
          <p:cNvSpPr txBox="1"/>
          <p:nvPr>
            <p:ph type="title"/>
          </p:nvPr>
        </p:nvSpPr>
        <p:spPr>
          <a:xfrm>
            <a:off x="477322" y="39600"/>
            <a:ext cx="7385100" cy="954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i="1" lang="en" sz="4500">
                <a:solidFill>
                  <a:srgbClr val="EC008B"/>
                </a:solidFill>
                <a:latin typeface="Barlow Condensed ExtraLight"/>
                <a:ea typeface="Barlow Condensed ExtraLight"/>
                <a:cs typeface="Barlow Condensed ExtraLight"/>
                <a:sym typeface="Barlow Condensed ExtraLight"/>
              </a:rPr>
              <a:t>LOGOPUU</a:t>
            </a:r>
            <a:endParaRPr i="1" sz="4500">
              <a:solidFill>
                <a:srgbClr val="EC008B"/>
              </a:solidFill>
              <a:latin typeface="Barlow Condensed ExtraLight"/>
              <a:ea typeface="Barlow Condensed ExtraLight"/>
              <a:cs typeface="Barlow Condensed ExtraLight"/>
              <a:sym typeface="Barlow Condensed ExtraLight"/>
            </a:endParaRPr>
          </a:p>
        </p:txBody>
      </p:sp>
      <p:sp>
        <p:nvSpPr>
          <p:cNvPr id="332" name="Google Shape;332;p5"/>
          <p:cNvSpPr txBox="1"/>
          <p:nvPr/>
        </p:nvSpPr>
        <p:spPr>
          <a:xfrm>
            <a:off x="477325" y="1242150"/>
            <a:ext cx="4348800" cy="254160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1200"/>
              </a:spcBef>
              <a:spcAft>
                <a:spcPts val="0"/>
              </a:spcAft>
              <a:buClr>
                <a:srgbClr val="000000"/>
              </a:buClr>
              <a:buSzPts val="1800"/>
              <a:buFont typeface="Arial"/>
              <a:buNone/>
            </a:pPr>
            <a:r>
              <a:rPr b="0" i="0" lang="en" sz="1800" u="none" cap="none" strike="noStrike">
                <a:solidFill>
                  <a:srgbClr val="24285D"/>
                </a:solidFill>
                <a:latin typeface="Barlow Condensed"/>
                <a:ea typeface="Barlow Condensed"/>
                <a:cs typeface="Barlow Condensed"/>
                <a:sym typeface="Barlow Condensed"/>
              </a:rPr>
              <a:t>Logopuu is a NGO whose mission is to contribute to the development of Estonian children's speech and communication. </a:t>
            </a:r>
            <a:endParaRPr b="0" i="0" sz="1800" u="none" cap="none" strike="noStrike">
              <a:solidFill>
                <a:srgbClr val="24285D"/>
              </a:solidFill>
              <a:latin typeface="Barlow Condensed"/>
              <a:ea typeface="Barlow Condensed"/>
              <a:cs typeface="Barlow Condensed"/>
              <a:sym typeface="Barlow Condensed"/>
            </a:endParaRPr>
          </a:p>
          <a:p>
            <a:pPr indent="0" lvl="0" marL="0" marR="0" rtl="0" algn="l">
              <a:lnSpc>
                <a:spcPct val="120000"/>
              </a:lnSpc>
              <a:spcBef>
                <a:spcPts val="1200"/>
              </a:spcBef>
              <a:spcAft>
                <a:spcPts val="0"/>
              </a:spcAft>
              <a:buClr>
                <a:srgbClr val="000000"/>
              </a:buClr>
              <a:buSzPts val="1800"/>
              <a:buFont typeface="Arial"/>
              <a:buNone/>
            </a:pPr>
            <a:r>
              <a:rPr b="0" i="0" lang="en" sz="1800" u="none" cap="none" strike="noStrike">
                <a:solidFill>
                  <a:srgbClr val="24285D"/>
                </a:solidFill>
                <a:latin typeface="Barlow Condensed"/>
                <a:ea typeface="Barlow Condensed"/>
                <a:cs typeface="Barlow Condensed"/>
                <a:sym typeface="Barlow Condensed"/>
              </a:rPr>
              <a:t>In 2020, the team at Logopuu participated in NULA incubator where they reached the finals with their idea. Now, Logopuu is actively implementing their vision. </a:t>
            </a:r>
            <a:endParaRPr b="0" i="0" sz="1800" u="none" cap="none" strike="noStrike">
              <a:solidFill>
                <a:srgbClr val="24285D"/>
              </a:solidFill>
              <a:latin typeface="Barlow Condensed"/>
              <a:ea typeface="Barlow Condensed"/>
              <a:cs typeface="Barlow Condensed"/>
              <a:sym typeface="Barlow Condensed"/>
            </a:endParaRPr>
          </a:p>
        </p:txBody>
      </p:sp>
      <p:graphicFrame>
        <p:nvGraphicFramePr>
          <p:cNvPr id="333" name="Google Shape;333;p5"/>
          <p:cNvGraphicFramePr/>
          <p:nvPr/>
        </p:nvGraphicFramePr>
        <p:xfrm>
          <a:off x="5663825" y="1242150"/>
          <a:ext cx="3000000" cy="3000000"/>
        </p:xfrm>
        <a:graphic>
          <a:graphicData uri="http://schemas.openxmlformats.org/drawingml/2006/table">
            <a:tbl>
              <a:tblPr>
                <a:noFill/>
                <a:tableStyleId>{DE2FC16B-B201-486C-B71C-97F960092D3A}</a:tableStyleId>
              </a:tblPr>
              <a:tblGrid>
                <a:gridCol w="974125"/>
                <a:gridCol w="1883375"/>
              </a:tblGrid>
              <a:tr h="381000">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latin typeface="Barlow Condensed"/>
                          <a:ea typeface="Barlow Condensed"/>
                          <a:cs typeface="Barlow Condensed"/>
                          <a:sym typeface="Barlow Condensed"/>
                        </a:rPr>
                        <a:t>Name</a:t>
                      </a:r>
                      <a:endParaRPr b="1" sz="1400" u="none" cap="none" strike="noStrike">
                        <a:latin typeface="Barlow Condensed"/>
                        <a:ea typeface="Barlow Condensed"/>
                        <a:cs typeface="Barlow Condensed"/>
                        <a:sym typeface="Barlow Condensed"/>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Barlow Condensed"/>
                          <a:ea typeface="Barlow Condensed"/>
                          <a:cs typeface="Barlow Condensed"/>
                          <a:sym typeface="Barlow Condensed"/>
                        </a:rPr>
                        <a:t>MTÜ Logopuu</a:t>
                      </a:r>
                      <a:endParaRPr sz="1400" u="none" cap="none" strike="noStrike">
                        <a:latin typeface="Barlow Condensed"/>
                        <a:ea typeface="Barlow Condensed"/>
                        <a:cs typeface="Barlow Condensed"/>
                        <a:sym typeface="Barlow Condensed"/>
                      </a:endParaRPr>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latin typeface="Barlow Condensed"/>
                          <a:ea typeface="Barlow Condensed"/>
                          <a:cs typeface="Barlow Condensed"/>
                          <a:sym typeface="Barlow Condensed"/>
                        </a:rPr>
                        <a:t>Logo</a:t>
                      </a:r>
                      <a:endParaRPr b="1" sz="1400" u="none" cap="none" strike="noStrike">
                        <a:latin typeface="Barlow Condensed"/>
                        <a:ea typeface="Barlow Condensed"/>
                        <a:cs typeface="Barlow Condensed"/>
                        <a:sym typeface="Barlow Condensed"/>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Barlow Condensed"/>
                        <a:ea typeface="Barlow Condensed"/>
                        <a:cs typeface="Barlow Condensed"/>
                        <a:sym typeface="Barlow Condensed"/>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Barlow Condensed"/>
                        <a:ea typeface="Barlow Condensed"/>
                        <a:cs typeface="Barlow Condensed"/>
                        <a:sym typeface="Barlow Condensed"/>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Barlow Condensed"/>
                        <a:ea typeface="Barlow Condensed"/>
                        <a:cs typeface="Barlow Condensed"/>
                        <a:sym typeface="Barlow Condensed"/>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Barlow Condensed"/>
                        <a:ea typeface="Barlow Condensed"/>
                        <a:cs typeface="Barlow Condensed"/>
                        <a:sym typeface="Barlow Condensed"/>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Barlow Condensed"/>
                        <a:ea typeface="Barlow Condensed"/>
                        <a:cs typeface="Barlow Condensed"/>
                        <a:sym typeface="Barlow Condensed"/>
                      </a:endParaRPr>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latin typeface="Barlow Condensed"/>
                          <a:ea typeface="Barlow Condensed"/>
                          <a:cs typeface="Barlow Condensed"/>
                          <a:sym typeface="Barlow Condensed"/>
                        </a:rPr>
                        <a:t>Website</a:t>
                      </a:r>
                      <a:endParaRPr b="1" sz="1400" u="none" cap="none" strike="noStrike">
                        <a:latin typeface="Barlow Condensed"/>
                        <a:ea typeface="Barlow Condensed"/>
                        <a:cs typeface="Barlow Condensed"/>
                        <a:sym typeface="Barlow Condensed"/>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Barlow Condensed"/>
                          <a:ea typeface="Barlow Condensed"/>
                          <a:cs typeface="Barlow Condensed"/>
                          <a:sym typeface="Barlow Condensed"/>
                        </a:rPr>
                        <a:t>https://logopuu.ee/</a:t>
                      </a:r>
                      <a:endParaRPr sz="1400" u="none" cap="none" strike="noStrike">
                        <a:latin typeface="Barlow Condensed"/>
                        <a:ea typeface="Barlow Condensed"/>
                        <a:cs typeface="Barlow Condensed"/>
                        <a:sym typeface="Barlow Condensed"/>
                      </a:endParaRPr>
                    </a:p>
                  </a:txBody>
                  <a:tcPr marT="91425" marB="91425" marR="91425" marL="91425"/>
                </a:tc>
              </a:tr>
            </a:tbl>
          </a:graphicData>
        </a:graphic>
      </p:graphicFrame>
      <p:pic>
        <p:nvPicPr>
          <p:cNvPr id="334" name="Google Shape;334;p5"/>
          <p:cNvPicPr preferRelativeResize="0"/>
          <p:nvPr/>
        </p:nvPicPr>
        <p:blipFill rotWithShape="1">
          <a:blip r:embed="rId3">
            <a:alphaModFix/>
          </a:blip>
          <a:srcRect b="0" l="0" r="0" t="0"/>
          <a:stretch/>
        </p:blipFill>
        <p:spPr>
          <a:xfrm>
            <a:off x="7081203" y="1756437"/>
            <a:ext cx="1020776" cy="1013500"/>
          </a:xfrm>
          <a:prstGeom prst="rect">
            <a:avLst/>
          </a:prstGeom>
          <a:noFill/>
          <a:ln>
            <a:noFill/>
          </a:ln>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6"/>
          <p:cNvSpPr txBox="1"/>
          <p:nvPr>
            <p:ph type="title"/>
          </p:nvPr>
        </p:nvSpPr>
        <p:spPr>
          <a:xfrm>
            <a:off x="477322" y="39600"/>
            <a:ext cx="7385100" cy="954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i="1" lang="en" sz="4500">
                <a:solidFill>
                  <a:srgbClr val="EC008B"/>
                </a:solidFill>
                <a:latin typeface="Barlow Condensed ExtraLight"/>
                <a:ea typeface="Barlow Condensed ExtraLight"/>
                <a:cs typeface="Barlow Condensed ExtraLight"/>
                <a:sym typeface="Barlow Condensed ExtraLight"/>
              </a:rPr>
              <a:t>LOGOPUU’S CONCEPT</a:t>
            </a:r>
            <a:endParaRPr i="1" sz="4500">
              <a:solidFill>
                <a:srgbClr val="EC008B"/>
              </a:solidFill>
              <a:latin typeface="Barlow Condensed ExtraLight"/>
              <a:ea typeface="Barlow Condensed ExtraLight"/>
              <a:cs typeface="Barlow Condensed ExtraLight"/>
              <a:sym typeface="Barlow Condensed ExtraLight"/>
            </a:endParaRPr>
          </a:p>
        </p:txBody>
      </p:sp>
      <p:sp>
        <p:nvSpPr>
          <p:cNvPr id="341" name="Google Shape;341;p6"/>
          <p:cNvSpPr txBox="1"/>
          <p:nvPr/>
        </p:nvSpPr>
        <p:spPr>
          <a:xfrm>
            <a:off x="477325" y="1242150"/>
            <a:ext cx="8142900" cy="254160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1200"/>
              </a:spcBef>
              <a:spcAft>
                <a:spcPts val="0"/>
              </a:spcAft>
              <a:buClr>
                <a:srgbClr val="000000"/>
              </a:buClr>
              <a:buSzPts val="1800"/>
              <a:buFont typeface="Arial"/>
              <a:buNone/>
            </a:pPr>
            <a:r>
              <a:rPr b="0" i="0" lang="en" sz="1800" u="none" cap="none" strike="noStrike">
                <a:solidFill>
                  <a:srgbClr val="24285D"/>
                </a:solidFill>
                <a:latin typeface="Barlow Condensed"/>
                <a:ea typeface="Barlow Condensed"/>
                <a:cs typeface="Barlow Condensed"/>
                <a:sym typeface="Barlow Condensed"/>
              </a:rPr>
              <a:t>Logopuu noticed that the low amount of speech therapists in Estonia meant that parents had to wait for months in order to get appointments. As solution, their team developed a questionnaire with which parents can assess the speech development of their children themselves. This allows parents to instantly take action and get feedback about their child. The score they receive from the questionnaire can later be used as a base during the therapy sessions. </a:t>
            </a:r>
            <a:endParaRPr b="0" i="0" sz="1800" u="none" cap="none" strike="noStrike">
              <a:solidFill>
                <a:srgbClr val="24285D"/>
              </a:solidFill>
              <a:latin typeface="Barlow Condensed"/>
              <a:ea typeface="Barlow Condensed"/>
              <a:cs typeface="Barlow Condensed"/>
              <a:sym typeface="Barlow Condensed"/>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7"/>
          <p:cNvSpPr txBox="1"/>
          <p:nvPr>
            <p:ph type="title"/>
          </p:nvPr>
        </p:nvSpPr>
        <p:spPr>
          <a:xfrm>
            <a:off x="477322" y="39600"/>
            <a:ext cx="7385100" cy="954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i="1" lang="en" sz="4500">
                <a:solidFill>
                  <a:srgbClr val="EC008B"/>
                </a:solidFill>
                <a:latin typeface="Barlow Condensed ExtraLight"/>
                <a:ea typeface="Barlow Condensed ExtraLight"/>
                <a:cs typeface="Barlow Condensed ExtraLight"/>
                <a:sym typeface="Barlow Condensed ExtraLight"/>
              </a:rPr>
              <a:t>OUR MISSION</a:t>
            </a:r>
            <a:endParaRPr i="1" sz="4500">
              <a:solidFill>
                <a:srgbClr val="EC008B"/>
              </a:solidFill>
              <a:latin typeface="Barlow Condensed ExtraLight"/>
              <a:ea typeface="Barlow Condensed ExtraLight"/>
              <a:cs typeface="Barlow Condensed ExtraLight"/>
              <a:sym typeface="Barlow Condensed ExtraLight"/>
            </a:endParaRPr>
          </a:p>
        </p:txBody>
      </p:sp>
      <p:sp>
        <p:nvSpPr>
          <p:cNvPr id="348" name="Google Shape;348;p7"/>
          <p:cNvSpPr txBox="1"/>
          <p:nvPr/>
        </p:nvSpPr>
        <p:spPr>
          <a:xfrm>
            <a:off x="477325" y="1242150"/>
            <a:ext cx="4782300" cy="254160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1200"/>
              </a:spcBef>
              <a:spcAft>
                <a:spcPts val="0"/>
              </a:spcAft>
              <a:buClr>
                <a:srgbClr val="000000"/>
              </a:buClr>
              <a:buSzPts val="1400"/>
              <a:buFont typeface="Arial"/>
              <a:buNone/>
            </a:pPr>
            <a:r>
              <a:rPr b="0" i="0" lang="en" sz="1400" u="none" cap="none" strike="noStrike">
                <a:solidFill>
                  <a:srgbClr val="24285D"/>
                </a:solidFill>
                <a:latin typeface="Barlow Condensed"/>
                <a:ea typeface="Barlow Condensed"/>
                <a:cs typeface="Barlow Condensed"/>
                <a:sym typeface="Barlow Condensed"/>
              </a:rPr>
              <a:t>In order to reach parents and sell their questionnaire, Logopuu operates a simple website. However, the team felt that the site was outdated and, furthermore, they wanted to implement new features, such as the integration of the questionnaire into the website. When we tested the website with potential users many said that they would not buy a product there, because it did not feel credible. </a:t>
            </a:r>
            <a:endParaRPr b="0" i="0" sz="1400" u="none" cap="none" strike="noStrike">
              <a:solidFill>
                <a:srgbClr val="24285D"/>
              </a:solidFill>
              <a:latin typeface="Barlow Condensed"/>
              <a:ea typeface="Barlow Condensed"/>
              <a:cs typeface="Barlow Condensed"/>
              <a:sym typeface="Barlow Condensed"/>
            </a:endParaRPr>
          </a:p>
          <a:p>
            <a:pPr indent="0" lvl="0" marL="0" marR="0" rtl="0" algn="l">
              <a:lnSpc>
                <a:spcPct val="120000"/>
              </a:lnSpc>
              <a:spcBef>
                <a:spcPts val="1200"/>
              </a:spcBef>
              <a:spcAft>
                <a:spcPts val="0"/>
              </a:spcAft>
              <a:buClr>
                <a:srgbClr val="000000"/>
              </a:buClr>
              <a:buSzPts val="1400"/>
              <a:buFont typeface="Arial"/>
              <a:buNone/>
            </a:pPr>
            <a:r>
              <a:rPr b="0" i="0" lang="en" sz="1400" u="none" cap="none" strike="noStrike">
                <a:solidFill>
                  <a:srgbClr val="24285D"/>
                </a:solidFill>
                <a:latin typeface="Barlow Condensed"/>
                <a:ea typeface="Barlow Condensed"/>
                <a:cs typeface="Barlow Condensed"/>
                <a:sym typeface="Barlow Condensed"/>
              </a:rPr>
              <a:t>Our task for this project was to design and create a prototype for their new website. The goal was to integrate the new features in an elegant way, but also to make the website more user friendly and seem more trustworthy. </a:t>
            </a:r>
            <a:endParaRPr b="0" i="0" sz="1400" u="none" cap="none" strike="noStrike">
              <a:solidFill>
                <a:srgbClr val="24285D"/>
              </a:solidFill>
              <a:latin typeface="Barlow Condensed"/>
              <a:ea typeface="Barlow Condensed"/>
              <a:cs typeface="Barlow Condensed"/>
              <a:sym typeface="Barlow Condensed"/>
            </a:endParaRPr>
          </a:p>
        </p:txBody>
      </p:sp>
      <p:pic>
        <p:nvPicPr>
          <p:cNvPr id="349" name="Google Shape;349;p7"/>
          <p:cNvPicPr preferRelativeResize="0"/>
          <p:nvPr/>
        </p:nvPicPr>
        <p:blipFill rotWithShape="1">
          <a:blip r:embed="rId3">
            <a:alphaModFix/>
          </a:blip>
          <a:srcRect b="0" l="0" r="0" t="0"/>
          <a:stretch/>
        </p:blipFill>
        <p:spPr>
          <a:xfrm>
            <a:off x="5980825" y="686213"/>
            <a:ext cx="2639424" cy="3653476"/>
          </a:xfrm>
          <a:prstGeom prst="rect">
            <a:avLst/>
          </a:prstGeom>
          <a:noFill/>
          <a:ln>
            <a:noFill/>
          </a:ln>
          <a:effectLst>
            <a:outerShdw blurRad="57150" rotWithShape="0" algn="bl" dir="5400000" dist="19050">
              <a:srgbClr val="000000">
                <a:alpha val="49803"/>
              </a:srgbClr>
            </a:outerShdw>
          </a:effectLst>
        </p:spPr>
      </p:pic>
      <p:sp>
        <p:nvSpPr>
          <p:cNvPr id="350" name="Google Shape;350;p7"/>
          <p:cNvSpPr txBox="1"/>
          <p:nvPr/>
        </p:nvSpPr>
        <p:spPr>
          <a:xfrm>
            <a:off x="5980825" y="4415900"/>
            <a:ext cx="2639400" cy="482400"/>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1200"/>
              </a:spcBef>
              <a:spcAft>
                <a:spcPts val="0"/>
              </a:spcAft>
              <a:buClr>
                <a:srgbClr val="000000"/>
              </a:buClr>
              <a:buSzPts val="1200"/>
              <a:buFont typeface="Arial"/>
              <a:buNone/>
            </a:pPr>
            <a:r>
              <a:rPr b="0" i="0" lang="en" sz="1200" u="none" cap="none" strike="noStrike">
                <a:solidFill>
                  <a:srgbClr val="24285D"/>
                </a:solidFill>
                <a:latin typeface="Barlow Condensed"/>
                <a:ea typeface="Barlow Condensed"/>
                <a:cs typeface="Barlow Condensed"/>
                <a:sym typeface="Barlow Condensed"/>
              </a:rPr>
              <a:t>Logopuu’s website</a:t>
            </a:r>
            <a:endParaRPr b="0" i="0" sz="1200" u="none" cap="none" strike="noStrike">
              <a:solidFill>
                <a:srgbClr val="24285D"/>
              </a:solidFill>
              <a:latin typeface="Barlow Condensed"/>
              <a:ea typeface="Barlow Condensed"/>
              <a:cs typeface="Barlow Condensed"/>
              <a:sym typeface="Barlow Condensed"/>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8"/>
          <p:cNvSpPr txBox="1"/>
          <p:nvPr>
            <p:ph type="title"/>
          </p:nvPr>
        </p:nvSpPr>
        <p:spPr>
          <a:xfrm>
            <a:off x="477322" y="39600"/>
            <a:ext cx="7385100" cy="954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i="1" lang="en" sz="4500">
                <a:solidFill>
                  <a:srgbClr val="EC008B"/>
                </a:solidFill>
                <a:latin typeface="Barlow Condensed ExtraLight"/>
                <a:ea typeface="Barlow Condensed ExtraLight"/>
                <a:cs typeface="Barlow Condensed ExtraLight"/>
                <a:sym typeface="Barlow Condensed ExtraLight"/>
              </a:rPr>
              <a:t>STAKEHOLDERS</a:t>
            </a:r>
            <a:endParaRPr i="1" sz="4500">
              <a:solidFill>
                <a:srgbClr val="EC008B"/>
              </a:solidFill>
              <a:latin typeface="Barlow Condensed ExtraLight"/>
              <a:ea typeface="Barlow Condensed ExtraLight"/>
              <a:cs typeface="Barlow Condensed ExtraLight"/>
              <a:sym typeface="Barlow Condensed ExtraLight"/>
            </a:endParaRPr>
          </a:p>
        </p:txBody>
      </p:sp>
      <p:sp>
        <p:nvSpPr>
          <p:cNvPr id="357" name="Google Shape;357;p8"/>
          <p:cNvSpPr txBox="1"/>
          <p:nvPr/>
        </p:nvSpPr>
        <p:spPr>
          <a:xfrm>
            <a:off x="477325" y="1242150"/>
            <a:ext cx="3783900" cy="2541600"/>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1200"/>
              </a:spcBef>
              <a:spcAft>
                <a:spcPts val="0"/>
              </a:spcAft>
              <a:buClr>
                <a:srgbClr val="000000"/>
              </a:buClr>
              <a:buSzPts val="1400"/>
              <a:buFont typeface="Arial"/>
              <a:buNone/>
            </a:pPr>
            <a:r>
              <a:rPr b="1" i="0" lang="en" sz="1400" u="sng" cap="none" strike="noStrike">
                <a:solidFill>
                  <a:srgbClr val="24285D"/>
                </a:solidFill>
                <a:latin typeface="Barlow Condensed"/>
                <a:ea typeface="Barlow Condensed"/>
                <a:cs typeface="Barlow Condensed"/>
                <a:sym typeface="Barlow Condensed"/>
              </a:rPr>
              <a:t>Direct</a:t>
            </a:r>
            <a:endParaRPr b="1" i="0" sz="1400" u="sng" cap="none" strike="noStrike">
              <a:solidFill>
                <a:srgbClr val="24285D"/>
              </a:solidFill>
              <a:latin typeface="Barlow Condensed"/>
              <a:ea typeface="Barlow Condensed"/>
              <a:cs typeface="Barlow Condensed"/>
              <a:sym typeface="Barlow Condensed"/>
            </a:endParaRPr>
          </a:p>
          <a:p>
            <a:pPr indent="-317500" lvl="0" marL="457200" marR="0" rtl="0" algn="l">
              <a:lnSpc>
                <a:spcPct val="120000"/>
              </a:lnSpc>
              <a:spcBef>
                <a:spcPts val="1200"/>
              </a:spcBef>
              <a:spcAft>
                <a:spcPts val="0"/>
              </a:spcAft>
              <a:buClr>
                <a:srgbClr val="24285D"/>
              </a:buClr>
              <a:buSzPts val="1400"/>
              <a:buFont typeface="Barlow Condensed"/>
              <a:buChar char="●"/>
            </a:pPr>
            <a:r>
              <a:rPr b="1" i="0" lang="en" sz="1400" u="none" cap="none" strike="noStrike">
                <a:solidFill>
                  <a:srgbClr val="24285D"/>
                </a:solidFill>
                <a:latin typeface="Barlow Condensed"/>
                <a:ea typeface="Barlow Condensed"/>
                <a:cs typeface="Barlow Condensed"/>
                <a:sym typeface="Barlow Condensed"/>
              </a:rPr>
              <a:t>Logopuu</a:t>
            </a:r>
            <a:br>
              <a:rPr b="0" i="0" lang="en" sz="1400" u="none" cap="none" strike="noStrike">
                <a:solidFill>
                  <a:srgbClr val="24285D"/>
                </a:solidFill>
                <a:latin typeface="Barlow Condensed"/>
                <a:ea typeface="Barlow Condensed"/>
                <a:cs typeface="Barlow Condensed"/>
                <a:sym typeface="Barlow Condensed"/>
              </a:rPr>
            </a:br>
            <a:r>
              <a:rPr b="0" i="0" lang="en" sz="1400" u="none" cap="none" strike="noStrike">
                <a:solidFill>
                  <a:srgbClr val="24285D"/>
                </a:solidFill>
                <a:latin typeface="Barlow Condensed"/>
                <a:ea typeface="Barlow Condensed"/>
                <a:cs typeface="Barlow Condensed"/>
                <a:sym typeface="Barlow Condensed"/>
              </a:rPr>
              <a:t>The NGO will not only operate the website, but is directly affected by how successful it is.</a:t>
            </a:r>
            <a:br>
              <a:rPr b="0" i="0" lang="en" sz="1400" u="none" cap="none" strike="noStrike">
                <a:solidFill>
                  <a:srgbClr val="24285D"/>
                </a:solidFill>
                <a:latin typeface="Barlow Condensed"/>
                <a:ea typeface="Barlow Condensed"/>
                <a:cs typeface="Barlow Condensed"/>
                <a:sym typeface="Barlow Condensed"/>
              </a:rPr>
            </a:br>
            <a:endParaRPr b="0" i="0" sz="1400" u="none" cap="none" strike="noStrike">
              <a:solidFill>
                <a:srgbClr val="24285D"/>
              </a:solidFill>
              <a:latin typeface="Barlow Condensed"/>
              <a:ea typeface="Barlow Condensed"/>
              <a:cs typeface="Barlow Condensed"/>
              <a:sym typeface="Barlow Condensed"/>
            </a:endParaRPr>
          </a:p>
          <a:p>
            <a:pPr indent="-317500" lvl="0" marL="457200" marR="0" rtl="0" algn="l">
              <a:lnSpc>
                <a:spcPct val="120000"/>
              </a:lnSpc>
              <a:spcBef>
                <a:spcPts val="0"/>
              </a:spcBef>
              <a:spcAft>
                <a:spcPts val="0"/>
              </a:spcAft>
              <a:buClr>
                <a:srgbClr val="24285D"/>
              </a:buClr>
              <a:buSzPts val="1400"/>
              <a:buFont typeface="Barlow Condensed"/>
              <a:buChar char="●"/>
            </a:pPr>
            <a:r>
              <a:rPr b="1" i="0" lang="en" sz="1400" u="none" cap="none" strike="noStrike">
                <a:solidFill>
                  <a:srgbClr val="24285D"/>
                </a:solidFill>
                <a:latin typeface="Barlow Condensed"/>
                <a:ea typeface="Barlow Condensed"/>
                <a:cs typeface="Barlow Condensed"/>
                <a:sym typeface="Barlow Condensed"/>
              </a:rPr>
              <a:t>Customers</a:t>
            </a:r>
            <a:br>
              <a:rPr b="0" i="0" lang="en" sz="1400" u="none" cap="none" strike="noStrike">
                <a:solidFill>
                  <a:srgbClr val="24285D"/>
                </a:solidFill>
                <a:latin typeface="Barlow Condensed"/>
                <a:ea typeface="Barlow Condensed"/>
                <a:cs typeface="Barlow Condensed"/>
                <a:sym typeface="Barlow Condensed"/>
              </a:rPr>
            </a:br>
            <a:r>
              <a:rPr b="0" i="0" lang="en" sz="1400" u="none" cap="none" strike="noStrike">
                <a:solidFill>
                  <a:srgbClr val="24285D"/>
                </a:solidFill>
                <a:latin typeface="Barlow Condensed"/>
                <a:ea typeface="Barlow Condensed"/>
                <a:cs typeface="Barlow Condensed"/>
                <a:sym typeface="Barlow Condensed"/>
              </a:rPr>
              <a:t>Parents  of young children will interact directly with the website and the products. It is important to deliver an optimal user experience. </a:t>
            </a:r>
            <a:endParaRPr b="0" i="0" sz="1400" u="none" cap="none" strike="noStrike">
              <a:solidFill>
                <a:srgbClr val="24285D"/>
              </a:solidFill>
              <a:latin typeface="Barlow Condensed"/>
              <a:ea typeface="Barlow Condensed"/>
              <a:cs typeface="Barlow Condensed"/>
              <a:sym typeface="Barlow Condensed"/>
            </a:endParaRPr>
          </a:p>
          <a:p>
            <a:pPr indent="0" lvl="0" marL="0" marR="0" rtl="0" algn="l">
              <a:lnSpc>
                <a:spcPct val="120000"/>
              </a:lnSpc>
              <a:spcBef>
                <a:spcPts val="1200"/>
              </a:spcBef>
              <a:spcAft>
                <a:spcPts val="0"/>
              </a:spcAft>
              <a:buClr>
                <a:srgbClr val="000000"/>
              </a:buClr>
              <a:buSzPts val="1400"/>
              <a:buFont typeface="Arial"/>
              <a:buNone/>
            </a:pPr>
            <a:r>
              <a:t/>
            </a:r>
            <a:endParaRPr b="0" i="0" sz="1400" u="none" cap="none" strike="noStrike">
              <a:solidFill>
                <a:srgbClr val="24285D"/>
              </a:solidFill>
              <a:latin typeface="Barlow Condensed"/>
              <a:ea typeface="Barlow Condensed"/>
              <a:cs typeface="Barlow Condensed"/>
              <a:sym typeface="Barlow Condensed"/>
            </a:endParaRPr>
          </a:p>
        </p:txBody>
      </p:sp>
      <p:sp>
        <p:nvSpPr>
          <p:cNvPr id="358" name="Google Shape;358;p8"/>
          <p:cNvSpPr txBox="1"/>
          <p:nvPr/>
        </p:nvSpPr>
        <p:spPr>
          <a:xfrm>
            <a:off x="4783750" y="1242150"/>
            <a:ext cx="3783900" cy="2541600"/>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1200"/>
              </a:spcBef>
              <a:spcAft>
                <a:spcPts val="0"/>
              </a:spcAft>
              <a:buClr>
                <a:srgbClr val="000000"/>
              </a:buClr>
              <a:buSzPts val="1400"/>
              <a:buFont typeface="Arial"/>
              <a:buNone/>
            </a:pPr>
            <a:r>
              <a:rPr b="1" i="0" lang="en" sz="1400" u="sng" cap="none" strike="noStrike">
                <a:solidFill>
                  <a:srgbClr val="24285D"/>
                </a:solidFill>
                <a:latin typeface="Barlow Condensed"/>
                <a:ea typeface="Barlow Condensed"/>
                <a:cs typeface="Barlow Condensed"/>
                <a:sym typeface="Barlow Condensed"/>
              </a:rPr>
              <a:t>Indirect</a:t>
            </a:r>
            <a:endParaRPr b="1" i="0" sz="1400" u="sng" cap="none" strike="noStrike">
              <a:solidFill>
                <a:srgbClr val="24285D"/>
              </a:solidFill>
              <a:latin typeface="Barlow Condensed"/>
              <a:ea typeface="Barlow Condensed"/>
              <a:cs typeface="Barlow Condensed"/>
              <a:sym typeface="Barlow Condensed"/>
            </a:endParaRPr>
          </a:p>
          <a:p>
            <a:pPr indent="-317500" lvl="0" marL="457200" marR="0" rtl="0" algn="l">
              <a:lnSpc>
                <a:spcPct val="120000"/>
              </a:lnSpc>
              <a:spcBef>
                <a:spcPts val="1200"/>
              </a:spcBef>
              <a:spcAft>
                <a:spcPts val="0"/>
              </a:spcAft>
              <a:buClr>
                <a:srgbClr val="24285D"/>
              </a:buClr>
              <a:buSzPts val="1400"/>
              <a:buFont typeface="Barlow Condensed"/>
              <a:buChar char="●"/>
            </a:pPr>
            <a:r>
              <a:rPr b="1" i="0" lang="en" sz="1400" u="none" cap="none" strike="noStrike">
                <a:solidFill>
                  <a:srgbClr val="24285D"/>
                </a:solidFill>
                <a:latin typeface="Barlow Condensed"/>
                <a:ea typeface="Barlow Condensed"/>
                <a:cs typeface="Barlow Condensed"/>
                <a:sym typeface="Barlow Condensed"/>
              </a:rPr>
              <a:t>Children</a:t>
            </a:r>
            <a:br>
              <a:rPr b="0" i="0" lang="en" sz="1400" u="none" cap="none" strike="noStrike">
                <a:solidFill>
                  <a:srgbClr val="24285D"/>
                </a:solidFill>
                <a:latin typeface="Barlow Condensed"/>
                <a:ea typeface="Barlow Condensed"/>
                <a:cs typeface="Barlow Condensed"/>
                <a:sym typeface="Barlow Condensed"/>
              </a:rPr>
            </a:br>
            <a:r>
              <a:rPr b="0" i="0" lang="en" sz="1400" u="none" cap="none" strike="noStrike">
                <a:solidFill>
                  <a:srgbClr val="24285D"/>
                </a:solidFill>
                <a:latin typeface="Barlow Condensed"/>
                <a:ea typeface="Barlow Condensed"/>
                <a:cs typeface="Barlow Condensed"/>
                <a:sym typeface="Barlow Condensed"/>
              </a:rPr>
              <a:t>Parents using the questionnaire will assess their children’s speech-development status. Identifying issues early will allow parents to take measures and improve the life of the child in the long run. </a:t>
            </a:r>
            <a:br>
              <a:rPr b="0" i="0" lang="en" sz="1400" u="none" cap="none" strike="noStrike">
                <a:solidFill>
                  <a:srgbClr val="24285D"/>
                </a:solidFill>
                <a:latin typeface="Barlow Condensed"/>
                <a:ea typeface="Barlow Condensed"/>
                <a:cs typeface="Barlow Condensed"/>
                <a:sym typeface="Barlow Condensed"/>
              </a:rPr>
            </a:br>
            <a:endParaRPr b="0" i="0" sz="1400" u="none" cap="none" strike="noStrike">
              <a:solidFill>
                <a:srgbClr val="24285D"/>
              </a:solidFill>
              <a:latin typeface="Barlow Condensed"/>
              <a:ea typeface="Barlow Condensed"/>
              <a:cs typeface="Barlow Condensed"/>
              <a:sym typeface="Barlow Condensed"/>
            </a:endParaRPr>
          </a:p>
          <a:p>
            <a:pPr indent="-317500" lvl="0" marL="457200" marR="0" rtl="0" algn="l">
              <a:lnSpc>
                <a:spcPct val="120000"/>
              </a:lnSpc>
              <a:spcBef>
                <a:spcPts val="0"/>
              </a:spcBef>
              <a:spcAft>
                <a:spcPts val="0"/>
              </a:spcAft>
              <a:buClr>
                <a:srgbClr val="24285D"/>
              </a:buClr>
              <a:buSzPts val="1400"/>
              <a:buFont typeface="Barlow Condensed"/>
              <a:buChar char="●"/>
            </a:pPr>
            <a:r>
              <a:rPr b="1" i="0" lang="en" sz="1400" u="none" cap="none" strike="noStrike">
                <a:solidFill>
                  <a:srgbClr val="24285D"/>
                </a:solidFill>
                <a:latin typeface="Barlow Condensed"/>
                <a:ea typeface="Barlow Condensed"/>
                <a:cs typeface="Barlow Condensed"/>
                <a:sym typeface="Barlow Condensed"/>
              </a:rPr>
              <a:t>Speech-Therapists</a:t>
            </a:r>
            <a:r>
              <a:rPr b="0" i="0" lang="en" sz="1400" u="none" cap="none" strike="noStrike">
                <a:solidFill>
                  <a:srgbClr val="24285D"/>
                </a:solidFill>
                <a:latin typeface="Barlow Condensed"/>
                <a:ea typeface="Barlow Condensed"/>
                <a:cs typeface="Barlow Condensed"/>
                <a:sym typeface="Barlow Condensed"/>
              </a:rPr>
              <a:t> </a:t>
            </a:r>
            <a:br>
              <a:rPr b="0" i="0" lang="en" sz="1400" u="none" cap="none" strike="noStrike">
                <a:solidFill>
                  <a:srgbClr val="24285D"/>
                </a:solidFill>
                <a:latin typeface="Barlow Condensed"/>
                <a:ea typeface="Barlow Condensed"/>
                <a:cs typeface="Barlow Condensed"/>
                <a:sym typeface="Barlow Condensed"/>
              </a:rPr>
            </a:br>
            <a:r>
              <a:rPr b="0" i="0" lang="en" sz="1400" u="none" cap="none" strike="noStrike">
                <a:solidFill>
                  <a:srgbClr val="24285D"/>
                </a:solidFill>
                <a:latin typeface="Barlow Condensed"/>
                <a:ea typeface="Barlow Condensed"/>
                <a:cs typeface="Barlow Condensed"/>
                <a:sym typeface="Barlow Condensed"/>
              </a:rPr>
              <a:t>Therapists consulted by the parents will be able to review the results of the questionnaire, giving them important information from the beginning. </a:t>
            </a:r>
            <a:endParaRPr b="0" i="0" sz="1400" u="none" cap="none" strike="noStrike">
              <a:solidFill>
                <a:srgbClr val="24285D"/>
              </a:solidFill>
              <a:latin typeface="Barlow Condensed"/>
              <a:ea typeface="Barlow Condensed"/>
              <a:cs typeface="Barlow Condensed"/>
              <a:sym typeface="Barlow Condensed"/>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9"/>
          <p:cNvSpPr txBox="1"/>
          <p:nvPr>
            <p:ph type="title"/>
          </p:nvPr>
        </p:nvSpPr>
        <p:spPr>
          <a:xfrm>
            <a:off x="477322" y="39600"/>
            <a:ext cx="7385100" cy="954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i="1" lang="en" sz="4500">
                <a:solidFill>
                  <a:srgbClr val="EC008B"/>
                </a:solidFill>
                <a:latin typeface="Barlow Condensed ExtraLight"/>
                <a:ea typeface="Barlow Condensed ExtraLight"/>
                <a:cs typeface="Barlow Condensed ExtraLight"/>
                <a:sym typeface="Barlow Condensed ExtraLight"/>
              </a:rPr>
              <a:t>PROCESS</a:t>
            </a:r>
            <a:endParaRPr i="1" sz="4500">
              <a:solidFill>
                <a:srgbClr val="EC008B"/>
              </a:solidFill>
              <a:latin typeface="Barlow Condensed ExtraLight"/>
              <a:ea typeface="Barlow Condensed ExtraLight"/>
              <a:cs typeface="Barlow Condensed ExtraLight"/>
              <a:sym typeface="Barlow Condensed ExtraLight"/>
            </a:endParaRPr>
          </a:p>
        </p:txBody>
      </p:sp>
      <p:sp>
        <p:nvSpPr>
          <p:cNvPr id="365" name="Google Shape;365;p9"/>
          <p:cNvSpPr txBox="1"/>
          <p:nvPr/>
        </p:nvSpPr>
        <p:spPr>
          <a:xfrm>
            <a:off x="477325" y="1242150"/>
            <a:ext cx="3783900" cy="254160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1200"/>
              </a:spcBef>
              <a:spcAft>
                <a:spcPts val="0"/>
              </a:spcAft>
              <a:buClr>
                <a:srgbClr val="000000"/>
              </a:buClr>
              <a:buSzPts val="1400"/>
              <a:buFont typeface="Arial"/>
              <a:buNone/>
            </a:pPr>
            <a:r>
              <a:rPr b="1" i="0" lang="en" sz="1400" u="none" cap="none" strike="noStrike">
                <a:solidFill>
                  <a:srgbClr val="24285D"/>
                </a:solidFill>
                <a:latin typeface="Barlow Condensed"/>
                <a:ea typeface="Barlow Condensed"/>
                <a:cs typeface="Barlow Condensed"/>
                <a:sym typeface="Barlow Condensed"/>
              </a:rPr>
              <a:t>Research</a:t>
            </a:r>
            <a:endParaRPr b="1" i="0" sz="1400" u="none" cap="none" strike="noStrike">
              <a:solidFill>
                <a:srgbClr val="24285D"/>
              </a:solidFill>
              <a:latin typeface="Barlow Condensed"/>
              <a:ea typeface="Barlow Condensed"/>
              <a:cs typeface="Barlow Condensed"/>
              <a:sym typeface="Barlow Condensed"/>
            </a:endParaRPr>
          </a:p>
          <a:p>
            <a:pPr indent="0" lvl="0" marL="0" marR="0" rtl="0" algn="l">
              <a:lnSpc>
                <a:spcPct val="120000"/>
              </a:lnSpc>
              <a:spcBef>
                <a:spcPts val="1200"/>
              </a:spcBef>
              <a:spcAft>
                <a:spcPts val="0"/>
              </a:spcAft>
              <a:buClr>
                <a:srgbClr val="000000"/>
              </a:buClr>
              <a:buSzPts val="1400"/>
              <a:buFont typeface="Arial"/>
              <a:buNone/>
            </a:pPr>
            <a:r>
              <a:rPr b="0" i="0" lang="en" sz="1400" u="none" cap="none" strike="noStrike">
                <a:solidFill>
                  <a:srgbClr val="24285D"/>
                </a:solidFill>
                <a:latin typeface="Barlow Condensed"/>
                <a:ea typeface="Barlow Condensed"/>
                <a:cs typeface="Barlow Condensed"/>
                <a:sym typeface="Barlow Condensed"/>
              </a:rPr>
              <a:t>The first step in our project was to do research about the topic and the target audience. For this, we used a wide range of methods such as desk research, usability tests, surveys, and interviews. </a:t>
            </a:r>
            <a:endParaRPr b="0" i="0" sz="1400" u="none" cap="none" strike="noStrike">
              <a:solidFill>
                <a:srgbClr val="24285D"/>
              </a:solidFill>
              <a:latin typeface="Barlow Condensed"/>
              <a:ea typeface="Barlow Condensed"/>
              <a:cs typeface="Barlow Condensed"/>
              <a:sym typeface="Barlow Condensed"/>
            </a:endParaRPr>
          </a:p>
          <a:p>
            <a:pPr indent="0" lvl="0" marL="0" marR="0" rtl="0" algn="l">
              <a:lnSpc>
                <a:spcPct val="120000"/>
              </a:lnSpc>
              <a:spcBef>
                <a:spcPts val="1200"/>
              </a:spcBef>
              <a:spcAft>
                <a:spcPts val="0"/>
              </a:spcAft>
              <a:buClr>
                <a:srgbClr val="000000"/>
              </a:buClr>
              <a:buSzPts val="1400"/>
              <a:buFont typeface="Arial"/>
              <a:buNone/>
            </a:pPr>
            <a:r>
              <a:rPr b="0" i="0" lang="en" sz="1400" u="none" cap="none" strike="noStrike">
                <a:solidFill>
                  <a:srgbClr val="24285D"/>
                </a:solidFill>
                <a:latin typeface="Barlow Condensed"/>
                <a:ea typeface="Barlow Condensed"/>
                <a:cs typeface="Barlow Condensed"/>
                <a:sym typeface="Barlow Condensed"/>
              </a:rPr>
              <a:t>We came out of the phase with research report describing the subject of speech-development issues, a persona representing our target audience, a customer journey map demonstrating pain-points and opportunities, and a list of user stories containing important functions for the site. </a:t>
            </a:r>
            <a:endParaRPr b="0" i="0" sz="1400" u="none" cap="none" strike="noStrike">
              <a:solidFill>
                <a:srgbClr val="24285D"/>
              </a:solidFill>
              <a:latin typeface="Barlow Condensed"/>
              <a:ea typeface="Barlow Condensed"/>
              <a:cs typeface="Barlow Condensed"/>
              <a:sym typeface="Barlow Condensed"/>
            </a:endParaRPr>
          </a:p>
          <a:p>
            <a:pPr indent="0" lvl="0" marL="0" marR="0" rtl="0" algn="l">
              <a:lnSpc>
                <a:spcPct val="120000"/>
              </a:lnSpc>
              <a:spcBef>
                <a:spcPts val="1200"/>
              </a:spcBef>
              <a:spcAft>
                <a:spcPts val="0"/>
              </a:spcAft>
              <a:buClr>
                <a:srgbClr val="000000"/>
              </a:buClr>
              <a:buSzPts val="1400"/>
              <a:buFont typeface="Arial"/>
              <a:buNone/>
            </a:pPr>
            <a:r>
              <a:t/>
            </a:r>
            <a:endParaRPr b="0" i="0" sz="1400" u="none" cap="none" strike="noStrike">
              <a:solidFill>
                <a:srgbClr val="24285D"/>
              </a:solidFill>
              <a:latin typeface="Barlow Condensed"/>
              <a:ea typeface="Barlow Condensed"/>
              <a:cs typeface="Barlow Condensed"/>
              <a:sym typeface="Barlow Condensed"/>
            </a:endParaRPr>
          </a:p>
        </p:txBody>
      </p:sp>
      <p:sp>
        <p:nvSpPr>
          <p:cNvPr id="366" name="Google Shape;366;p9"/>
          <p:cNvSpPr txBox="1"/>
          <p:nvPr/>
        </p:nvSpPr>
        <p:spPr>
          <a:xfrm>
            <a:off x="4783750" y="1242150"/>
            <a:ext cx="3783900" cy="254160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1200"/>
              </a:spcBef>
              <a:spcAft>
                <a:spcPts val="0"/>
              </a:spcAft>
              <a:buClr>
                <a:srgbClr val="000000"/>
              </a:buClr>
              <a:buSzPts val="1400"/>
              <a:buFont typeface="Arial"/>
              <a:buNone/>
            </a:pPr>
            <a:r>
              <a:rPr b="1" i="0" lang="en" sz="1400" u="none" cap="none" strike="noStrike">
                <a:solidFill>
                  <a:srgbClr val="24285D"/>
                </a:solidFill>
                <a:latin typeface="Barlow Condensed"/>
                <a:ea typeface="Barlow Condensed"/>
                <a:cs typeface="Barlow Condensed"/>
                <a:sym typeface="Barlow Condensed"/>
              </a:rPr>
              <a:t>Iteration Cycles</a:t>
            </a:r>
            <a:endParaRPr b="1" i="0" sz="1400" u="none" cap="none" strike="noStrike">
              <a:solidFill>
                <a:srgbClr val="24285D"/>
              </a:solidFill>
              <a:latin typeface="Barlow Condensed"/>
              <a:ea typeface="Barlow Condensed"/>
              <a:cs typeface="Barlow Condensed"/>
              <a:sym typeface="Barlow Condensed"/>
            </a:endParaRPr>
          </a:p>
          <a:p>
            <a:pPr indent="0" lvl="0" marL="0" marR="0" rtl="0" algn="l">
              <a:lnSpc>
                <a:spcPct val="120000"/>
              </a:lnSpc>
              <a:spcBef>
                <a:spcPts val="1200"/>
              </a:spcBef>
              <a:spcAft>
                <a:spcPts val="0"/>
              </a:spcAft>
              <a:buClr>
                <a:srgbClr val="000000"/>
              </a:buClr>
              <a:buSzPts val="1400"/>
              <a:buFont typeface="Arial"/>
              <a:buNone/>
            </a:pPr>
            <a:r>
              <a:rPr b="0" i="0" lang="en" sz="1400" u="none" cap="none" strike="noStrike">
                <a:solidFill>
                  <a:srgbClr val="24285D"/>
                </a:solidFill>
                <a:latin typeface="Barlow Condensed"/>
                <a:ea typeface="Barlow Condensed"/>
                <a:cs typeface="Barlow Condensed"/>
                <a:sym typeface="Barlow Condensed"/>
              </a:rPr>
              <a:t>After the initial research phase, we started working on the prototype. For this we did one week long iteration cycles. We started the week working the current version of the prototype, then tested it by the end of the week with representative subjects, and finally met up with Logopuu to present our new prototype and research findings. We concluded the meetings with tasks and goals for the next week. </a:t>
            </a:r>
            <a:endParaRPr b="0" i="0" sz="1400" u="none" cap="none" strike="noStrike">
              <a:solidFill>
                <a:srgbClr val="24285D"/>
              </a:solidFill>
              <a:latin typeface="Barlow Condensed"/>
              <a:ea typeface="Barlow Condensed"/>
              <a:cs typeface="Barlow Condensed"/>
              <a:sym typeface="Barlow Condensed"/>
            </a:endParaRPr>
          </a:p>
        </p:txBody>
      </p:sp>
    </p:spTree>
  </p:cSld>
  <p:clrMapOvr>
    <a:masterClrMapping/>
  </p:clrMapOvr>
  <p:transition>
    <p:fade/>
  </p:transition>
</p:sld>
</file>

<file path=ppt/theme/theme1.xml><?xml version="1.0" encoding="utf-8"?>
<a:theme xmlns:a="http://schemas.openxmlformats.org/drawingml/2006/main" xmlns:r="http://schemas.openxmlformats.org/officeDocument/2006/relationships" name="TLU Esitlus - valge">
  <a:themeElements>
    <a:clrScheme name="TLY">
      <a:dk1>
        <a:srgbClr val="000000"/>
      </a:dk1>
      <a:lt1>
        <a:srgbClr val="FFFFFF"/>
      </a:lt1>
      <a:dk2>
        <a:srgbClr val="44546A"/>
      </a:dk2>
      <a:lt2>
        <a:srgbClr val="E7E6E6"/>
      </a:lt2>
      <a:accent1>
        <a:srgbClr val="CF003A"/>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LU Esitlus - valge">
  <a:themeElements>
    <a:clrScheme name="TLY">
      <a:dk1>
        <a:srgbClr val="000000"/>
      </a:dk1>
      <a:lt1>
        <a:srgbClr val="FFFFFF"/>
      </a:lt1>
      <a:dk2>
        <a:srgbClr val="44546A"/>
      </a:dk2>
      <a:lt2>
        <a:srgbClr val="E7E6E6"/>
      </a:lt2>
      <a:accent1>
        <a:srgbClr val="CF003A"/>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