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9.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87" r:id="rId4"/>
    <p:sldMasterId id="214748368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Lst>
  <p:sldSz cy="5143500" cx="9144000"/>
  <p:notesSz cx="6858000" cy="9144000"/>
  <p:embeddedFontLst>
    <p:embeddedFont>
      <p:font typeface="Barlow Condensed ExtraLight"/>
      <p:regular r:id="rId30"/>
      <p:bold r:id="rId31"/>
      <p:italic r:id="rId32"/>
      <p:boldItalic r:id="rId33"/>
    </p:embeddedFont>
    <p:embeddedFont>
      <p:font typeface="Barlow Condensed Medium"/>
      <p:regular r:id="rId34"/>
      <p:bold r:id="rId35"/>
      <p:italic r:id="rId36"/>
      <p:boldItalic r:id="rId37"/>
    </p:embeddedFont>
    <p:embeddedFont>
      <p:font typeface="Barlow Condensed"/>
      <p:regular r:id="rId38"/>
      <p:bold r:id="rId39"/>
      <p:italic r:id="rId40"/>
      <p:boldItalic r:id="rId41"/>
    </p:embeddedFont>
    <p:embeddedFont>
      <p:font typeface="EB Garamond"/>
      <p:regular r:id="rId42"/>
      <p:bold r:id="rId43"/>
      <p:italic r:id="rId44"/>
      <p:boldItalic r:id="rId45"/>
    </p:embeddedFont>
    <p:embeddedFont>
      <p:font typeface="Barlow Condensed Light"/>
      <p:regular r:id="rId46"/>
      <p:bold r:id="rId47"/>
      <p:italic r:id="rId48"/>
      <p:boldItalic r:id="rId4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BarlowCondensed-italic.fntdata"/><Relationship Id="rId42" Type="http://schemas.openxmlformats.org/officeDocument/2006/relationships/font" Target="fonts/EBGaramond-regular.fntdata"/><Relationship Id="rId41" Type="http://schemas.openxmlformats.org/officeDocument/2006/relationships/font" Target="fonts/BarlowCondensed-boldItalic.fntdata"/><Relationship Id="rId44" Type="http://schemas.openxmlformats.org/officeDocument/2006/relationships/font" Target="fonts/EBGaramond-italic.fntdata"/><Relationship Id="rId43" Type="http://schemas.openxmlformats.org/officeDocument/2006/relationships/font" Target="fonts/EBGaramond-bold.fntdata"/><Relationship Id="rId46" Type="http://schemas.openxmlformats.org/officeDocument/2006/relationships/font" Target="fonts/BarlowCondensedLight-regular.fntdata"/><Relationship Id="rId45" Type="http://schemas.openxmlformats.org/officeDocument/2006/relationships/font" Target="fonts/EBGaramond-boldItalic.fntdata"/><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48" Type="http://schemas.openxmlformats.org/officeDocument/2006/relationships/font" Target="fonts/BarlowCondensedLight-italic.fntdata"/><Relationship Id="rId47" Type="http://schemas.openxmlformats.org/officeDocument/2006/relationships/font" Target="fonts/BarlowCondensedLight-bold.fntdata"/><Relationship Id="rId49" Type="http://schemas.openxmlformats.org/officeDocument/2006/relationships/font" Target="fonts/BarlowCondensedLight-boldItalic.fntdata"/><Relationship Id="rId5" Type="http://schemas.openxmlformats.org/officeDocument/2006/relationships/slideMaster" Target="slideMasters/slideMaster2.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BarlowCondensedExtraLight-bold.fntdata"/><Relationship Id="rId30" Type="http://schemas.openxmlformats.org/officeDocument/2006/relationships/font" Target="fonts/BarlowCondensedExtraLight-regular.fntdata"/><Relationship Id="rId33" Type="http://schemas.openxmlformats.org/officeDocument/2006/relationships/font" Target="fonts/BarlowCondensedExtraLight-boldItalic.fntdata"/><Relationship Id="rId32" Type="http://schemas.openxmlformats.org/officeDocument/2006/relationships/font" Target="fonts/BarlowCondensedExtraLight-italic.fntdata"/><Relationship Id="rId35" Type="http://schemas.openxmlformats.org/officeDocument/2006/relationships/font" Target="fonts/BarlowCondensedMedium-bold.fntdata"/><Relationship Id="rId34" Type="http://schemas.openxmlformats.org/officeDocument/2006/relationships/font" Target="fonts/BarlowCondensedMedium-regular.fntdata"/><Relationship Id="rId37" Type="http://schemas.openxmlformats.org/officeDocument/2006/relationships/font" Target="fonts/BarlowCondensedMedium-boldItalic.fntdata"/><Relationship Id="rId36" Type="http://schemas.openxmlformats.org/officeDocument/2006/relationships/font" Target="fonts/BarlowCondensedMedium-italic.fntdata"/><Relationship Id="rId39" Type="http://schemas.openxmlformats.org/officeDocument/2006/relationships/font" Target="fonts/BarlowCondensed-bold.fntdata"/><Relationship Id="rId38" Type="http://schemas.openxmlformats.org/officeDocument/2006/relationships/font" Target="fonts/BarlowCondensed-regular.fntdata"/><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g12ae8f704f3_2_12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6" name="Google Shape;206;g12ae8f704f3_2_1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 name="Shape 301"/>
        <p:cNvGrpSpPr/>
        <p:nvPr/>
      </p:nvGrpSpPr>
      <p:grpSpPr>
        <a:xfrm>
          <a:off x="0" y="0"/>
          <a:ext cx="0" cy="0"/>
          <a:chOff x="0" y="0"/>
          <a:chExt cx="0" cy="0"/>
        </a:xfrm>
      </p:grpSpPr>
      <p:sp>
        <p:nvSpPr>
          <p:cNvPr id="302" name="Google Shape;302;g1a458438cc8_0_26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03" name="Google Shape;303;g1a458438cc8_0_26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6" name="Shape 306"/>
        <p:cNvGrpSpPr/>
        <p:nvPr/>
      </p:nvGrpSpPr>
      <p:grpSpPr>
        <a:xfrm>
          <a:off x="0" y="0"/>
          <a:ext cx="0" cy="0"/>
          <a:chOff x="0" y="0"/>
          <a:chExt cx="0" cy="0"/>
        </a:xfrm>
      </p:grpSpPr>
      <p:sp>
        <p:nvSpPr>
          <p:cNvPr id="307" name="Google Shape;307;g17fd8d1e82d_5_16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8" name="Google Shape;308;g17fd8d1e82d_5_16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just">
              <a:lnSpc>
                <a:spcPct val="120000"/>
              </a:lnSpc>
              <a:spcBef>
                <a:spcPts val="1200"/>
              </a:spcBef>
              <a:spcAft>
                <a:spcPts val="0"/>
              </a:spcAft>
              <a:buClr>
                <a:schemeClr val="dk1"/>
              </a:buClr>
              <a:buSzPts val="2200"/>
              <a:buFont typeface="Arial"/>
              <a:buNone/>
            </a:pPr>
            <a:r>
              <a:rPr lang="et" sz="1800">
                <a:solidFill>
                  <a:srgbClr val="24285D"/>
                </a:solidFill>
                <a:latin typeface="Barlow Condensed"/>
                <a:ea typeface="Barlow Condensed"/>
                <a:cs typeface="Barlow Condensed"/>
                <a:sym typeface="Barlow Condensed"/>
              </a:rPr>
              <a:t>Our podcast episodes are aimed at our listeners of the Tallinn University Student Podcast. The podcast is hosted on spotify and has over 2000 airplay. An average of 17 plays per episode, currently, there are 57 episodes on the podcast. Our stakeholders include, students, Tallinn University and relevant policy makers that will find our research relevant and useful for further research and improvements</a:t>
            </a:r>
            <a:endParaRPr sz="1800">
              <a:solidFill>
                <a:srgbClr val="24285D"/>
              </a:solidFill>
              <a:latin typeface="Barlow Condensed"/>
              <a:ea typeface="Barlow Condensed"/>
              <a:cs typeface="Barlow Condensed"/>
              <a:sym typeface="Barlow Condensed"/>
            </a:endParaRPr>
          </a:p>
        </p:txBody>
      </p:sp>
      <p:sp>
        <p:nvSpPr>
          <p:cNvPr id="309" name="Google Shape;309;g17fd8d1e82d_5_16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t"/>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3" name="Shape 313"/>
        <p:cNvGrpSpPr/>
        <p:nvPr/>
      </p:nvGrpSpPr>
      <p:grpSpPr>
        <a:xfrm>
          <a:off x="0" y="0"/>
          <a:ext cx="0" cy="0"/>
          <a:chOff x="0" y="0"/>
          <a:chExt cx="0" cy="0"/>
        </a:xfrm>
      </p:grpSpPr>
      <p:sp>
        <p:nvSpPr>
          <p:cNvPr id="314" name="Google Shape;314;g12ae8f704f3_2_20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5" name="Google Shape;315;g12ae8f704f3_2_20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just">
              <a:lnSpc>
                <a:spcPct val="120000"/>
              </a:lnSpc>
              <a:spcBef>
                <a:spcPts val="1200"/>
              </a:spcBef>
              <a:spcAft>
                <a:spcPts val="0"/>
              </a:spcAft>
              <a:buClr>
                <a:schemeClr val="dk1"/>
              </a:buClr>
              <a:buSzPts val="2200"/>
              <a:buFont typeface="Arial"/>
              <a:buNone/>
            </a:pPr>
            <a:r>
              <a:rPr lang="et" sz="1800">
                <a:solidFill>
                  <a:srgbClr val="24285D"/>
                </a:solidFill>
                <a:latin typeface="Barlow Condensed"/>
                <a:ea typeface="Barlow Condensed"/>
                <a:cs typeface="Barlow Condensed"/>
                <a:sym typeface="Barlow Condensed"/>
              </a:rPr>
              <a:t>Our podcast episodes are aimed at our listeners of the Tallinn University Student Podcast. The podcast is hosted on spotify and has over 2000 airplay. An average of 17 plays per episode, currently, there are 57 episodes on the podcast. Our stakeholders include, students, Tallinn University and relevant policy makers that will find our research relevant and useful for further research and improvements.</a:t>
            </a:r>
            <a:endParaRPr sz="1800">
              <a:solidFill>
                <a:srgbClr val="24285D"/>
              </a:solidFill>
              <a:latin typeface="Barlow Condensed"/>
              <a:ea typeface="Barlow Condensed"/>
              <a:cs typeface="Barlow Condensed"/>
              <a:sym typeface="Barlow Condensed"/>
            </a:endParaRPr>
          </a:p>
        </p:txBody>
      </p:sp>
      <p:sp>
        <p:nvSpPr>
          <p:cNvPr id="316" name="Google Shape;316;g12ae8f704f3_2_20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t"/>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1" name="Shape 321"/>
        <p:cNvGrpSpPr/>
        <p:nvPr/>
      </p:nvGrpSpPr>
      <p:grpSpPr>
        <a:xfrm>
          <a:off x="0" y="0"/>
          <a:ext cx="0" cy="0"/>
          <a:chOff x="0" y="0"/>
          <a:chExt cx="0" cy="0"/>
        </a:xfrm>
      </p:grpSpPr>
      <p:sp>
        <p:nvSpPr>
          <p:cNvPr id="322" name="Google Shape;322;g17fd8d1e82d_5_17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3" name="Google Shape;323;g17fd8d1e82d_5_17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just">
              <a:lnSpc>
                <a:spcPct val="115000"/>
              </a:lnSpc>
              <a:spcBef>
                <a:spcPts val="0"/>
              </a:spcBef>
              <a:spcAft>
                <a:spcPts val="0"/>
              </a:spcAft>
              <a:buClr>
                <a:schemeClr val="dk1"/>
              </a:buClr>
              <a:buSzPts val="1100"/>
              <a:buFont typeface="Arial"/>
              <a:buNone/>
            </a:pPr>
            <a:r>
              <a:rPr lang="et" sz="1200">
                <a:solidFill>
                  <a:srgbClr val="002060"/>
                </a:solidFill>
                <a:latin typeface="Barlow Condensed"/>
                <a:ea typeface="Barlow Condensed"/>
                <a:cs typeface="Barlow Condensed"/>
                <a:sym typeface="Barlow Condensed"/>
              </a:rPr>
              <a:t>In terms of chosen topics, all the episodes are designed to be sustainable in way that they'd not only address current issues but remain relevant months from now so that future new learners will also benefit from it. Our intention was to create a podcast topic that will stay contemporary in the future. As the TLU student podcast’s main target group are TLU students, all the episodes are related to education - social sciences, humanities, digital learning and so on. </a:t>
            </a:r>
            <a:br>
              <a:rPr lang="et" sz="1200">
                <a:solidFill>
                  <a:srgbClr val="002060"/>
                </a:solidFill>
                <a:latin typeface="Barlow Condensed"/>
                <a:ea typeface="Barlow Condensed"/>
                <a:cs typeface="Barlow Condensed"/>
                <a:sym typeface="Barlow Condensed"/>
              </a:rPr>
            </a:br>
            <a:br>
              <a:rPr lang="et" sz="1200">
                <a:solidFill>
                  <a:srgbClr val="002060"/>
                </a:solidFill>
                <a:latin typeface="Barlow Condensed"/>
                <a:ea typeface="Barlow Condensed"/>
                <a:cs typeface="Barlow Condensed"/>
                <a:sym typeface="Barlow Condensed"/>
              </a:rPr>
            </a:br>
            <a:r>
              <a:rPr lang="et" sz="1200">
                <a:solidFill>
                  <a:srgbClr val="002060"/>
                </a:solidFill>
                <a:latin typeface="Barlow Condensed"/>
                <a:ea typeface="Barlow Condensed"/>
                <a:cs typeface="Barlow Condensed"/>
                <a:sym typeface="Barlow Condensed"/>
              </a:rPr>
              <a:t>We believe that student audiences in the following year will be able to relate to our content. The platform where the episodes are shared is Spotify and it is one of the best platforms to host a platform. However, regarding accessibility, we believe that our project supervisor will ensure it remains available and accessible to listeners and fans of the podcast.</a:t>
            </a:r>
            <a:endParaRPr sz="1800">
              <a:solidFill>
                <a:srgbClr val="24285D"/>
              </a:solidFill>
              <a:latin typeface="Barlow Condensed"/>
              <a:ea typeface="Barlow Condensed"/>
              <a:cs typeface="Barlow Condensed"/>
              <a:sym typeface="Barlow Condensed"/>
            </a:endParaRPr>
          </a:p>
        </p:txBody>
      </p:sp>
      <p:sp>
        <p:nvSpPr>
          <p:cNvPr id="324" name="Google Shape;324;g17fd8d1e82d_5_17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t"/>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8" name="Shape 328"/>
        <p:cNvGrpSpPr/>
        <p:nvPr/>
      </p:nvGrpSpPr>
      <p:grpSpPr>
        <a:xfrm>
          <a:off x="0" y="0"/>
          <a:ext cx="0" cy="0"/>
          <a:chOff x="0" y="0"/>
          <a:chExt cx="0" cy="0"/>
        </a:xfrm>
      </p:grpSpPr>
      <p:sp>
        <p:nvSpPr>
          <p:cNvPr id="329" name="Google Shape;329;g17fd8d1e82d_5_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0" name="Google Shape;330;g17fd8d1e82d_5_3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t" sz="1400">
                <a:solidFill>
                  <a:srgbClr val="24285D"/>
                </a:solidFill>
                <a:latin typeface="Barlow Condensed"/>
                <a:ea typeface="Barlow Condensed"/>
                <a:cs typeface="Barlow Condensed"/>
                <a:sym typeface="Barlow Condensed"/>
              </a:rPr>
              <a:t>Part of </a:t>
            </a:r>
            <a:r>
              <a:rPr b="1" lang="et" sz="1400">
                <a:solidFill>
                  <a:srgbClr val="24285D"/>
                </a:solidFill>
                <a:latin typeface="Barlow Condensed"/>
                <a:ea typeface="Barlow Condensed"/>
                <a:cs typeface="Barlow Condensed"/>
                <a:sym typeface="Barlow Condensed"/>
              </a:rPr>
              <a:t>marketing and branding</a:t>
            </a:r>
            <a:r>
              <a:rPr lang="et" sz="1400">
                <a:solidFill>
                  <a:srgbClr val="24285D"/>
                </a:solidFill>
                <a:latin typeface="Barlow Condensed"/>
                <a:ea typeface="Barlow Condensed"/>
                <a:cs typeface="Barlow Condensed"/>
                <a:sym typeface="Barlow Condensed"/>
              </a:rPr>
              <a:t> was to introduce a new visual identity to the podcast feed on Spotify and also on Facebook.</a:t>
            </a:r>
            <a:endParaRPr sz="1000"/>
          </a:p>
        </p:txBody>
      </p:sp>
      <p:sp>
        <p:nvSpPr>
          <p:cNvPr id="331" name="Google Shape;331;g17fd8d1e82d_5_3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t"/>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9" name="Shape 339"/>
        <p:cNvGrpSpPr/>
        <p:nvPr/>
      </p:nvGrpSpPr>
      <p:grpSpPr>
        <a:xfrm>
          <a:off x="0" y="0"/>
          <a:ext cx="0" cy="0"/>
          <a:chOff x="0" y="0"/>
          <a:chExt cx="0" cy="0"/>
        </a:xfrm>
      </p:grpSpPr>
      <p:sp>
        <p:nvSpPr>
          <p:cNvPr id="340" name="Google Shape;340;g17fd8d1e82d_5_8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1" name="Google Shape;341;g17fd8d1e82d_5_8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171450" rtl="0" algn="just">
              <a:lnSpc>
                <a:spcPct val="115000"/>
              </a:lnSpc>
              <a:spcBef>
                <a:spcPts val="0"/>
              </a:spcBef>
              <a:spcAft>
                <a:spcPts val="0"/>
              </a:spcAft>
              <a:buNone/>
            </a:pPr>
            <a:r>
              <a:rPr lang="et" sz="1200">
                <a:solidFill>
                  <a:srgbClr val="002060"/>
                </a:solidFill>
                <a:latin typeface="Times New Roman"/>
                <a:ea typeface="Times New Roman"/>
                <a:cs typeface="Times New Roman"/>
                <a:sym typeface="Times New Roman"/>
              </a:rPr>
              <a:t>&gt; </a:t>
            </a:r>
            <a:r>
              <a:rPr lang="et" sz="1200">
                <a:solidFill>
                  <a:srgbClr val="002060"/>
                </a:solidFill>
                <a:latin typeface="Times New Roman"/>
                <a:ea typeface="Times New Roman"/>
                <a:cs typeface="Times New Roman"/>
                <a:sym typeface="Times New Roman"/>
              </a:rPr>
              <a:t>For airing our episodes, we used Anchor.fm which distributed the episodes to Spotify and other platforms. </a:t>
            </a:r>
            <a:endParaRPr sz="1200">
              <a:solidFill>
                <a:srgbClr val="002060"/>
              </a:solidFill>
              <a:latin typeface="Times New Roman"/>
              <a:ea typeface="Times New Roman"/>
              <a:cs typeface="Times New Roman"/>
              <a:sym typeface="Times New Roman"/>
            </a:endParaRPr>
          </a:p>
          <a:p>
            <a:pPr indent="0" lvl="0" marL="171450" rtl="0" algn="just">
              <a:lnSpc>
                <a:spcPct val="115000"/>
              </a:lnSpc>
              <a:spcBef>
                <a:spcPts val="0"/>
              </a:spcBef>
              <a:spcAft>
                <a:spcPts val="0"/>
              </a:spcAft>
              <a:buNone/>
            </a:pPr>
            <a:r>
              <a:rPr lang="et" sz="1200">
                <a:solidFill>
                  <a:srgbClr val="002060"/>
                </a:solidFill>
                <a:latin typeface="Times New Roman"/>
                <a:ea typeface="Times New Roman"/>
                <a:cs typeface="Times New Roman"/>
                <a:sym typeface="Times New Roman"/>
              </a:rPr>
              <a:t>&gt; Episodes were recorded in the TLU studio, over zoom recordings and Audacity was used for editing. </a:t>
            </a:r>
            <a:endParaRPr sz="1200">
              <a:solidFill>
                <a:srgbClr val="002060"/>
              </a:solidFill>
              <a:latin typeface="Times New Roman"/>
              <a:ea typeface="Times New Roman"/>
              <a:cs typeface="Times New Roman"/>
              <a:sym typeface="Times New Roman"/>
            </a:endParaRPr>
          </a:p>
          <a:p>
            <a:pPr indent="0" lvl="0" marL="171450" rtl="0" algn="just">
              <a:lnSpc>
                <a:spcPct val="115000"/>
              </a:lnSpc>
              <a:spcBef>
                <a:spcPts val="0"/>
              </a:spcBef>
              <a:spcAft>
                <a:spcPts val="0"/>
              </a:spcAft>
              <a:buNone/>
            </a:pPr>
            <a:r>
              <a:rPr lang="et" sz="1200">
                <a:solidFill>
                  <a:srgbClr val="002060"/>
                </a:solidFill>
                <a:latin typeface="Times New Roman"/>
                <a:ea typeface="Times New Roman"/>
                <a:cs typeface="Times New Roman"/>
                <a:sym typeface="Times New Roman"/>
              </a:rPr>
              <a:t>&gt; Marketing of the episodes was done through different platforms such as Facebook, WhatsApp, Instagram and word-of-mouth.</a:t>
            </a:r>
            <a:endParaRPr sz="1200">
              <a:solidFill>
                <a:srgbClr val="002060"/>
              </a:solidFill>
              <a:latin typeface="Times New Roman"/>
              <a:ea typeface="Times New Roman"/>
              <a:cs typeface="Times New Roman"/>
              <a:sym typeface="Times New Roman"/>
            </a:endParaRPr>
          </a:p>
          <a:p>
            <a:pPr indent="0" lvl="0" marL="171450" rtl="0" algn="just">
              <a:lnSpc>
                <a:spcPct val="115000"/>
              </a:lnSpc>
              <a:spcBef>
                <a:spcPts val="0"/>
              </a:spcBef>
              <a:spcAft>
                <a:spcPts val="0"/>
              </a:spcAft>
              <a:buNone/>
            </a:pPr>
            <a:r>
              <a:rPr lang="et" sz="1200">
                <a:solidFill>
                  <a:srgbClr val="002060"/>
                </a:solidFill>
                <a:latin typeface="Times New Roman"/>
                <a:ea typeface="Times New Roman"/>
                <a:cs typeface="Times New Roman"/>
                <a:sym typeface="Times New Roman"/>
              </a:rPr>
              <a:t>(each team was responsible for the marketing of the episodes they produced)</a:t>
            </a:r>
            <a:endParaRPr sz="1200">
              <a:solidFill>
                <a:srgbClr val="002060"/>
              </a:solidFill>
              <a:latin typeface="Times New Roman"/>
              <a:ea typeface="Times New Roman"/>
              <a:cs typeface="Times New Roman"/>
              <a:sym typeface="Times New Roman"/>
            </a:endParaRPr>
          </a:p>
        </p:txBody>
      </p:sp>
      <p:sp>
        <p:nvSpPr>
          <p:cNvPr id="342" name="Google Shape;342;g17fd8d1e82d_5_8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t"/>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2" name="Shape 352"/>
        <p:cNvGrpSpPr/>
        <p:nvPr/>
      </p:nvGrpSpPr>
      <p:grpSpPr>
        <a:xfrm>
          <a:off x="0" y="0"/>
          <a:ext cx="0" cy="0"/>
          <a:chOff x="0" y="0"/>
          <a:chExt cx="0" cy="0"/>
        </a:xfrm>
      </p:grpSpPr>
      <p:sp>
        <p:nvSpPr>
          <p:cNvPr id="353" name="Google Shape;353;g17fd8d1e82d_5_18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54" name="Google Shape;354;g17fd8d1e82d_5_18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7" name="Shape 357"/>
        <p:cNvGrpSpPr/>
        <p:nvPr/>
      </p:nvGrpSpPr>
      <p:grpSpPr>
        <a:xfrm>
          <a:off x="0" y="0"/>
          <a:ext cx="0" cy="0"/>
          <a:chOff x="0" y="0"/>
          <a:chExt cx="0" cy="0"/>
        </a:xfrm>
      </p:grpSpPr>
      <p:sp>
        <p:nvSpPr>
          <p:cNvPr id="358" name="Google Shape;358;g17fd8d1e82d_5_18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9" name="Google Shape;359;g17fd8d1e82d_5_18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t/>
            </a:r>
            <a:endParaRPr sz="1800">
              <a:solidFill>
                <a:srgbClr val="24285D"/>
              </a:solidFill>
              <a:latin typeface="Barlow Condensed"/>
              <a:ea typeface="Barlow Condensed"/>
              <a:cs typeface="Barlow Condensed"/>
              <a:sym typeface="Barlow Condensed"/>
            </a:endParaRPr>
          </a:p>
        </p:txBody>
      </p:sp>
      <p:sp>
        <p:nvSpPr>
          <p:cNvPr id="360" name="Google Shape;360;g17fd8d1e82d_5_18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t"/>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7" name="Shape 367"/>
        <p:cNvGrpSpPr/>
        <p:nvPr/>
      </p:nvGrpSpPr>
      <p:grpSpPr>
        <a:xfrm>
          <a:off x="0" y="0"/>
          <a:ext cx="0" cy="0"/>
          <a:chOff x="0" y="0"/>
          <a:chExt cx="0" cy="0"/>
        </a:xfrm>
      </p:grpSpPr>
      <p:sp>
        <p:nvSpPr>
          <p:cNvPr id="368" name="Google Shape;368;g17fd8d1e82d_5_19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9" name="Google Shape;369;g17fd8d1e82d_5_19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t/>
            </a:r>
            <a:endParaRPr sz="1800">
              <a:solidFill>
                <a:srgbClr val="24285D"/>
              </a:solidFill>
              <a:latin typeface="Barlow Condensed"/>
              <a:ea typeface="Barlow Condensed"/>
              <a:cs typeface="Barlow Condensed"/>
              <a:sym typeface="Barlow Condensed"/>
            </a:endParaRPr>
          </a:p>
        </p:txBody>
      </p:sp>
      <p:sp>
        <p:nvSpPr>
          <p:cNvPr id="370" name="Google Shape;370;g17fd8d1e82d_5_19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t"/>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7" name="Shape 377"/>
        <p:cNvGrpSpPr/>
        <p:nvPr/>
      </p:nvGrpSpPr>
      <p:grpSpPr>
        <a:xfrm>
          <a:off x="0" y="0"/>
          <a:ext cx="0" cy="0"/>
          <a:chOff x="0" y="0"/>
          <a:chExt cx="0" cy="0"/>
        </a:xfrm>
      </p:grpSpPr>
      <p:sp>
        <p:nvSpPr>
          <p:cNvPr id="378" name="Google Shape;378;g1b43a691308_0_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9" name="Google Shape;379;g1b43a691308_0_1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t/>
            </a:r>
            <a:endParaRPr sz="1800">
              <a:solidFill>
                <a:srgbClr val="24285D"/>
              </a:solidFill>
              <a:latin typeface="Barlow Condensed"/>
              <a:ea typeface="Barlow Condensed"/>
              <a:cs typeface="Barlow Condensed"/>
              <a:sym typeface="Barlow Condensed"/>
            </a:endParaRPr>
          </a:p>
        </p:txBody>
      </p:sp>
      <p:sp>
        <p:nvSpPr>
          <p:cNvPr id="380" name="Google Shape;380;g1b43a691308_0_1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t"/>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g12ae8f704f3_2_13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1" name="Google Shape;211;g12ae8f704f3_2_1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7" name="Shape 387"/>
        <p:cNvGrpSpPr/>
        <p:nvPr/>
      </p:nvGrpSpPr>
      <p:grpSpPr>
        <a:xfrm>
          <a:off x="0" y="0"/>
          <a:ext cx="0" cy="0"/>
          <a:chOff x="0" y="0"/>
          <a:chExt cx="0" cy="0"/>
        </a:xfrm>
      </p:grpSpPr>
      <p:sp>
        <p:nvSpPr>
          <p:cNvPr id="388" name="Google Shape;388;g1b43a691308_0_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9" name="Google Shape;389;g1b43a691308_0_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t/>
            </a:r>
            <a:endParaRPr sz="1800">
              <a:solidFill>
                <a:srgbClr val="24285D"/>
              </a:solidFill>
              <a:latin typeface="Barlow Condensed"/>
              <a:ea typeface="Barlow Condensed"/>
              <a:cs typeface="Barlow Condensed"/>
              <a:sym typeface="Barlow Condensed"/>
            </a:endParaRPr>
          </a:p>
        </p:txBody>
      </p:sp>
      <p:sp>
        <p:nvSpPr>
          <p:cNvPr id="390" name="Google Shape;390;g1b43a691308_0_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t"/>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8" name="Shape 398"/>
        <p:cNvGrpSpPr/>
        <p:nvPr/>
      </p:nvGrpSpPr>
      <p:grpSpPr>
        <a:xfrm>
          <a:off x="0" y="0"/>
          <a:ext cx="0" cy="0"/>
          <a:chOff x="0" y="0"/>
          <a:chExt cx="0" cy="0"/>
        </a:xfrm>
      </p:grpSpPr>
      <p:sp>
        <p:nvSpPr>
          <p:cNvPr id="399" name="Google Shape;399;g17fd8d1e82d_5_5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00" name="Google Shape;400;g17fd8d1e82d_5_5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None/>
            </a:pPr>
            <a:r>
              <a:t/>
            </a:r>
            <a:endParaRPr sz="1000"/>
          </a:p>
        </p:txBody>
      </p:sp>
      <p:sp>
        <p:nvSpPr>
          <p:cNvPr id="401" name="Google Shape;401;g17fd8d1e82d_5_5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t"/>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6" name="Shape 426"/>
        <p:cNvGrpSpPr/>
        <p:nvPr/>
      </p:nvGrpSpPr>
      <p:grpSpPr>
        <a:xfrm>
          <a:off x="0" y="0"/>
          <a:ext cx="0" cy="0"/>
          <a:chOff x="0" y="0"/>
          <a:chExt cx="0" cy="0"/>
        </a:xfrm>
      </p:grpSpPr>
      <p:sp>
        <p:nvSpPr>
          <p:cNvPr id="427" name="Google Shape;427;g12ae8f704f3_23_14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28" name="Google Shape;428;g12ae8f704f3_23_14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1" name="Shape 431"/>
        <p:cNvGrpSpPr/>
        <p:nvPr/>
      </p:nvGrpSpPr>
      <p:grpSpPr>
        <a:xfrm>
          <a:off x="0" y="0"/>
          <a:ext cx="0" cy="0"/>
          <a:chOff x="0" y="0"/>
          <a:chExt cx="0" cy="0"/>
        </a:xfrm>
      </p:grpSpPr>
      <p:sp>
        <p:nvSpPr>
          <p:cNvPr id="432" name="Google Shape;432;g1a7d6d99846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33" name="Google Shape;433;g1a7d6d99846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g12ae8f704f3_2_154: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4" name="Google Shape;234;g12ae8f704f3_2_15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g12ae8f704f3_2_16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0" name="Google Shape;240;g12ae8f704f3_2_16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SzPts val="1400"/>
              <a:buNone/>
            </a:pPr>
            <a:r>
              <a:t/>
            </a:r>
            <a:endParaRPr/>
          </a:p>
        </p:txBody>
      </p:sp>
      <p:sp>
        <p:nvSpPr>
          <p:cNvPr id="241" name="Google Shape;241;g12ae8f704f3_2_16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SzPts val="1200"/>
              <a:buNone/>
            </a:pPr>
            <a:fld id="{00000000-1234-1234-1234-123412341234}" type="slidenum">
              <a:rPr b="0" i="0" lang="et"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g12ae8f704f3_2_16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46" name="Google Shape;246;g12ae8f704f3_2_16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g17fd8d1e82d_5_10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1" name="Google Shape;251;g17fd8d1e82d_5_10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None/>
            </a:pPr>
            <a:r>
              <a:t/>
            </a:r>
            <a:endParaRPr/>
          </a:p>
        </p:txBody>
      </p:sp>
      <p:sp>
        <p:nvSpPr>
          <p:cNvPr id="252" name="Google Shape;252;g17fd8d1e82d_5_10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t"/>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g17fd8d1e82d_5_1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4" name="Google Shape;264;g17fd8d1e82d_5_12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304800" lvl="0" marL="457200" rtl="0" algn="l">
              <a:lnSpc>
                <a:spcPct val="120000"/>
              </a:lnSpc>
              <a:spcBef>
                <a:spcPts val="0"/>
              </a:spcBef>
              <a:spcAft>
                <a:spcPts val="0"/>
              </a:spcAft>
              <a:buClr>
                <a:srgbClr val="24285D"/>
              </a:buClr>
              <a:buSzPts val="1200"/>
              <a:buFont typeface="Barlow Condensed"/>
              <a:buChar char="-"/>
            </a:pPr>
            <a:r>
              <a:rPr b="1" lang="et" sz="1200">
                <a:solidFill>
                  <a:srgbClr val="24285D"/>
                </a:solidFill>
                <a:latin typeface="Barlow Condensed"/>
                <a:ea typeface="Barlow Condensed"/>
                <a:cs typeface="Barlow Condensed"/>
                <a:sym typeface="Barlow Condensed"/>
              </a:rPr>
              <a:t>The problem we are solving</a:t>
            </a:r>
            <a:r>
              <a:rPr lang="et" sz="1200">
                <a:solidFill>
                  <a:srgbClr val="24285D"/>
                </a:solidFill>
                <a:latin typeface="Barlow Condensed"/>
                <a:ea typeface="Barlow Condensed"/>
                <a:cs typeface="Barlow Condensed"/>
                <a:sym typeface="Barlow Condensed"/>
              </a:rPr>
              <a:t>:</a:t>
            </a:r>
            <a:endParaRPr sz="1200">
              <a:solidFill>
                <a:srgbClr val="24285D"/>
              </a:solidFill>
              <a:latin typeface="Barlow Condensed"/>
              <a:ea typeface="Barlow Condensed"/>
              <a:cs typeface="Barlow Condensed"/>
              <a:sym typeface="Barlow Condensed"/>
            </a:endParaRPr>
          </a:p>
          <a:p>
            <a:pPr indent="0" lvl="0" marL="457200" rtl="0" algn="l">
              <a:lnSpc>
                <a:spcPct val="120000"/>
              </a:lnSpc>
              <a:spcBef>
                <a:spcPts val="0"/>
              </a:spcBef>
              <a:spcAft>
                <a:spcPts val="0"/>
              </a:spcAft>
              <a:buClr>
                <a:schemeClr val="dk1"/>
              </a:buClr>
              <a:buSzPts val="1100"/>
              <a:buFont typeface="Arial"/>
              <a:buNone/>
            </a:pPr>
            <a:r>
              <a:rPr lang="et" sz="1200">
                <a:solidFill>
                  <a:srgbClr val="24285D"/>
                </a:solidFill>
                <a:latin typeface="Barlow Condensed"/>
                <a:ea typeface="Barlow Condensed"/>
                <a:cs typeface="Barlow Condensed"/>
                <a:sym typeface="Barlow Condensed"/>
              </a:rPr>
              <a:t>	&gt; </a:t>
            </a:r>
            <a:r>
              <a:rPr lang="et" sz="1200">
                <a:solidFill>
                  <a:srgbClr val="BE1E2D"/>
                </a:solidFill>
                <a:latin typeface="Barlow Condensed"/>
                <a:ea typeface="Barlow Condensed"/>
                <a:cs typeface="Barlow Condensed"/>
                <a:sym typeface="Barlow Condensed"/>
              </a:rPr>
              <a:t>Our planet </a:t>
            </a:r>
            <a:r>
              <a:rPr lang="et" sz="1200">
                <a:solidFill>
                  <a:srgbClr val="002060"/>
                </a:solidFill>
                <a:latin typeface="Barlow Condensed"/>
                <a:ea typeface="Barlow Condensed"/>
                <a:cs typeface="Barlow Condensed"/>
                <a:sym typeface="Barlow Condensed"/>
              </a:rPr>
              <a:t>faces an urgent need to restrain the use of natural resources and limits global warming. Food choices we make have a huge impact on the environment. Therefore, we want to raise awareness regarding the dietary changes that could benefit our planet.</a:t>
            </a:r>
            <a:endParaRPr sz="1200">
              <a:solidFill>
                <a:srgbClr val="002060"/>
              </a:solidFill>
              <a:latin typeface="Barlow Condensed"/>
              <a:ea typeface="Barlow Condensed"/>
              <a:cs typeface="Barlow Condensed"/>
              <a:sym typeface="Barlow Condensed"/>
            </a:endParaRPr>
          </a:p>
          <a:p>
            <a:pPr indent="0" lvl="0" marL="457200" rtl="0" algn="l">
              <a:lnSpc>
                <a:spcPct val="120000"/>
              </a:lnSpc>
              <a:spcBef>
                <a:spcPts val="0"/>
              </a:spcBef>
              <a:spcAft>
                <a:spcPts val="0"/>
              </a:spcAft>
              <a:buClr>
                <a:schemeClr val="dk1"/>
              </a:buClr>
              <a:buSzPts val="1100"/>
              <a:buFont typeface="Arial"/>
              <a:buNone/>
            </a:pPr>
            <a:r>
              <a:t/>
            </a:r>
            <a:endParaRPr sz="1200">
              <a:solidFill>
                <a:srgbClr val="BE1E2D"/>
              </a:solidFill>
              <a:latin typeface="Barlow Condensed"/>
              <a:ea typeface="Barlow Condensed"/>
              <a:cs typeface="Barlow Condensed"/>
              <a:sym typeface="Barlow Condensed"/>
            </a:endParaRPr>
          </a:p>
          <a:p>
            <a:pPr indent="0" lvl="0" marL="457200" rtl="0" algn="just">
              <a:lnSpc>
                <a:spcPct val="120000"/>
              </a:lnSpc>
              <a:spcBef>
                <a:spcPts val="0"/>
              </a:spcBef>
              <a:spcAft>
                <a:spcPts val="0"/>
              </a:spcAft>
              <a:buClr>
                <a:schemeClr val="dk1"/>
              </a:buClr>
              <a:buSzPts val="1100"/>
              <a:buFont typeface="Arial"/>
              <a:buNone/>
            </a:pPr>
            <a:r>
              <a:rPr lang="et" sz="1200">
                <a:solidFill>
                  <a:srgbClr val="24285D"/>
                </a:solidFill>
                <a:latin typeface="Barlow Condensed"/>
                <a:ea typeface="Barlow Condensed"/>
                <a:cs typeface="Barlow Condensed"/>
                <a:sym typeface="Barlow Condensed"/>
              </a:rPr>
              <a:t>	&gt; </a:t>
            </a:r>
            <a:r>
              <a:rPr lang="et" sz="1200">
                <a:solidFill>
                  <a:srgbClr val="BE1E2D"/>
                </a:solidFill>
                <a:latin typeface="Barlow Condensed"/>
                <a:ea typeface="Barlow Condensed"/>
                <a:cs typeface="Barlow Condensed"/>
                <a:sym typeface="Barlow Condensed"/>
              </a:rPr>
              <a:t>Translingual practices </a:t>
            </a:r>
            <a:r>
              <a:rPr lang="et" sz="1200">
                <a:solidFill>
                  <a:srgbClr val="002060"/>
                </a:solidFill>
                <a:latin typeface="Barlow Condensed"/>
                <a:ea typeface="Barlow Condensed"/>
                <a:cs typeface="Barlow Condensed"/>
                <a:sym typeface="Barlow Condensed"/>
              </a:rPr>
              <a:t>can have a considerable impact on the quality of communication among people from different backgrounds. In this approach, language differences are not seen as barriers to overcome or solve. Instead, they are seen as a resource for creating meaning in speech, writing, and reading. This episode investigates the effect of translingual practices on creating and evaluating academic content, and more specifically on academic writing.  </a:t>
            </a:r>
            <a:endParaRPr sz="1200">
              <a:solidFill>
                <a:srgbClr val="002060"/>
              </a:solidFill>
              <a:latin typeface="Barlow Condensed"/>
              <a:ea typeface="Barlow Condensed"/>
              <a:cs typeface="Barlow Condensed"/>
              <a:sym typeface="Barlow Condensed"/>
            </a:endParaRPr>
          </a:p>
          <a:p>
            <a:pPr indent="0" lvl="0" marL="0" rtl="0" algn="l">
              <a:lnSpc>
                <a:spcPct val="120000"/>
              </a:lnSpc>
              <a:spcBef>
                <a:spcPts val="1200"/>
              </a:spcBef>
              <a:spcAft>
                <a:spcPts val="0"/>
              </a:spcAft>
              <a:buClr>
                <a:schemeClr val="dk1"/>
              </a:buClr>
              <a:buSzPts val="1100"/>
              <a:buFont typeface="Arial"/>
              <a:buNone/>
            </a:pPr>
            <a:r>
              <a:t/>
            </a:r>
            <a:endParaRPr sz="1200">
              <a:solidFill>
                <a:srgbClr val="24285D"/>
              </a:solidFill>
              <a:latin typeface="Barlow Condensed"/>
              <a:ea typeface="Barlow Condensed"/>
              <a:cs typeface="Barlow Condensed"/>
              <a:sym typeface="Barlow Condensed"/>
            </a:endParaRPr>
          </a:p>
          <a:p>
            <a:pPr indent="-304800" lvl="0" marL="457200" rtl="0" algn="just">
              <a:lnSpc>
                <a:spcPct val="120000"/>
              </a:lnSpc>
              <a:spcBef>
                <a:spcPts val="0"/>
              </a:spcBef>
              <a:spcAft>
                <a:spcPts val="0"/>
              </a:spcAft>
              <a:buClr>
                <a:srgbClr val="24285D"/>
              </a:buClr>
              <a:buSzPts val="1200"/>
              <a:buFont typeface="Barlow Condensed"/>
              <a:buChar char="-"/>
            </a:pPr>
            <a:r>
              <a:rPr b="1" lang="et" sz="1200">
                <a:solidFill>
                  <a:srgbClr val="24285D"/>
                </a:solidFill>
                <a:latin typeface="Barlow Condensed"/>
                <a:ea typeface="Barlow Condensed"/>
                <a:cs typeface="Barlow Condensed"/>
                <a:sym typeface="Barlow Condensed"/>
              </a:rPr>
              <a:t>The Importance of the episodes</a:t>
            </a:r>
            <a:r>
              <a:rPr lang="et" sz="1200">
                <a:solidFill>
                  <a:srgbClr val="24285D"/>
                </a:solidFill>
                <a:latin typeface="Barlow Condensed"/>
                <a:ea typeface="Barlow Condensed"/>
                <a:cs typeface="Barlow Condensed"/>
                <a:sym typeface="Barlow Condensed"/>
              </a:rPr>
              <a:t>:</a:t>
            </a:r>
            <a:endParaRPr/>
          </a:p>
        </p:txBody>
      </p:sp>
      <p:sp>
        <p:nvSpPr>
          <p:cNvPr id="265" name="Google Shape;265;g17fd8d1e82d_5_12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t"/>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g17fd8d1e82d_5_1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7" name="Google Shape;277;g17fd8d1e82d_5_13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20000"/>
              </a:lnSpc>
              <a:spcBef>
                <a:spcPts val="1200"/>
              </a:spcBef>
              <a:spcAft>
                <a:spcPts val="0"/>
              </a:spcAft>
              <a:buClr>
                <a:schemeClr val="dk1"/>
              </a:buClr>
              <a:buSzPts val="1100"/>
              <a:buFont typeface="Arial"/>
              <a:buNone/>
            </a:pPr>
            <a:r>
              <a:t/>
            </a:r>
            <a:endParaRPr sz="1200">
              <a:solidFill>
                <a:srgbClr val="24285D"/>
              </a:solidFill>
              <a:latin typeface="Barlow Condensed"/>
              <a:ea typeface="Barlow Condensed"/>
              <a:cs typeface="Barlow Condensed"/>
              <a:sym typeface="Barlow Condensed"/>
            </a:endParaRPr>
          </a:p>
          <a:p>
            <a:pPr indent="-304800" lvl="0" marL="457200" rtl="0" algn="l">
              <a:lnSpc>
                <a:spcPct val="120000"/>
              </a:lnSpc>
              <a:spcBef>
                <a:spcPts val="0"/>
              </a:spcBef>
              <a:spcAft>
                <a:spcPts val="0"/>
              </a:spcAft>
              <a:buClr>
                <a:srgbClr val="24285D"/>
              </a:buClr>
              <a:buSzPts val="1200"/>
              <a:buFont typeface="Barlow Condensed"/>
              <a:buChar char="-"/>
            </a:pPr>
            <a:r>
              <a:rPr b="1" lang="et" sz="1200">
                <a:solidFill>
                  <a:srgbClr val="24285D"/>
                </a:solidFill>
                <a:latin typeface="Barlow Condensed"/>
                <a:ea typeface="Barlow Condensed"/>
                <a:cs typeface="Barlow Condensed"/>
                <a:sym typeface="Barlow Condensed"/>
              </a:rPr>
              <a:t>The problem we are solving</a:t>
            </a:r>
            <a:r>
              <a:rPr lang="et" sz="1200">
                <a:solidFill>
                  <a:srgbClr val="24285D"/>
                </a:solidFill>
                <a:latin typeface="Barlow Condensed"/>
                <a:ea typeface="Barlow Condensed"/>
                <a:cs typeface="Barlow Condensed"/>
                <a:sym typeface="Barlow Condensed"/>
              </a:rPr>
              <a:t>:</a:t>
            </a:r>
            <a:endParaRPr sz="1200">
              <a:solidFill>
                <a:srgbClr val="24285D"/>
              </a:solidFill>
              <a:latin typeface="Barlow Condensed"/>
              <a:ea typeface="Barlow Condensed"/>
              <a:cs typeface="Barlow Condensed"/>
              <a:sym typeface="Barlow Condensed"/>
            </a:endParaRPr>
          </a:p>
          <a:p>
            <a:pPr indent="0" lvl="0" marL="457200" rtl="0" algn="l">
              <a:lnSpc>
                <a:spcPct val="120000"/>
              </a:lnSpc>
              <a:spcBef>
                <a:spcPts val="0"/>
              </a:spcBef>
              <a:spcAft>
                <a:spcPts val="0"/>
              </a:spcAft>
              <a:buClr>
                <a:schemeClr val="dk1"/>
              </a:buClr>
              <a:buSzPts val="1100"/>
              <a:buFont typeface="Arial"/>
              <a:buNone/>
            </a:pPr>
            <a:r>
              <a:rPr lang="et" sz="1200">
                <a:solidFill>
                  <a:srgbClr val="24285D"/>
                </a:solidFill>
                <a:latin typeface="Barlow Condensed"/>
                <a:ea typeface="Barlow Condensed"/>
                <a:cs typeface="Barlow Condensed"/>
                <a:sym typeface="Barlow Condensed"/>
              </a:rPr>
              <a:t>	&gt; </a:t>
            </a:r>
            <a:r>
              <a:rPr lang="et" sz="1200">
                <a:solidFill>
                  <a:srgbClr val="BE1E2D"/>
                </a:solidFill>
                <a:latin typeface="Barlow Condensed"/>
                <a:ea typeface="Barlow Condensed"/>
                <a:cs typeface="Barlow Condensed"/>
                <a:sym typeface="Barlow Condensed"/>
              </a:rPr>
              <a:t>Raise awareness </a:t>
            </a:r>
            <a:r>
              <a:rPr lang="et" sz="1200">
                <a:solidFill>
                  <a:srgbClr val="002060"/>
                </a:solidFill>
                <a:latin typeface="Barlow Condensed"/>
                <a:ea typeface="Barlow Condensed"/>
                <a:cs typeface="Barlow Condensed"/>
                <a:sym typeface="Barlow Condensed"/>
              </a:rPr>
              <a:t>on how veganism can affect a person's' health negatively when the decision has not been researched and thought through well enough. </a:t>
            </a:r>
            <a:endParaRPr sz="1200">
              <a:solidFill>
                <a:srgbClr val="002060"/>
              </a:solidFill>
              <a:latin typeface="Barlow Condensed"/>
              <a:ea typeface="Barlow Condensed"/>
              <a:cs typeface="Barlow Condensed"/>
              <a:sym typeface="Barlow Condensed"/>
            </a:endParaRPr>
          </a:p>
          <a:p>
            <a:pPr indent="0" lvl="0" marL="457200" rtl="0" algn="l">
              <a:lnSpc>
                <a:spcPct val="120000"/>
              </a:lnSpc>
              <a:spcBef>
                <a:spcPts val="0"/>
              </a:spcBef>
              <a:spcAft>
                <a:spcPts val="0"/>
              </a:spcAft>
              <a:buClr>
                <a:schemeClr val="dk1"/>
              </a:buClr>
              <a:buSzPts val="1100"/>
              <a:buFont typeface="Arial"/>
              <a:buNone/>
            </a:pPr>
            <a:r>
              <a:rPr lang="et" sz="1200">
                <a:solidFill>
                  <a:srgbClr val="24285D"/>
                </a:solidFill>
                <a:latin typeface="Barlow Condensed"/>
                <a:ea typeface="Barlow Condensed"/>
                <a:cs typeface="Barlow Condensed"/>
                <a:sym typeface="Barlow Condensed"/>
              </a:rPr>
              <a:t>	&gt; </a:t>
            </a:r>
            <a:r>
              <a:rPr lang="et" sz="1200">
                <a:solidFill>
                  <a:srgbClr val="BE1E2D"/>
                </a:solidFill>
                <a:latin typeface="Barlow Condensed"/>
                <a:ea typeface="Barlow Condensed"/>
                <a:cs typeface="Barlow Condensed"/>
                <a:sym typeface="Barlow Condensed"/>
              </a:rPr>
              <a:t>Discuss</a:t>
            </a:r>
            <a:r>
              <a:rPr lang="et" sz="1200">
                <a:solidFill>
                  <a:srgbClr val="002060"/>
                </a:solidFill>
                <a:latin typeface="Barlow Condensed"/>
                <a:ea typeface="Barlow Condensed"/>
                <a:cs typeface="Barlow Condensed"/>
                <a:sym typeface="Barlow Condensed"/>
              </a:rPr>
              <a:t> the ways how active lifestyle can change a person's personality</a:t>
            </a:r>
            <a:endParaRPr sz="1200">
              <a:solidFill>
                <a:srgbClr val="002060"/>
              </a:solidFill>
              <a:latin typeface="Barlow Condensed"/>
              <a:ea typeface="Barlow Condensed"/>
              <a:cs typeface="Barlow Condensed"/>
              <a:sym typeface="Barlow Condensed"/>
            </a:endParaRPr>
          </a:p>
          <a:p>
            <a:pPr indent="0" lvl="0" marL="457200" rtl="0" algn="l">
              <a:lnSpc>
                <a:spcPct val="120000"/>
              </a:lnSpc>
              <a:spcBef>
                <a:spcPts val="0"/>
              </a:spcBef>
              <a:spcAft>
                <a:spcPts val="0"/>
              </a:spcAft>
              <a:buClr>
                <a:schemeClr val="dk1"/>
              </a:buClr>
              <a:buSzPts val="1100"/>
              <a:buFont typeface="Arial"/>
              <a:buNone/>
            </a:pPr>
            <a:r>
              <a:t/>
            </a:r>
            <a:endParaRPr sz="1200">
              <a:solidFill>
                <a:srgbClr val="002060"/>
              </a:solidFill>
              <a:latin typeface="Barlow Condensed"/>
              <a:ea typeface="Barlow Condensed"/>
              <a:cs typeface="Barlow Condensed"/>
              <a:sym typeface="Barlow Condensed"/>
            </a:endParaRPr>
          </a:p>
          <a:p>
            <a:pPr indent="0" lvl="0" marL="457200" rtl="0" algn="just">
              <a:lnSpc>
                <a:spcPct val="120000"/>
              </a:lnSpc>
              <a:spcBef>
                <a:spcPts val="0"/>
              </a:spcBef>
              <a:spcAft>
                <a:spcPts val="0"/>
              </a:spcAft>
              <a:buClr>
                <a:schemeClr val="dk1"/>
              </a:buClr>
              <a:buSzPts val="1100"/>
              <a:buFont typeface="Arial"/>
              <a:buNone/>
            </a:pPr>
            <a:r>
              <a:rPr b="1" lang="et" sz="1200">
                <a:solidFill>
                  <a:srgbClr val="24285D"/>
                </a:solidFill>
                <a:latin typeface="Barlow Condensed"/>
                <a:ea typeface="Barlow Condensed"/>
                <a:cs typeface="Barlow Condensed"/>
                <a:sym typeface="Barlow Condensed"/>
              </a:rPr>
              <a:t>The Importance of the episodes</a:t>
            </a:r>
            <a:r>
              <a:rPr lang="et" sz="1200">
                <a:solidFill>
                  <a:srgbClr val="24285D"/>
                </a:solidFill>
                <a:latin typeface="Barlow Condensed"/>
                <a:ea typeface="Barlow Condensed"/>
                <a:cs typeface="Barlow Condensed"/>
                <a:sym typeface="Barlow Condensed"/>
              </a:rPr>
              <a:t>: </a:t>
            </a:r>
            <a:r>
              <a:rPr lang="et" sz="1200">
                <a:solidFill>
                  <a:srgbClr val="002060"/>
                </a:solidFill>
                <a:latin typeface="Barlow Condensed"/>
                <a:ea typeface="Barlow Condensed"/>
                <a:cs typeface="Barlow Condensed"/>
                <a:sym typeface="Barlow Condensed"/>
              </a:rPr>
              <a:t>With the first episode we want to discuss the negative health effects that veganism can cause in people. Often times only the positive effects are highlighted, but negative have been made more invisible. In the second episode we want to talk about how active lifestyle and personality are correlated with each other. This might help some people to analyze themselves and see why they act, react and think the way the do. Overall we think it is important to encourage people to be active and eat healthy, but still to make them aware of the risks and negative effects so that they do not go overboard with this healthy mindset. </a:t>
            </a:r>
            <a:endParaRPr/>
          </a:p>
        </p:txBody>
      </p:sp>
      <p:sp>
        <p:nvSpPr>
          <p:cNvPr id="278" name="Google Shape;278;g17fd8d1e82d_5_13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t"/>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8" name="Shape 288"/>
        <p:cNvGrpSpPr/>
        <p:nvPr/>
      </p:nvGrpSpPr>
      <p:grpSpPr>
        <a:xfrm>
          <a:off x="0" y="0"/>
          <a:ext cx="0" cy="0"/>
          <a:chOff x="0" y="0"/>
          <a:chExt cx="0" cy="0"/>
        </a:xfrm>
      </p:grpSpPr>
      <p:sp>
        <p:nvSpPr>
          <p:cNvPr id="289" name="Google Shape;289;g17fd8d1e82d_5_14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0" name="Google Shape;290;g17fd8d1e82d_5_14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20000"/>
              </a:lnSpc>
              <a:spcBef>
                <a:spcPts val="1200"/>
              </a:spcBef>
              <a:spcAft>
                <a:spcPts val="0"/>
              </a:spcAft>
              <a:buNone/>
            </a:pPr>
            <a:r>
              <a:t/>
            </a:r>
            <a:endParaRPr sz="1200">
              <a:solidFill>
                <a:srgbClr val="24285D"/>
              </a:solidFill>
              <a:latin typeface="Barlow Condensed"/>
              <a:ea typeface="Barlow Condensed"/>
              <a:cs typeface="Barlow Condensed"/>
              <a:sym typeface="Barlow Condensed"/>
            </a:endParaRPr>
          </a:p>
          <a:p>
            <a:pPr indent="-304800" lvl="0" marL="457200" rtl="0" algn="l">
              <a:lnSpc>
                <a:spcPct val="120000"/>
              </a:lnSpc>
              <a:spcBef>
                <a:spcPts val="0"/>
              </a:spcBef>
              <a:spcAft>
                <a:spcPts val="0"/>
              </a:spcAft>
              <a:buClr>
                <a:srgbClr val="24285D"/>
              </a:buClr>
              <a:buSzPts val="1200"/>
              <a:buFont typeface="Barlow Condensed"/>
              <a:buChar char="-"/>
            </a:pPr>
            <a:r>
              <a:rPr b="1" lang="et" sz="1200">
                <a:solidFill>
                  <a:srgbClr val="24285D"/>
                </a:solidFill>
                <a:latin typeface="Barlow Condensed"/>
                <a:ea typeface="Barlow Condensed"/>
                <a:cs typeface="Barlow Condensed"/>
                <a:sym typeface="Barlow Condensed"/>
              </a:rPr>
              <a:t>The problem we are solving</a:t>
            </a:r>
            <a:r>
              <a:rPr lang="et" sz="1200">
                <a:solidFill>
                  <a:srgbClr val="24285D"/>
                </a:solidFill>
                <a:latin typeface="Barlow Condensed"/>
                <a:ea typeface="Barlow Condensed"/>
                <a:cs typeface="Barlow Condensed"/>
                <a:sym typeface="Barlow Condensed"/>
              </a:rPr>
              <a:t>:</a:t>
            </a:r>
            <a:endParaRPr sz="1200">
              <a:solidFill>
                <a:srgbClr val="24285D"/>
              </a:solidFill>
              <a:latin typeface="Barlow Condensed"/>
              <a:ea typeface="Barlow Condensed"/>
              <a:cs typeface="Barlow Condensed"/>
              <a:sym typeface="Barlow Condensed"/>
            </a:endParaRPr>
          </a:p>
          <a:p>
            <a:pPr indent="0" lvl="0" marL="457200" rtl="0" algn="l">
              <a:lnSpc>
                <a:spcPct val="120000"/>
              </a:lnSpc>
              <a:spcBef>
                <a:spcPts val="0"/>
              </a:spcBef>
              <a:spcAft>
                <a:spcPts val="0"/>
              </a:spcAft>
              <a:buNone/>
            </a:pPr>
            <a:r>
              <a:rPr lang="et" sz="1200">
                <a:solidFill>
                  <a:srgbClr val="24285D"/>
                </a:solidFill>
                <a:latin typeface="Barlow Condensed"/>
                <a:ea typeface="Barlow Condensed"/>
                <a:cs typeface="Barlow Condensed"/>
                <a:sym typeface="Barlow Condensed"/>
              </a:rPr>
              <a:t>	&gt; </a:t>
            </a:r>
            <a:r>
              <a:rPr lang="et" sz="1200">
                <a:solidFill>
                  <a:srgbClr val="CF003A"/>
                </a:solidFill>
                <a:latin typeface="Barlow Condensed"/>
                <a:ea typeface="Barlow Condensed"/>
                <a:cs typeface="Barlow Condensed"/>
                <a:sym typeface="Barlow Condensed"/>
              </a:rPr>
              <a:t>Highlight </a:t>
            </a:r>
            <a:r>
              <a:rPr lang="et" sz="1200">
                <a:solidFill>
                  <a:srgbClr val="002060"/>
                </a:solidFill>
                <a:latin typeface="Barlow Condensed"/>
                <a:ea typeface="Barlow Condensed"/>
                <a:cs typeface="Barlow Condensed"/>
                <a:sym typeface="Barlow Condensed"/>
              </a:rPr>
              <a:t>the importance of gaming as a method of learning for not only kids but adults as well.</a:t>
            </a:r>
            <a:endParaRPr sz="1200">
              <a:solidFill>
                <a:srgbClr val="002060"/>
              </a:solidFill>
              <a:latin typeface="Barlow Condensed"/>
              <a:ea typeface="Barlow Condensed"/>
              <a:cs typeface="Barlow Condensed"/>
              <a:sym typeface="Barlow Condensed"/>
            </a:endParaRPr>
          </a:p>
          <a:p>
            <a:pPr indent="0" lvl="0" marL="457200" rtl="0" algn="l">
              <a:lnSpc>
                <a:spcPct val="120000"/>
              </a:lnSpc>
              <a:spcBef>
                <a:spcPts val="0"/>
              </a:spcBef>
              <a:spcAft>
                <a:spcPts val="0"/>
              </a:spcAft>
              <a:buNone/>
            </a:pPr>
            <a:r>
              <a:t/>
            </a:r>
            <a:endParaRPr sz="1200">
              <a:solidFill>
                <a:srgbClr val="24285D"/>
              </a:solidFill>
              <a:latin typeface="Barlow Condensed"/>
              <a:ea typeface="Barlow Condensed"/>
              <a:cs typeface="Barlow Condensed"/>
              <a:sym typeface="Barlow Condensed"/>
            </a:endParaRPr>
          </a:p>
          <a:p>
            <a:pPr indent="0" lvl="0" marL="457200" rtl="0" algn="just">
              <a:lnSpc>
                <a:spcPct val="120000"/>
              </a:lnSpc>
              <a:spcBef>
                <a:spcPts val="0"/>
              </a:spcBef>
              <a:spcAft>
                <a:spcPts val="0"/>
              </a:spcAft>
              <a:buNone/>
            </a:pPr>
            <a:r>
              <a:rPr lang="et" sz="1200">
                <a:solidFill>
                  <a:srgbClr val="24285D"/>
                </a:solidFill>
                <a:latin typeface="Barlow Condensed"/>
                <a:ea typeface="Barlow Condensed"/>
                <a:cs typeface="Barlow Condensed"/>
                <a:sym typeface="Barlow Condensed"/>
              </a:rPr>
              <a:t>	&gt; </a:t>
            </a:r>
            <a:r>
              <a:rPr lang="et" sz="1200">
                <a:solidFill>
                  <a:srgbClr val="CF003A"/>
                </a:solidFill>
                <a:latin typeface="Barlow Condensed"/>
                <a:ea typeface="Barlow Condensed"/>
                <a:cs typeface="Barlow Condensed"/>
                <a:sym typeface="Barlow Condensed"/>
              </a:rPr>
              <a:t>Discuss the challenges,</a:t>
            </a:r>
            <a:r>
              <a:rPr lang="et" sz="1200">
                <a:solidFill>
                  <a:srgbClr val="002060"/>
                </a:solidFill>
                <a:latin typeface="Barlow Condensed"/>
                <a:ea typeface="Barlow Condensed"/>
                <a:cs typeface="Barlow Condensed"/>
                <a:sym typeface="Barlow Condensed"/>
              </a:rPr>
              <a:t> tips and tricks that student parents face balancing family life with school work. </a:t>
            </a:r>
            <a:endParaRPr sz="1200">
              <a:solidFill>
                <a:srgbClr val="002060"/>
              </a:solidFill>
              <a:latin typeface="Barlow Condensed"/>
              <a:ea typeface="Barlow Condensed"/>
              <a:cs typeface="Barlow Condensed"/>
              <a:sym typeface="Barlow Condensed"/>
            </a:endParaRPr>
          </a:p>
          <a:p>
            <a:pPr indent="0" lvl="0" marL="457200" rtl="0" algn="just">
              <a:lnSpc>
                <a:spcPct val="120000"/>
              </a:lnSpc>
              <a:spcBef>
                <a:spcPts val="0"/>
              </a:spcBef>
              <a:spcAft>
                <a:spcPts val="0"/>
              </a:spcAft>
              <a:buNone/>
            </a:pPr>
            <a:r>
              <a:t/>
            </a:r>
            <a:endParaRPr sz="1200">
              <a:solidFill>
                <a:srgbClr val="002060"/>
              </a:solidFill>
              <a:latin typeface="Barlow Condensed"/>
              <a:ea typeface="Barlow Condensed"/>
              <a:cs typeface="Barlow Condensed"/>
              <a:sym typeface="Barlow Condensed"/>
            </a:endParaRPr>
          </a:p>
          <a:p>
            <a:pPr indent="-304800" lvl="0" marL="457200" rtl="0" algn="just">
              <a:lnSpc>
                <a:spcPct val="120000"/>
              </a:lnSpc>
              <a:spcBef>
                <a:spcPts val="0"/>
              </a:spcBef>
              <a:spcAft>
                <a:spcPts val="0"/>
              </a:spcAft>
              <a:buClr>
                <a:srgbClr val="24285D"/>
              </a:buClr>
              <a:buSzPts val="1200"/>
              <a:buFont typeface="Barlow Condensed"/>
              <a:buChar char="-"/>
            </a:pPr>
            <a:r>
              <a:rPr b="1" lang="et" sz="1200">
                <a:solidFill>
                  <a:srgbClr val="24285D"/>
                </a:solidFill>
                <a:latin typeface="Barlow Condensed"/>
                <a:ea typeface="Barlow Condensed"/>
                <a:cs typeface="Barlow Condensed"/>
                <a:sym typeface="Barlow Condensed"/>
              </a:rPr>
              <a:t>The Importance of the episodes</a:t>
            </a:r>
            <a:r>
              <a:rPr lang="et" sz="1200">
                <a:solidFill>
                  <a:srgbClr val="24285D"/>
                </a:solidFill>
                <a:latin typeface="Barlow Condensed"/>
                <a:ea typeface="Barlow Condensed"/>
                <a:cs typeface="Barlow Condensed"/>
                <a:sym typeface="Barlow Condensed"/>
              </a:rPr>
              <a:t>: Shed more light on ways institutions can help student parents achieve their educational goals and factors that may hinder their academic success. The second episode, showcases why gaming is an important aspect of learning that can be used by teachers of all disciplines. Also ways educators, institutions and innovators can help ensure that game-based learning is all-inclusive.</a:t>
            </a:r>
            <a:endParaRPr/>
          </a:p>
        </p:txBody>
      </p:sp>
      <p:sp>
        <p:nvSpPr>
          <p:cNvPr id="291" name="Google Shape;291;g17fd8d1e82d_5_14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t"/>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jp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 Id="rId3" Type="http://schemas.openxmlformats.org/officeDocument/2006/relationships/image" Target="../media/image1.png"/><Relationship Id="rId4" Type="http://schemas.openxmlformats.org/officeDocument/2006/relationships/image" Target="../media/image3.png"/><Relationship Id="rId5" Type="http://schemas.openxmlformats.org/officeDocument/2006/relationships/image" Target="../media/image8.png"/><Relationship Id="rId6" Type="http://schemas.openxmlformats.org/officeDocument/2006/relationships/image" Target="../media/image9.jpg"/><Relationship Id="rId7" Type="http://schemas.openxmlformats.org/officeDocument/2006/relationships/image" Target="../media/image14.jp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jp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jpg"/><Relationship Id="rId3" Type="http://schemas.openxmlformats.org/officeDocument/2006/relationships/image" Target="../media/image1.png"/><Relationship Id="rId4" Type="http://schemas.openxmlformats.org/officeDocument/2006/relationships/image" Target="../media/image3.png"/><Relationship Id="rId5" Type="http://schemas.openxmlformats.org/officeDocument/2006/relationships/image" Target="../media/image8.png"/><Relationship Id="rId6" Type="http://schemas.openxmlformats.org/officeDocument/2006/relationships/image" Target="../media/image9.jpg"/><Relationship Id="rId7" Type="http://schemas.openxmlformats.org/officeDocument/2006/relationships/image" Target="../media/image14.jp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4.jp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4.jp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4.jp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4.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4.jp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4.jp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4.jp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4.jp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4.jp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4.jp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4.jp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4.jp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4.jp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4.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4.jp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4.jp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4.jp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4.jp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4.jp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4.jp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4.jp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4.jp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4.jp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4.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t"/>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t"/>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t"/>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es 01 (valge)">
  <p:cSld name="tees 01 (valge)">
    <p:spTree>
      <p:nvGrpSpPr>
        <p:cNvPr id="50" name="Shape 50"/>
        <p:cNvGrpSpPr/>
        <p:nvPr/>
      </p:nvGrpSpPr>
      <p:grpSpPr>
        <a:xfrm>
          <a:off x="0" y="0"/>
          <a:ext cx="0" cy="0"/>
          <a:chOff x="0" y="0"/>
          <a:chExt cx="0" cy="0"/>
        </a:xfrm>
      </p:grpSpPr>
      <p:sp>
        <p:nvSpPr>
          <p:cNvPr id="51" name="Google Shape;51;p13"/>
          <p:cNvSpPr txBox="1"/>
          <p:nvPr>
            <p:ph type="title"/>
          </p:nvPr>
        </p:nvSpPr>
        <p:spPr>
          <a:xfrm>
            <a:off x="2472940" y="1421060"/>
            <a:ext cx="5928600" cy="2110500"/>
          </a:xfrm>
          <a:prstGeom prst="rect">
            <a:avLst/>
          </a:prstGeom>
          <a:noFill/>
          <a:ln>
            <a:noFill/>
          </a:ln>
        </p:spPr>
        <p:txBody>
          <a:bodyPr anchorCtr="0" anchor="ctr" bIns="45700" lIns="91425" spcFirstLastPara="1" rIns="91425" wrap="square" tIns="45700">
            <a:noAutofit/>
          </a:bodyPr>
          <a:lstStyle>
            <a:lvl1pPr lvl="0" rtl="0" algn="l">
              <a:lnSpc>
                <a:spcPct val="54000"/>
              </a:lnSpc>
              <a:spcBef>
                <a:spcPts val="0"/>
              </a:spcBef>
              <a:spcAft>
                <a:spcPts val="0"/>
              </a:spcAft>
              <a:buClr>
                <a:schemeClr val="dk1"/>
              </a:buClr>
              <a:buSzPts val="6300"/>
              <a:buFont typeface="Times New Roman"/>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cxnSp>
        <p:nvCxnSpPr>
          <p:cNvPr id="52" name="Google Shape;52;p13"/>
          <p:cNvCxnSpPr/>
          <p:nvPr/>
        </p:nvCxnSpPr>
        <p:spPr>
          <a:xfrm flipH="1">
            <a:off x="1130410" y="1212487"/>
            <a:ext cx="445800" cy="2356500"/>
          </a:xfrm>
          <a:prstGeom prst="straightConnector1">
            <a:avLst/>
          </a:prstGeom>
          <a:noFill/>
          <a:ln cap="flat" cmpd="sng" w="57150">
            <a:solidFill>
              <a:srgbClr val="D0043C"/>
            </a:solidFill>
            <a:prstDash val="solid"/>
            <a:miter lim="800000"/>
            <a:headEnd len="sm" w="sm" type="none"/>
            <a:tailEnd len="sm" w="sm" type="none"/>
          </a:ln>
        </p:spPr>
      </p:cxnSp>
      <p:pic>
        <p:nvPicPr>
          <p:cNvPr id="53" name="Google Shape;53;p13"/>
          <p:cNvPicPr preferRelativeResize="0"/>
          <p:nvPr/>
        </p:nvPicPr>
        <p:blipFill rotWithShape="1">
          <a:blip r:embed="rId2">
            <a:alphaModFix/>
          </a:blip>
          <a:srcRect b="0" l="0" r="0" t="0"/>
          <a:stretch/>
        </p:blipFill>
        <p:spPr>
          <a:xfrm>
            <a:off x="386660" y="4467471"/>
            <a:ext cx="1996865" cy="409329"/>
          </a:xfrm>
          <a:prstGeom prst="rect">
            <a:avLst/>
          </a:prstGeom>
          <a:noFill/>
          <a:ln>
            <a:noFill/>
          </a:ln>
        </p:spPr>
      </p:pic>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sislaid (valge)">
  <p:cSld name="Esislaid (valge)">
    <p:spTree>
      <p:nvGrpSpPr>
        <p:cNvPr id="54" name="Shape 54"/>
        <p:cNvGrpSpPr/>
        <p:nvPr/>
      </p:nvGrpSpPr>
      <p:grpSpPr>
        <a:xfrm>
          <a:off x="0" y="0"/>
          <a:ext cx="0" cy="0"/>
          <a:chOff x="0" y="0"/>
          <a:chExt cx="0" cy="0"/>
        </a:xfrm>
      </p:grpSpPr>
      <p:sp>
        <p:nvSpPr>
          <p:cNvPr id="55" name="Google Shape;55;p14"/>
          <p:cNvSpPr/>
          <p:nvPr/>
        </p:nvSpPr>
        <p:spPr>
          <a:xfrm>
            <a:off x="0" y="4318000"/>
            <a:ext cx="3264000" cy="8256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EB Garamond"/>
              <a:ea typeface="EB Garamond"/>
              <a:cs typeface="EB Garamond"/>
              <a:sym typeface="EB Garamond"/>
            </a:endParaRPr>
          </a:p>
        </p:txBody>
      </p:sp>
      <p:pic>
        <p:nvPicPr>
          <p:cNvPr id="56" name="Google Shape;56;p14"/>
          <p:cNvPicPr preferRelativeResize="0"/>
          <p:nvPr/>
        </p:nvPicPr>
        <p:blipFill rotWithShape="1">
          <a:blip r:embed="rId2">
            <a:alphaModFix/>
          </a:blip>
          <a:srcRect b="0" l="0" r="0" t="0"/>
          <a:stretch/>
        </p:blipFill>
        <p:spPr>
          <a:xfrm>
            <a:off x="6880796" y="2811083"/>
            <a:ext cx="1758374" cy="1017617"/>
          </a:xfrm>
          <a:prstGeom prst="rect">
            <a:avLst/>
          </a:prstGeom>
          <a:noFill/>
          <a:ln>
            <a:noFill/>
          </a:ln>
        </p:spPr>
      </p:pic>
      <p:pic>
        <p:nvPicPr>
          <p:cNvPr descr="TLY-est.png" id="57" name="Google Shape;57;p14"/>
          <p:cNvPicPr preferRelativeResize="0"/>
          <p:nvPr/>
        </p:nvPicPr>
        <p:blipFill rotWithShape="1">
          <a:blip r:embed="rId3">
            <a:alphaModFix/>
          </a:blip>
          <a:srcRect b="0" l="0" r="0" t="0"/>
          <a:stretch/>
        </p:blipFill>
        <p:spPr>
          <a:xfrm>
            <a:off x="6918109" y="4120464"/>
            <a:ext cx="1724101" cy="354856"/>
          </a:xfrm>
          <a:prstGeom prst="rect">
            <a:avLst/>
          </a:prstGeom>
          <a:noFill/>
          <a:ln>
            <a:noFill/>
          </a:ln>
        </p:spPr>
      </p:pic>
      <p:cxnSp>
        <p:nvCxnSpPr>
          <p:cNvPr id="58" name="Google Shape;58;p14"/>
          <p:cNvCxnSpPr/>
          <p:nvPr/>
        </p:nvCxnSpPr>
        <p:spPr>
          <a:xfrm flipH="1">
            <a:off x="5676900" y="609600"/>
            <a:ext cx="800100" cy="3888600"/>
          </a:xfrm>
          <a:prstGeom prst="straightConnector1">
            <a:avLst/>
          </a:prstGeom>
          <a:noFill/>
          <a:ln cap="flat" cmpd="sng" w="44450">
            <a:solidFill>
              <a:srgbClr val="D0043C"/>
            </a:solidFill>
            <a:prstDash val="solid"/>
            <a:miter lim="800000"/>
            <a:headEnd len="sm" w="sm" type="none"/>
            <a:tailEnd len="sm" w="sm" type="none"/>
          </a:ln>
        </p:spPr>
      </p:cxnSp>
      <p:sp>
        <p:nvSpPr>
          <p:cNvPr id="59" name="Google Shape;59;p14"/>
          <p:cNvSpPr txBox="1"/>
          <p:nvPr>
            <p:ph type="title"/>
          </p:nvPr>
        </p:nvSpPr>
        <p:spPr>
          <a:xfrm>
            <a:off x="628203" y="625298"/>
            <a:ext cx="4782000" cy="38499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Clr>
                <a:schemeClr val="dk1"/>
              </a:buClr>
              <a:buSzPts val="3600"/>
              <a:buFont typeface="Times New Roman"/>
              <a:buNone/>
              <a:defRPr i="0" sz="3600">
                <a:latin typeface="Times New Roman"/>
                <a:ea typeface="Times New Roman"/>
                <a:cs typeface="Times New Roman"/>
                <a:sym typeface="Times New Roman"/>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pic>
        <p:nvPicPr>
          <p:cNvPr id="60" name="Google Shape;60;p14"/>
          <p:cNvPicPr preferRelativeResize="0"/>
          <p:nvPr/>
        </p:nvPicPr>
        <p:blipFill rotWithShape="1">
          <a:blip r:embed="rId4">
            <a:alphaModFix/>
          </a:blip>
          <a:srcRect b="0" l="0" r="0" t="0"/>
          <a:stretch/>
        </p:blipFill>
        <p:spPr>
          <a:xfrm>
            <a:off x="12769025" y="27865019"/>
            <a:ext cx="1749450" cy="1749450"/>
          </a:xfrm>
          <a:prstGeom prst="rect">
            <a:avLst/>
          </a:prstGeom>
          <a:noFill/>
          <a:ln>
            <a:noFill/>
          </a:ln>
        </p:spPr>
      </p:pic>
      <p:pic>
        <p:nvPicPr>
          <p:cNvPr id="61" name="Google Shape;61;p14"/>
          <p:cNvPicPr preferRelativeResize="0"/>
          <p:nvPr/>
        </p:nvPicPr>
        <p:blipFill rotWithShape="1">
          <a:blip r:embed="rId5">
            <a:alphaModFix/>
          </a:blip>
          <a:srcRect b="0" l="0" r="0" t="0"/>
          <a:stretch/>
        </p:blipFill>
        <p:spPr>
          <a:xfrm>
            <a:off x="6907309" y="705926"/>
            <a:ext cx="1805495" cy="1805495"/>
          </a:xfrm>
          <a:prstGeom prst="rect">
            <a:avLst/>
          </a:prstGeom>
          <a:noFill/>
          <a:ln>
            <a:noFill/>
          </a:ln>
        </p:spPr>
      </p:pic>
      <p:pic>
        <p:nvPicPr>
          <p:cNvPr id="62" name="Google Shape;62;p14"/>
          <p:cNvPicPr preferRelativeResize="0"/>
          <p:nvPr/>
        </p:nvPicPr>
        <p:blipFill rotWithShape="1">
          <a:blip r:embed="rId6">
            <a:alphaModFix/>
          </a:blip>
          <a:srcRect b="0" l="0" r="0" t="0"/>
          <a:stretch/>
        </p:blipFill>
        <p:spPr>
          <a:xfrm>
            <a:off x="6882979" y="2799499"/>
            <a:ext cx="1759231" cy="1017614"/>
          </a:xfrm>
          <a:prstGeom prst="rect">
            <a:avLst/>
          </a:prstGeom>
          <a:noFill/>
          <a:ln>
            <a:noFill/>
          </a:ln>
        </p:spPr>
      </p:pic>
      <p:pic>
        <p:nvPicPr>
          <p:cNvPr id="63" name="Google Shape;63;p14"/>
          <p:cNvPicPr preferRelativeResize="0"/>
          <p:nvPr/>
        </p:nvPicPr>
        <p:blipFill rotWithShape="1">
          <a:blip r:embed="rId7">
            <a:alphaModFix/>
          </a:blip>
          <a:srcRect b="0" l="0" r="0" t="0"/>
          <a:stretch/>
        </p:blipFill>
        <p:spPr>
          <a:xfrm>
            <a:off x="6908800" y="4115736"/>
            <a:ext cx="1741841" cy="357053"/>
          </a:xfrm>
          <a:prstGeom prst="rect">
            <a:avLst/>
          </a:prstGeom>
          <a:noFill/>
          <a:ln>
            <a:noFill/>
          </a:ln>
        </p:spPr>
      </p:pic>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ur ringpilt + pealkiri + sisu">
  <p:cSld name="suur ringpilt + pealkiri + sisu">
    <p:spTree>
      <p:nvGrpSpPr>
        <p:cNvPr id="64" name="Shape 64"/>
        <p:cNvGrpSpPr/>
        <p:nvPr/>
      </p:nvGrpSpPr>
      <p:grpSpPr>
        <a:xfrm>
          <a:off x="0" y="0"/>
          <a:ext cx="0" cy="0"/>
          <a:chOff x="0" y="0"/>
          <a:chExt cx="0" cy="0"/>
        </a:xfrm>
      </p:grpSpPr>
      <p:sp>
        <p:nvSpPr>
          <p:cNvPr id="65" name="Google Shape;65;p15"/>
          <p:cNvSpPr txBox="1"/>
          <p:nvPr>
            <p:ph idx="1" type="body"/>
          </p:nvPr>
        </p:nvSpPr>
        <p:spPr>
          <a:xfrm>
            <a:off x="477330" y="2563565"/>
            <a:ext cx="3466500" cy="1299300"/>
          </a:xfrm>
          <a:prstGeom prst="rect">
            <a:avLst/>
          </a:prstGeom>
          <a:noFill/>
          <a:ln>
            <a:noFill/>
          </a:ln>
        </p:spPr>
        <p:txBody>
          <a:bodyPr anchorCtr="0" anchor="t" bIns="45700" lIns="91425" spcFirstLastPara="1" rIns="91425" wrap="square" tIns="45700">
            <a:noAutofit/>
          </a:bodyPr>
          <a:lstStyle>
            <a:lvl1pPr indent="-381000" lvl="0" marL="457200" rtl="0" algn="l">
              <a:lnSpc>
                <a:spcPct val="120000"/>
              </a:lnSpc>
              <a:spcBef>
                <a:spcPts val="1000"/>
              </a:spcBef>
              <a:spcAft>
                <a:spcPts val="0"/>
              </a:spcAft>
              <a:buSzPts val="2400"/>
              <a:buFont typeface="Merriweather Sans"/>
              <a:buChar char="-"/>
              <a:defRPr sz="2400"/>
            </a:lvl1pPr>
            <a:lvl2pPr indent="-355600" lvl="1" marL="914400" rtl="0" algn="l">
              <a:lnSpc>
                <a:spcPct val="120000"/>
              </a:lnSpc>
              <a:spcBef>
                <a:spcPts val="500"/>
              </a:spcBef>
              <a:spcAft>
                <a:spcPts val="0"/>
              </a:spcAft>
              <a:buSzPts val="2000"/>
              <a:buChar char="-"/>
              <a:defRPr sz="2000"/>
            </a:lvl2pPr>
            <a:lvl3pPr indent="-342900" lvl="2" marL="1371600" rtl="0" algn="l">
              <a:lnSpc>
                <a:spcPct val="120000"/>
              </a:lnSpc>
              <a:spcBef>
                <a:spcPts val="500"/>
              </a:spcBef>
              <a:spcAft>
                <a:spcPts val="0"/>
              </a:spcAft>
              <a:buSzPts val="1800"/>
              <a:buChar char="-"/>
              <a:defRPr sz="1800"/>
            </a:lvl3pPr>
            <a:lvl4pPr indent="-342900" lvl="3" marL="1828800" rtl="0" algn="l">
              <a:lnSpc>
                <a:spcPct val="120000"/>
              </a:lnSpc>
              <a:spcBef>
                <a:spcPts val="500"/>
              </a:spcBef>
              <a:spcAft>
                <a:spcPts val="0"/>
              </a:spcAft>
              <a:buSzPts val="1800"/>
              <a:buChar char="-"/>
              <a:defRPr/>
            </a:lvl4pPr>
            <a:lvl5pPr indent="-342900" lvl="4" marL="2286000" rtl="0" algn="l">
              <a:lnSpc>
                <a:spcPct val="120000"/>
              </a:lnSpc>
              <a:spcBef>
                <a:spcPts val="500"/>
              </a:spcBef>
              <a:spcAft>
                <a:spcPts val="0"/>
              </a:spcAft>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66" name="Google Shape;66;p15"/>
          <p:cNvSpPr/>
          <p:nvPr>
            <p:ph idx="2" type="pic"/>
          </p:nvPr>
        </p:nvSpPr>
        <p:spPr>
          <a:xfrm>
            <a:off x="4671398" y="-668680"/>
            <a:ext cx="6732000" cy="6732000"/>
          </a:xfrm>
          <a:prstGeom prst="ellipse">
            <a:avLst/>
          </a:prstGeom>
          <a:noFill/>
          <a:ln>
            <a:noFill/>
          </a:ln>
        </p:spPr>
      </p:sp>
      <p:sp>
        <p:nvSpPr>
          <p:cNvPr id="67" name="Google Shape;67;p15"/>
          <p:cNvSpPr txBox="1"/>
          <p:nvPr>
            <p:ph type="title"/>
          </p:nvPr>
        </p:nvSpPr>
        <p:spPr>
          <a:xfrm>
            <a:off x="470288" y="1009630"/>
            <a:ext cx="3452100" cy="1426800"/>
          </a:xfrm>
          <a:prstGeom prst="rect">
            <a:avLst/>
          </a:prstGeom>
          <a:noFill/>
          <a:ln>
            <a:noFill/>
          </a:ln>
        </p:spPr>
        <p:txBody>
          <a:bodyPr anchorCtr="0" anchor="b" bIns="45700" lIns="91425" spcFirstLastPara="1" rIns="91425" wrap="square" tIns="45700">
            <a:noAutofit/>
          </a:bodyPr>
          <a:lstStyle>
            <a:lvl1pPr lvl="0" rtl="0" algn="l">
              <a:lnSpc>
                <a:spcPct val="100000"/>
              </a:lnSpc>
              <a:spcBef>
                <a:spcPts val="0"/>
              </a:spcBef>
              <a:spcAft>
                <a:spcPts val="0"/>
              </a:spcAft>
              <a:buClr>
                <a:schemeClr val="dk1"/>
              </a:buClr>
              <a:buSzPts val="2800"/>
              <a:buFont typeface="Times New Roman"/>
              <a:buNone/>
              <a:defRPr i="0" sz="2800">
                <a:latin typeface="Times New Roman"/>
                <a:ea typeface="Times New Roman"/>
                <a:cs typeface="Times New Roman"/>
                <a:sym typeface="Times New Roman"/>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pic>
        <p:nvPicPr>
          <p:cNvPr id="68" name="Google Shape;68;p15"/>
          <p:cNvPicPr preferRelativeResize="0"/>
          <p:nvPr/>
        </p:nvPicPr>
        <p:blipFill rotWithShape="1">
          <a:blip r:embed="rId2">
            <a:alphaModFix/>
          </a:blip>
          <a:srcRect b="0" l="0" r="0" t="0"/>
          <a:stretch/>
        </p:blipFill>
        <p:spPr>
          <a:xfrm>
            <a:off x="386660" y="4467471"/>
            <a:ext cx="1996865" cy="409329"/>
          </a:xfrm>
          <a:prstGeom prst="rect">
            <a:avLst/>
          </a:prstGeom>
          <a:noFill/>
          <a:ln>
            <a:noFill/>
          </a:ln>
        </p:spPr>
      </p:pic>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sislaid (valge)">
  <p:cSld name="Esislaid (valge)">
    <p:spTree>
      <p:nvGrpSpPr>
        <p:cNvPr id="74" name="Shape 74"/>
        <p:cNvGrpSpPr/>
        <p:nvPr/>
      </p:nvGrpSpPr>
      <p:grpSpPr>
        <a:xfrm>
          <a:off x="0" y="0"/>
          <a:ext cx="0" cy="0"/>
          <a:chOff x="0" y="0"/>
          <a:chExt cx="0" cy="0"/>
        </a:xfrm>
      </p:grpSpPr>
      <p:sp>
        <p:nvSpPr>
          <p:cNvPr id="75" name="Google Shape;75;p17"/>
          <p:cNvSpPr/>
          <p:nvPr/>
        </p:nvSpPr>
        <p:spPr>
          <a:xfrm>
            <a:off x="0" y="4318000"/>
            <a:ext cx="3263900" cy="8255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EB Garamond"/>
              <a:ea typeface="EB Garamond"/>
              <a:cs typeface="EB Garamond"/>
              <a:sym typeface="EB Garamond"/>
            </a:endParaRPr>
          </a:p>
        </p:txBody>
      </p:sp>
      <p:pic>
        <p:nvPicPr>
          <p:cNvPr id="76" name="Google Shape;76;p17"/>
          <p:cNvPicPr preferRelativeResize="0"/>
          <p:nvPr/>
        </p:nvPicPr>
        <p:blipFill rotWithShape="1">
          <a:blip r:embed="rId2">
            <a:alphaModFix/>
          </a:blip>
          <a:srcRect b="0" l="0" r="0" t="0"/>
          <a:stretch/>
        </p:blipFill>
        <p:spPr>
          <a:xfrm>
            <a:off x="6880796" y="2811083"/>
            <a:ext cx="1758374" cy="1017617"/>
          </a:xfrm>
          <a:prstGeom prst="rect">
            <a:avLst/>
          </a:prstGeom>
          <a:noFill/>
          <a:ln>
            <a:noFill/>
          </a:ln>
        </p:spPr>
      </p:pic>
      <p:pic>
        <p:nvPicPr>
          <p:cNvPr descr="TLY-est.png" id="77" name="Google Shape;77;p17"/>
          <p:cNvPicPr preferRelativeResize="0"/>
          <p:nvPr/>
        </p:nvPicPr>
        <p:blipFill rotWithShape="1">
          <a:blip r:embed="rId3">
            <a:alphaModFix/>
          </a:blip>
          <a:srcRect b="0" l="0" r="0" t="0"/>
          <a:stretch/>
        </p:blipFill>
        <p:spPr>
          <a:xfrm>
            <a:off x="6918109" y="4120464"/>
            <a:ext cx="1724101" cy="354856"/>
          </a:xfrm>
          <a:prstGeom prst="rect">
            <a:avLst/>
          </a:prstGeom>
          <a:noFill/>
          <a:ln>
            <a:noFill/>
          </a:ln>
        </p:spPr>
      </p:pic>
      <p:cxnSp>
        <p:nvCxnSpPr>
          <p:cNvPr id="78" name="Google Shape;78;p17"/>
          <p:cNvCxnSpPr/>
          <p:nvPr/>
        </p:nvCxnSpPr>
        <p:spPr>
          <a:xfrm flipH="1">
            <a:off x="5676901" y="609600"/>
            <a:ext cx="800099" cy="3888589"/>
          </a:xfrm>
          <a:prstGeom prst="straightConnector1">
            <a:avLst/>
          </a:prstGeom>
          <a:noFill/>
          <a:ln cap="flat" cmpd="sng" w="44450">
            <a:solidFill>
              <a:srgbClr val="D0043C"/>
            </a:solidFill>
            <a:prstDash val="solid"/>
            <a:miter lim="800000"/>
            <a:headEnd len="sm" w="sm" type="none"/>
            <a:tailEnd len="sm" w="sm" type="none"/>
          </a:ln>
        </p:spPr>
      </p:cxnSp>
      <p:sp>
        <p:nvSpPr>
          <p:cNvPr id="79" name="Google Shape;79;p17"/>
          <p:cNvSpPr txBox="1"/>
          <p:nvPr>
            <p:ph type="title"/>
          </p:nvPr>
        </p:nvSpPr>
        <p:spPr>
          <a:xfrm>
            <a:off x="628203" y="625298"/>
            <a:ext cx="4781997" cy="3850022"/>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chemeClr val="dk1"/>
              </a:buClr>
              <a:buSzPts val="3600"/>
              <a:buFont typeface="Times New Roman"/>
              <a:buNone/>
              <a:defRPr i="0" sz="3600">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80" name="Google Shape;80;p17"/>
          <p:cNvPicPr preferRelativeResize="0"/>
          <p:nvPr/>
        </p:nvPicPr>
        <p:blipFill rotWithShape="1">
          <a:blip r:embed="rId4">
            <a:alphaModFix/>
          </a:blip>
          <a:srcRect b="0" l="0" r="0" t="0"/>
          <a:stretch/>
        </p:blipFill>
        <p:spPr>
          <a:xfrm>
            <a:off x="12769025" y="27865019"/>
            <a:ext cx="1749449" cy="1749449"/>
          </a:xfrm>
          <a:prstGeom prst="rect">
            <a:avLst/>
          </a:prstGeom>
          <a:noFill/>
          <a:ln>
            <a:noFill/>
          </a:ln>
        </p:spPr>
      </p:pic>
      <p:pic>
        <p:nvPicPr>
          <p:cNvPr id="81" name="Google Shape;81;p17"/>
          <p:cNvPicPr preferRelativeResize="0"/>
          <p:nvPr/>
        </p:nvPicPr>
        <p:blipFill rotWithShape="1">
          <a:blip r:embed="rId5">
            <a:alphaModFix/>
          </a:blip>
          <a:srcRect b="0" l="0" r="0" t="0"/>
          <a:stretch/>
        </p:blipFill>
        <p:spPr>
          <a:xfrm>
            <a:off x="6907309" y="705926"/>
            <a:ext cx="1805495" cy="1805495"/>
          </a:xfrm>
          <a:prstGeom prst="rect">
            <a:avLst/>
          </a:prstGeom>
          <a:noFill/>
          <a:ln>
            <a:noFill/>
          </a:ln>
        </p:spPr>
      </p:pic>
      <p:pic>
        <p:nvPicPr>
          <p:cNvPr id="82" name="Google Shape;82;p17"/>
          <p:cNvPicPr preferRelativeResize="0"/>
          <p:nvPr/>
        </p:nvPicPr>
        <p:blipFill rotWithShape="1">
          <a:blip r:embed="rId6">
            <a:alphaModFix/>
          </a:blip>
          <a:srcRect b="0" l="0" r="0" t="0"/>
          <a:stretch/>
        </p:blipFill>
        <p:spPr>
          <a:xfrm>
            <a:off x="6882979" y="2799499"/>
            <a:ext cx="1759231" cy="1017614"/>
          </a:xfrm>
          <a:prstGeom prst="rect">
            <a:avLst/>
          </a:prstGeom>
          <a:noFill/>
          <a:ln>
            <a:noFill/>
          </a:ln>
        </p:spPr>
      </p:pic>
      <p:pic>
        <p:nvPicPr>
          <p:cNvPr id="83" name="Google Shape;83;p17"/>
          <p:cNvPicPr preferRelativeResize="0"/>
          <p:nvPr/>
        </p:nvPicPr>
        <p:blipFill rotWithShape="1">
          <a:blip r:embed="rId7">
            <a:alphaModFix/>
          </a:blip>
          <a:srcRect b="0" l="0" r="0" t="0"/>
          <a:stretch/>
        </p:blipFill>
        <p:spPr>
          <a:xfrm>
            <a:off x="6908800" y="4115736"/>
            <a:ext cx="1741841" cy="357053"/>
          </a:xfrm>
          <a:prstGeom prst="rect">
            <a:avLst/>
          </a:prstGeom>
          <a:noFill/>
          <a:ln>
            <a:noFill/>
          </a:ln>
        </p:spPr>
      </p:pic>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jutt pealkirjaga 02">
  <p:cSld name="jutt pealkirjaga 02">
    <p:spTree>
      <p:nvGrpSpPr>
        <p:cNvPr id="84" name="Shape 84"/>
        <p:cNvGrpSpPr/>
        <p:nvPr/>
      </p:nvGrpSpPr>
      <p:grpSpPr>
        <a:xfrm>
          <a:off x="0" y="0"/>
          <a:ext cx="0" cy="0"/>
          <a:chOff x="0" y="0"/>
          <a:chExt cx="0" cy="0"/>
        </a:xfrm>
      </p:grpSpPr>
      <p:sp>
        <p:nvSpPr>
          <p:cNvPr id="85" name="Google Shape;85;p18"/>
          <p:cNvSpPr txBox="1"/>
          <p:nvPr>
            <p:ph type="title"/>
          </p:nvPr>
        </p:nvSpPr>
        <p:spPr>
          <a:xfrm>
            <a:off x="596900" y="362930"/>
            <a:ext cx="7962900" cy="92612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Clr>
                <a:schemeClr val="dk1"/>
              </a:buClr>
              <a:buSzPts val="3200"/>
              <a:buFont typeface="Times New Roman"/>
              <a:buNone/>
              <a:defRPr i="0" sz="3200">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6" name="Google Shape;86;p18"/>
          <p:cNvSpPr txBox="1"/>
          <p:nvPr>
            <p:ph idx="1" type="body"/>
          </p:nvPr>
        </p:nvSpPr>
        <p:spPr>
          <a:xfrm>
            <a:off x="625320" y="1371978"/>
            <a:ext cx="7909080" cy="2925209"/>
          </a:xfrm>
          <a:prstGeom prst="rect">
            <a:avLst/>
          </a:prstGeom>
          <a:noFill/>
          <a:ln>
            <a:noFill/>
          </a:ln>
        </p:spPr>
        <p:txBody>
          <a:bodyPr anchorCtr="0" anchor="t" bIns="45700" lIns="91425" spcFirstLastPara="1" rIns="91425" wrap="square" tIns="45700">
            <a:noAutofit/>
          </a:bodyPr>
          <a:lstStyle>
            <a:lvl1pPr indent="-406400" lvl="0" marL="457200" algn="l">
              <a:lnSpc>
                <a:spcPct val="120000"/>
              </a:lnSpc>
              <a:spcBef>
                <a:spcPts val="1000"/>
              </a:spcBef>
              <a:spcAft>
                <a:spcPts val="0"/>
              </a:spcAft>
              <a:buSzPts val="2800"/>
              <a:buFont typeface="Merriweather Sans"/>
              <a:buChar char="-"/>
              <a:defRPr sz="2800"/>
            </a:lvl1pPr>
            <a:lvl2pPr indent="-381000" lvl="1" marL="914400" algn="l">
              <a:lnSpc>
                <a:spcPct val="120000"/>
              </a:lnSpc>
              <a:spcBef>
                <a:spcPts val="500"/>
              </a:spcBef>
              <a:spcAft>
                <a:spcPts val="0"/>
              </a:spcAft>
              <a:buSzPts val="2400"/>
              <a:buFont typeface="Merriweather Sans"/>
              <a:buChar char="-"/>
              <a:defRPr sz="2400"/>
            </a:lvl2pPr>
            <a:lvl3pPr indent="-355600" lvl="2" marL="1371600" algn="l">
              <a:lnSpc>
                <a:spcPct val="120000"/>
              </a:lnSpc>
              <a:spcBef>
                <a:spcPts val="500"/>
              </a:spcBef>
              <a:spcAft>
                <a:spcPts val="0"/>
              </a:spcAft>
              <a:buSzPts val="2000"/>
              <a:buFont typeface="Merriweather Sans"/>
              <a:buChar char="-"/>
              <a:defRPr sz="2000"/>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87" name="Google Shape;87;p18"/>
          <p:cNvPicPr preferRelativeResize="0"/>
          <p:nvPr/>
        </p:nvPicPr>
        <p:blipFill rotWithShape="1">
          <a:blip r:embed="rId2">
            <a:alphaModFix/>
          </a:blip>
          <a:srcRect b="0" l="0" r="0" t="0"/>
          <a:stretch/>
        </p:blipFill>
        <p:spPr>
          <a:xfrm>
            <a:off x="386660" y="4467471"/>
            <a:ext cx="1996865" cy="409329"/>
          </a:xfrm>
          <a:prstGeom prst="rect">
            <a:avLst/>
          </a:prstGeom>
          <a:noFill/>
          <a:ln>
            <a:noFill/>
          </a:ln>
        </p:spPr>
      </p:pic>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es 01 (valge)">
  <p:cSld name="tees 01 (valge)">
    <p:spTree>
      <p:nvGrpSpPr>
        <p:cNvPr id="88" name="Shape 88"/>
        <p:cNvGrpSpPr/>
        <p:nvPr/>
      </p:nvGrpSpPr>
      <p:grpSpPr>
        <a:xfrm>
          <a:off x="0" y="0"/>
          <a:ext cx="0" cy="0"/>
          <a:chOff x="0" y="0"/>
          <a:chExt cx="0" cy="0"/>
        </a:xfrm>
      </p:grpSpPr>
      <p:sp>
        <p:nvSpPr>
          <p:cNvPr id="89" name="Google Shape;89;p19"/>
          <p:cNvSpPr txBox="1"/>
          <p:nvPr>
            <p:ph type="title"/>
          </p:nvPr>
        </p:nvSpPr>
        <p:spPr>
          <a:xfrm>
            <a:off x="2472940" y="1421060"/>
            <a:ext cx="5928560" cy="2110595"/>
          </a:xfrm>
          <a:prstGeom prst="rect">
            <a:avLst/>
          </a:prstGeom>
          <a:noFill/>
          <a:ln>
            <a:noFill/>
          </a:ln>
        </p:spPr>
        <p:txBody>
          <a:bodyPr anchorCtr="0" anchor="ctr" bIns="45700" lIns="91425" spcFirstLastPara="1" rIns="91425" wrap="square" tIns="45700">
            <a:noAutofit/>
          </a:bodyPr>
          <a:lstStyle>
            <a:lvl1pPr lvl="0" algn="l">
              <a:lnSpc>
                <a:spcPct val="54000"/>
              </a:lnSpc>
              <a:spcBef>
                <a:spcPts val="0"/>
              </a:spcBef>
              <a:spcAft>
                <a:spcPts val="0"/>
              </a:spcAft>
              <a:buClr>
                <a:schemeClr val="dk1"/>
              </a:buClr>
              <a:buSzPts val="6300"/>
              <a:buFont typeface="Times New Roman"/>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90" name="Google Shape;90;p19"/>
          <p:cNvCxnSpPr/>
          <p:nvPr/>
        </p:nvCxnSpPr>
        <p:spPr>
          <a:xfrm flipH="1">
            <a:off x="1130535" y="1212487"/>
            <a:ext cx="445675" cy="2356596"/>
          </a:xfrm>
          <a:prstGeom prst="straightConnector1">
            <a:avLst/>
          </a:prstGeom>
          <a:noFill/>
          <a:ln cap="flat" cmpd="sng" w="57150">
            <a:solidFill>
              <a:srgbClr val="D0043C"/>
            </a:solidFill>
            <a:prstDash val="solid"/>
            <a:miter lim="800000"/>
            <a:headEnd len="sm" w="sm" type="none"/>
            <a:tailEnd len="sm" w="sm" type="none"/>
          </a:ln>
        </p:spPr>
      </p:cxnSp>
      <p:pic>
        <p:nvPicPr>
          <p:cNvPr id="91" name="Google Shape;91;p19"/>
          <p:cNvPicPr preferRelativeResize="0"/>
          <p:nvPr/>
        </p:nvPicPr>
        <p:blipFill rotWithShape="1">
          <a:blip r:embed="rId2">
            <a:alphaModFix/>
          </a:blip>
          <a:srcRect b="0" l="0" r="0" t="0"/>
          <a:stretch/>
        </p:blipFill>
        <p:spPr>
          <a:xfrm>
            <a:off x="386660" y="4467471"/>
            <a:ext cx="1996865" cy="409329"/>
          </a:xfrm>
          <a:prstGeom prst="rect">
            <a:avLst/>
          </a:prstGeom>
          <a:noFill/>
          <a:ln>
            <a:noFill/>
          </a:ln>
        </p:spPr>
      </p:pic>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ur ringpilt + pealkiri + sisu">
  <p:cSld name="suur ringpilt + pealkiri + sisu">
    <p:spTree>
      <p:nvGrpSpPr>
        <p:cNvPr id="92" name="Shape 92"/>
        <p:cNvGrpSpPr/>
        <p:nvPr/>
      </p:nvGrpSpPr>
      <p:grpSpPr>
        <a:xfrm>
          <a:off x="0" y="0"/>
          <a:ext cx="0" cy="0"/>
          <a:chOff x="0" y="0"/>
          <a:chExt cx="0" cy="0"/>
        </a:xfrm>
      </p:grpSpPr>
      <p:sp>
        <p:nvSpPr>
          <p:cNvPr id="93" name="Google Shape;93;p20"/>
          <p:cNvSpPr txBox="1"/>
          <p:nvPr>
            <p:ph idx="1" type="body"/>
          </p:nvPr>
        </p:nvSpPr>
        <p:spPr>
          <a:xfrm>
            <a:off x="477330" y="2563565"/>
            <a:ext cx="3466560" cy="1299411"/>
          </a:xfrm>
          <a:prstGeom prst="rect">
            <a:avLst/>
          </a:prstGeom>
          <a:noFill/>
          <a:ln>
            <a:noFill/>
          </a:ln>
        </p:spPr>
        <p:txBody>
          <a:bodyPr anchorCtr="0" anchor="t" bIns="45700" lIns="91425" spcFirstLastPara="1" rIns="91425" wrap="square" tIns="45700">
            <a:noAutofit/>
          </a:bodyPr>
          <a:lstStyle>
            <a:lvl1pPr indent="-381000" lvl="0" marL="457200" algn="l">
              <a:lnSpc>
                <a:spcPct val="120000"/>
              </a:lnSpc>
              <a:spcBef>
                <a:spcPts val="1000"/>
              </a:spcBef>
              <a:spcAft>
                <a:spcPts val="0"/>
              </a:spcAft>
              <a:buSzPts val="2400"/>
              <a:buFont typeface="Merriweather Sans"/>
              <a:buChar char="-"/>
              <a:defRPr sz="2400"/>
            </a:lvl1pPr>
            <a:lvl2pPr indent="-355600" lvl="1" marL="914400" algn="l">
              <a:lnSpc>
                <a:spcPct val="120000"/>
              </a:lnSpc>
              <a:spcBef>
                <a:spcPts val="500"/>
              </a:spcBef>
              <a:spcAft>
                <a:spcPts val="0"/>
              </a:spcAft>
              <a:buSzPts val="2000"/>
              <a:buChar char="-"/>
              <a:defRPr sz="2000"/>
            </a:lvl2pPr>
            <a:lvl3pPr indent="-342900" lvl="2" marL="1371600" algn="l">
              <a:lnSpc>
                <a:spcPct val="120000"/>
              </a:lnSpc>
              <a:spcBef>
                <a:spcPts val="500"/>
              </a:spcBef>
              <a:spcAft>
                <a:spcPts val="0"/>
              </a:spcAft>
              <a:buSzPts val="1800"/>
              <a:buChar char="-"/>
              <a:defRPr sz="1800"/>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4" name="Google Shape;94;p20"/>
          <p:cNvSpPr/>
          <p:nvPr>
            <p:ph idx="2" type="pic"/>
          </p:nvPr>
        </p:nvSpPr>
        <p:spPr>
          <a:xfrm>
            <a:off x="4671398" y="-668680"/>
            <a:ext cx="6732000" cy="6732000"/>
          </a:xfrm>
          <a:prstGeom prst="ellipse">
            <a:avLst/>
          </a:prstGeom>
          <a:noFill/>
          <a:ln>
            <a:noFill/>
          </a:ln>
        </p:spPr>
      </p:sp>
      <p:sp>
        <p:nvSpPr>
          <p:cNvPr id="95" name="Google Shape;95;p20"/>
          <p:cNvSpPr txBox="1"/>
          <p:nvPr>
            <p:ph type="title"/>
          </p:nvPr>
        </p:nvSpPr>
        <p:spPr>
          <a:xfrm>
            <a:off x="470288" y="1009630"/>
            <a:ext cx="3452119" cy="142685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Clr>
                <a:schemeClr val="dk1"/>
              </a:buClr>
              <a:buSzPts val="2800"/>
              <a:buFont typeface="Times New Roman"/>
              <a:buNone/>
              <a:defRPr i="0" sz="2800">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96" name="Google Shape;96;p20"/>
          <p:cNvPicPr preferRelativeResize="0"/>
          <p:nvPr/>
        </p:nvPicPr>
        <p:blipFill rotWithShape="1">
          <a:blip r:embed="rId2">
            <a:alphaModFix/>
          </a:blip>
          <a:srcRect b="0" l="0" r="0" t="0"/>
          <a:stretch/>
        </p:blipFill>
        <p:spPr>
          <a:xfrm>
            <a:off x="386660" y="4467471"/>
            <a:ext cx="1996865" cy="409329"/>
          </a:xfrm>
          <a:prstGeom prst="rect">
            <a:avLst/>
          </a:prstGeom>
          <a:noFill/>
          <a:ln>
            <a:noFill/>
          </a:ln>
        </p:spPr>
      </p:pic>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es 02 (valge)">
  <p:cSld name="tees 02 (valge)">
    <p:spTree>
      <p:nvGrpSpPr>
        <p:cNvPr id="97" name="Shape 97"/>
        <p:cNvGrpSpPr/>
        <p:nvPr/>
      </p:nvGrpSpPr>
      <p:grpSpPr>
        <a:xfrm>
          <a:off x="0" y="0"/>
          <a:ext cx="0" cy="0"/>
          <a:chOff x="0" y="0"/>
          <a:chExt cx="0" cy="0"/>
        </a:xfrm>
      </p:grpSpPr>
      <p:sp>
        <p:nvSpPr>
          <p:cNvPr id="98" name="Google Shape;98;p21"/>
          <p:cNvSpPr txBox="1"/>
          <p:nvPr>
            <p:ph type="title"/>
          </p:nvPr>
        </p:nvSpPr>
        <p:spPr>
          <a:xfrm>
            <a:off x="2469826" y="1418720"/>
            <a:ext cx="5944374" cy="202721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chemeClr val="dk1"/>
              </a:buClr>
              <a:buSzPts val="3600"/>
              <a:buFont typeface="Times New Roman"/>
              <a:buNone/>
              <a:defRPr i="0" sz="3600">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99" name="Google Shape;99;p21"/>
          <p:cNvCxnSpPr/>
          <p:nvPr/>
        </p:nvCxnSpPr>
        <p:spPr>
          <a:xfrm flipH="1">
            <a:off x="1130535" y="1212487"/>
            <a:ext cx="445675" cy="2356596"/>
          </a:xfrm>
          <a:prstGeom prst="straightConnector1">
            <a:avLst/>
          </a:prstGeom>
          <a:noFill/>
          <a:ln cap="flat" cmpd="sng" w="57150">
            <a:solidFill>
              <a:srgbClr val="D0043C"/>
            </a:solidFill>
            <a:prstDash val="solid"/>
            <a:miter lim="800000"/>
            <a:headEnd len="sm" w="sm" type="none"/>
            <a:tailEnd len="sm" w="sm" type="none"/>
          </a:ln>
        </p:spPr>
      </p:cxnSp>
      <p:pic>
        <p:nvPicPr>
          <p:cNvPr id="100" name="Google Shape;100;p21"/>
          <p:cNvPicPr preferRelativeResize="0"/>
          <p:nvPr/>
        </p:nvPicPr>
        <p:blipFill rotWithShape="1">
          <a:blip r:embed="rId2">
            <a:alphaModFix/>
          </a:blip>
          <a:srcRect b="0" l="0" r="0" t="0"/>
          <a:stretch/>
        </p:blipFill>
        <p:spPr>
          <a:xfrm>
            <a:off x="386660" y="4467471"/>
            <a:ext cx="1996865" cy="409329"/>
          </a:xfrm>
          <a:prstGeom prst="rect">
            <a:avLst/>
          </a:prstGeom>
          <a:noFill/>
          <a:ln>
            <a:noFill/>
          </a:ln>
        </p:spPr>
      </p:pic>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t"/>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es selgitusega 01 (valge)" type="obj">
  <p:cSld name="OBJECT">
    <p:spTree>
      <p:nvGrpSpPr>
        <p:cNvPr id="101" name="Shape 101"/>
        <p:cNvGrpSpPr/>
        <p:nvPr/>
      </p:nvGrpSpPr>
      <p:grpSpPr>
        <a:xfrm>
          <a:off x="0" y="0"/>
          <a:ext cx="0" cy="0"/>
          <a:chOff x="0" y="0"/>
          <a:chExt cx="0" cy="0"/>
        </a:xfrm>
      </p:grpSpPr>
      <p:sp>
        <p:nvSpPr>
          <p:cNvPr id="102" name="Google Shape;102;p22"/>
          <p:cNvSpPr txBox="1"/>
          <p:nvPr>
            <p:ph type="title"/>
          </p:nvPr>
        </p:nvSpPr>
        <p:spPr>
          <a:xfrm>
            <a:off x="2472940" y="1421061"/>
            <a:ext cx="5928560" cy="994172"/>
          </a:xfrm>
          <a:prstGeom prst="rect">
            <a:avLst/>
          </a:prstGeom>
          <a:noFill/>
          <a:ln>
            <a:noFill/>
          </a:ln>
        </p:spPr>
        <p:txBody>
          <a:bodyPr anchorCtr="0" anchor="ctr" bIns="45700" lIns="91425" spcFirstLastPara="1" rIns="91425" wrap="square" tIns="45700">
            <a:noAutofit/>
          </a:bodyPr>
          <a:lstStyle>
            <a:lvl1pPr lvl="0" algn="l">
              <a:lnSpc>
                <a:spcPct val="54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3" name="Google Shape;103;p22"/>
          <p:cNvSpPr txBox="1"/>
          <p:nvPr>
            <p:ph idx="1" type="body"/>
          </p:nvPr>
        </p:nvSpPr>
        <p:spPr>
          <a:xfrm>
            <a:off x="2472940" y="2555894"/>
            <a:ext cx="5928562" cy="1299411"/>
          </a:xfrm>
          <a:prstGeom prst="rect">
            <a:avLst/>
          </a:prstGeom>
          <a:noFill/>
          <a:ln>
            <a:noFill/>
          </a:ln>
        </p:spPr>
        <p:txBody>
          <a:bodyPr anchorCtr="0" anchor="t" bIns="45700" lIns="91425" spcFirstLastPara="1" rIns="91425" wrap="square" tIns="45700">
            <a:noAutofit/>
          </a:bodyPr>
          <a:lstStyle>
            <a:lvl1pPr indent="-406400" lvl="0" marL="457200" algn="l">
              <a:lnSpc>
                <a:spcPct val="120000"/>
              </a:lnSpc>
              <a:spcBef>
                <a:spcPts val="1000"/>
              </a:spcBef>
              <a:spcAft>
                <a:spcPts val="0"/>
              </a:spcAft>
              <a:buSzPts val="2800"/>
              <a:buFont typeface="Merriweather Sans"/>
              <a:buChar char="-"/>
              <a:defRPr sz="2800"/>
            </a:lvl1pPr>
            <a:lvl2pPr indent="-381000" lvl="1" marL="914400" algn="l">
              <a:lnSpc>
                <a:spcPct val="120000"/>
              </a:lnSpc>
              <a:spcBef>
                <a:spcPts val="500"/>
              </a:spcBef>
              <a:spcAft>
                <a:spcPts val="0"/>
              </a:spcAft>
              <a:buSzPts val="2400"/>
              <a:buChar char="-"/>
              <a:defRPr sz="2400"/>
            </a:lvl2pPr>
            <a:lvl3pPr indent="-355600" lvl="2" marL="1371600" algn="l">
              <a:lnSpc>
                <a:spcPct val="120000"/>
              </a:lnSpc>
              <a:spcBef>
                <a:spcPts val="500"/>
              </a:spcBef>
              <a:spcAft>
                <a:spcPts val="0"/>
              </a:spcAft>
              <a:buSzPts val="2000"/>
              <a:buChar char="-"/>
              <a:defRPr sz="2000"/>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cxnSp>
        <p:nvCxnSpPr>
          <p:cNvPr id="104" name="Google Shape;104;p22"/>
          <p:cNvCxnSpPr/>
          <p:nvPr/>
        </p:nvCxnSpPr>
        <p:spPr>
          <a:xfrm flipH="1">
            <a:off x="1130535" y="1212487"/>
            <a:ext cx="445675" cy="2356596"/>
          </a:xfrm>
          <a:prstGeom prst="straightConnector1">
            <a:avLst/>
          </a:prstGeom>
          <a:noFill/>
          <a:ln cap="flat" cmpd="sng" w="57150">
            <a:solidFill>
              <a:srgbClr val="D0043C"/>
            </a:solidFill>
            <a:prstDash val="solid"/>
            <a:miter lim="800000"/>
            <a:headEnd len="sm" w="sm" type="none"/>
            <a:tailEnd len="sm" w="sm" type="none"/>
          </a:ln>
        </p:spPr>
      </p:cxnSp>
      <p:pic>
        <p:nvPicPr>
          <p:cNvPr id="105" name="Google Shape;105;p22"/>
          <p:cNvPicPr preferRelativeResize="0"/>
          <p:nvPr/>
        </p:nvPicPr>
        <p:blipFill rotWithShape="1">
          <a:blip r:embed="rId2">
            <a:alphaModFix/>
          </a:blip>
          <a:srcRect b="0" l="0" r="0" t="0"/>
          <a:stretch/>
        </p:blipFill>
        <p:spPr>
          <a:xfrm>
            <a:off x="386660" y="4467471"/>
            <a:ext cx="1996865" cy="409329"/>
          </a:xfrm>
          <a:prstGeom prst="rect">
            <a:avLst/>
          </a:prstGeom>
          <a:noFill/>
          <a:ln>
            <a:noFill/>
          </a:ln>
        </p:spPr>
      </p:pic>
    </p:spTree>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es selgitusega 02 (valge)">
  <p:cSld name="tees selgitusega 02 (valge)">
    <p:spTree>
      <p:nvGrpSpPr>
        <p:cNvPr id="106" name="Shape 106"/>
        <p:cNvGrpSpPr/>
        <p:nvPr/>
      </p:nvGrpSpPr>
      <p:grpSpPr>
        <a:xfrm>
          <a:off x="0" y="0"/>
          <a:ext cx="0" cy="0"/>
          <a:chOff x="0" y="0"/>
          <a:chExt cx="0" cy="0"/>
        </a:xfrm>
      </p:grpSpPr>
      <p:sp>
        <p:nvSpPr>
          <p:cNvPr id="107" name="Google Shape;107;p23"/>
          <p:cNvSpPr txBox="1"/>
          <p:nvPr>
            <p:ph type="title"/>
          </p:nvPr>
        </p:nvSpPr>
        <p:spPr>
          <a:xfrm>
            <a:off x="2469826" y="1418721"/>
            <a:ext cx="5944374" cy="994172"/>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chemeClr val="dk1"/>
              </a:buClr>
              <a:buSzPts val="3600"/>
              <a:buFont typeface="Times New Roman"/>
              <a:buNone/>
              <a:defRPr i="0" sz="3600">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8" name="Google Shape;108;p23"/>
          <p:cNvSpPr txBox="1"/>
          <p:nvPr>
            <p:ph idx="1" type="body"/>
          </p:nvPr>
        </p:nvSpPr>
        <p:spPr>
          <a:xfrm>
            <a:off x="2472940" y="2555894"/>
            <a:ext cx="5928562" cy="1299411"/>
          </a:xfrm>
          <a:prstGeom prst="rect">
            <a:avLst/>
          </a:prstGeom>
          <a:noFill/>
          <a:ln>
            <a:noFill/>
          </a:ln>
        </p:spPr>
        <p:txBody>
          <a:bodyPr anchorCtr="0" anchor="t" bIns="45700" lIns="91425" spcFirstLastPara="1" rIns="91425" wrap="square" tIns="45700">
            <a:noAutofit/>
          </a:bodyPr>
          <a:lstStyle>
            <a:lvl1pPr indent="-406400" lvl="0" marL="457200" algn="l">
              <a:lnSpc>
                <a:spcPct val="120000"/>
              </a:lnSpc>
              <a:spcBef>
                <a:spcPts val="1000"/>
              </a:spcBef>
              <a:spcAft>
                <a:spcPts val="0"/>
              </a:spcAft>
              <a:buSzPts val="2800"/>
              <a:buFont typeface="Merriweather Sans"/>
              <a:buChar char="-"/>
              <a:defRPr sz="2800"/>
            </a:lvl1pPr>
            <a:lvl2pPr indent="-381000" lvl="1" marL="914400" algn="l">
              <a:lnSpc>
                <a:spcPct val="120000"/>
              </a:lnSpc>
              <a:spcBef>
                <a:spcPts val="500"/>
              </a:spcBef>
              <a:spcAft>
                <a:spcPts val="0"/>
              </a:spcAft>
              <a:buSzPts val="2400"/>
              <a:buChar char="-"/>
              <a:defRPr sz="2400"/>
            </a:lvl2pPr>
            <a:lvl3pPr indent="-355600" lvl="2" marL="1371600" algn="l">
              <a:lnSpc>
                <a:spcPct val="120000"/>
              </a:lnSpc>
              <a:spcBef>
                <a:spcPts val="500"/>
              </a:spcBef>
              <a:spcAft>
                <a:spcPts val="0"/>
              </a:spcAft>
              <a:buSzPts val="2000"/>
              <a:buChar char="-"/>
              <a:defRPr sz="2000"/>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cxnSp>
        <p:nvCxnSpPr>
          <p:cNvPr id="109" name="Google Shape;109;p23"/>
          <p:cNvCxnSpPr/>
          <p:nvPr/>
        </p:nvCxnSpPr>
        <p:spPr>
          <a:xfrm flipH="1">
            <a:off x="1130535" y="1212487"/>
            <a:ext cx="445675" cy="2356596"/>
          </a:xfrm>
          <a:prstGeom prst="straightConnector1">
            <a:avLst/>
          </a:prstGeom>
          <a:noFill/>
          <a:ln cap="flat" cmpd="sng" w="57150">
            <a:solidFill>
              <a:srgbClr val="D0043C"/>
            </a:solidFill>
            <a:prstDash val="solid"/>
            <a:miter lim="800000"/>
            <a:headEnd len="sm" w="sm" type="none"/>
            <a:tailEnd len="sm" w="sm" type="none"/>
          </a:ln>
        </p:spPr>
      </p:cxnSp>
      <p:pic>
        <p:nvPicPr>
          <p:cNvPr id="110" name="Google Shape;110;p23"/>
          <p:cNvPicPr preferRelativeResize="0"/>
          <p:nvPr/>
        </p:nvPicPr>
        <p:blipFill rotWithShape="1">
          <a:blip r:embed="rId2">
            <a:alphaModFix/>
          </a:blip>
          <a:srcRect b="0" l="0" r="0" t="0"/>
          <a:stretch/>
        </p:blipFill>
        <p:spPr>
          <a:xfrm>
            <a:off x="386660" y="4467471"/>
            <a:ext cx="1996865" cy="409329"/>
          </a:xfrm>
          <a:prstGeom prst="rect">
            <a:avLst/>
          </a:prstGeom>
          <a:noFill/>
          <a:ln>
            <a:noFill/>
          </a:ln>
        </p:spPr>
      </p:pic>
    </p:spTree>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lgitus">
  <p:cSld name="selgitus">
    <p:spTree>
      <p:nvGrpSpPr>
        <p:cNvPr id="111" name="Shape 111"/>
        <p:cNvGrpSpPr/>
        <p:nvPr/>
      </p:nvGrpSpPr>
      <p:grpSpPr>
        <a:xfrm>
          <a:off x="0" y="0"/>
          <a:ext cx="0" cy="0"/>
          <a:chOff x="0" y="0"/>
          <a:chExt cx="0" cy="0"/>
        </a:xfrm>
      </p:grpSpPr>
      <p:sp>
        <p:nvSpPr>
          <p:cNvPr id="112" name="Google Shape;112;p24"/>
          <p:cNvSpPr txBox="1"/>
          <p:nvPr>
            <p:ph idx="1" type="body"/>
          </p:nvPr>
        </p:nvSpPr>
        <p:spPr>
          <a:xfrm>
            <a:off x="2499021" y="1490409"/>
            <a:ext cx="5724679" cy="1919538"/>
          </a:xfrm>
          <a:prstGeom prst="rect">
            <a:avLst/>
          </a:prstGeom>
          <a:noFill/>
          <a:ln>
            <a:noFill/>
          </a:ln>
        </p:spPr>
        <p:txBody>
          <a:bodyPr anchorCtr="0" anchor="ctr" bIns="45700" lIns="91425" spcFirstLastPara="1" rIns="91425" wrap="square" tIns="45700">
            <a:noAutofit/>
          </a:bodyPr>
          <a:lstStyle>
            <a:lvl1pPr indent="-431800" lvl="0" marL="457200" algn="l">
              <a:lnSpc>
                <a:spcPct val="120000"/>
              </a:lnSpc>
              <a:spcBef>
                <a:spcPts val="1000"/>
              </a:spcBef>
              <a:spcAft>
                <a:spcPts val="0"/>
              </a:spcAft>
              <a:buSzPts val="3200"/>
              <a:buFont typeface="Merriweather Sans"/>
              <a:buChar char="-"/>
              <a:defRPr sz="3200"/>
            </a:lvl1pPr>
            <a:lvl2pPr indent="-406400" lvl="1" marL="914400" algn="l">
              <a:lnSpc>
                <a:spcPct val="120000"/>
              </a:lnSpc>
              <a:spcBef>
                <a:spcPts val="500"/>
              </a:spcBef>
              <a:spcAft>
                <a:spcPts val="0"/>
              </a:spcAft>
              <a:buSzPts val="2800"/>
              <a:buChar char="-"/>
              <a:defRPr sz="2800"/>
            </a:lvl2pPr>
            <a:lvl3pPr indent="-381000" lvl="2" marL="1371600" algn="l">
              <a:lnSpc>
                <a:spcPct val="120000"/>
              </a:lnSpc>
              <a:spcBef>
                <a:spcPts val="500"/>
              </a:spcBef>
              <a:spcAft>
                <a:spcPts val="0"/>
              </a:spcAft>
              <a:buSzPts val="2400"/>
              <a:buChar char="-"/>
              <a:defRPr sz="2400"/>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cxnSp>
        <p:nvCxnSpPr>
          <p:cNvPr id="113" name="Google Shape;113;p24"/>
          <p:cNvCxnSpPr/>
          <p:nvPr/>
        </p:nvCxnSpPr>
        <p:spPr>
          <a:xfrm flipH="1">
            <a:off x="1130535" y="1195554"/>
            <a:ext cx="445675" cy="2356596"/>
          </a:xfrm>
          <a:prstGeom prst="straightConnector1">
            <a:avLst/>
          </a:prstGeom>
          <a:noFill/>
          <a:ln cap="flat" cmpd="sng" w="57150">
            <a:solidFill>
              <a:srgbClr val="D0043C"/>
            </a:solidFill>
            <a:prstDash val="solid"/>
            <a:miter lim="800000"/>
            <a:headEnd len="sm" w="sm" type="none"/>
            <a:tailEnd len="sm" w="sm" type="none"/>
          </a:ln>
        </p:spPr>
      </p:cxnSp>
      <p:pic>
        <p:nvPicPr>
          <p:cNvPr id="114" name="Google Shape;114;p24"/>
          <p:cNvPicPr preferRelativeResize="0"/>
          <p:nvPr/>
        </p:nvPicPr>
        <p:blipFill rotWithShape="1">
          <a:blip r:embed="rId2">
            <a:alphaModFix/>
          </a:blip>
          <a:srcRect b="0" l="0" r="0" t="0"/>
          <a:stretch/>
        </p:blipFill>
        <p:spPr>
          <a:xfrm>
            <a:off x="386660" y="4467471"/>
            <a:ext cx="1996865" cy="409329"/>
          </a:xfrm>
          <a:prstGeom prst="rect">
            <a:avLst/>
          </a:prstGeom>
          <a:noFill/>
          <a:ln>
            <a:noFill/>
          </a:ln>
        </p:spPr>
      </p:pic>
    </p:spTree>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jutt pealkirjaga 01">
  <p:cSld name="jutt pealkirjaga 01">
    <p:spTree>
      <p:nvGrpSpPr>
        <p:cNvPr id="115" name="Shape 115"/>
        <p:cNvGrpSpPr/>
        <p:nvPr/>
      </p:nvGrpSpPr>
      <p:grpSpPr>
        <a:xfrm>
          <a:off x="0" y="0"/>
          <a:ext cx="0" cy="0"/>
          <a:chOff x="0" y="0"/>
          <a:chExt cx="0" cy="0"/>
        </a:xfrm>
      </p:grpSpPr>
      <p:sp>
        <p:nvSpPr>
          <p:cNvPr id="116" name="Google Shape;116;p25"/>
          <p:cNvSpPr txBox="1"/>
          <p:nvPr>
            <p:ph type="title"/>
          </p:nvPr>
        </p:nvSpPr>
        <p:spPr>
          <a:xfrm>
            <a:off x="628650" y="464083"/>
            <a:ext cx="7886700" cy="1264788"/>
          </a:xfrm>
          <a:prstGeom prst="rect">
            <a:avLst/>
          </a:prstGeom>
          <a:noFill/>
          <a:ln>
            <a:noFill/>
          </a:ln>
        </p:spPr>
        <p:txBody>
          <a:bodyPr anchorCtr="0" anchor="t" bIns="45700" lIns="91425" spcFirstLastPara="1" rIns="91425" wrap="square" tIns="45700">
            <a:noAutofit/>
          </a:bodyPr>
          <a:lstStyle>
            <a:lvl1pPr lvl="0" algn="l">
              <a:lnSpc>
                <a:spcPct val="54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7" name="Google Shape;117;p25"/>
          <p:cNvSpPr txBox="1"/>
          <p:nvPr>
            <p:ph idx="1" type="body"/>
          </p:nvPr>
        </p:nvSpPr>
        <p:spPr>
          <a:xfrm>
            <a:off x="625320" y="1820334"/>
            <a:ext cx="7909080" cy="2476853"/>
          </a:xfrm>
          <a:prstGeom prst="rect">
            <a:avLst/>
          </a:prstGeom>
          <a:noFill/>
          <a:ln>
            <a:noFill/>
          </a:ln>
        </p:spPr>
        <p:txBody>
          <a:bodyPr anchorCtr="0" anchor="t" bIns="45700" lIns="91425" spcFirstLastPara="1" rIns="91425" wrap="square" tIns="45700">
            <a:noAutofit/>
          </a:bodyPr>
          <a:lstStyle>
            <a:lvl1pPr indent="-406400" lvl="0" marL="457200" algn="l">
              <a:lnSpc>
                <a:spcPct val="120000"/>
              </a:lnSpc>
              <a:spcBef>
                <a:spcPts val="1000"/>
              </a:spcBef>
              <a:spcAft>
                <a:spcPts val="0"/>
              </a:spcAft>
              <a:buSzPts val="2800"/>
              <a:buFont typeface="Merriweather Sans"/>
              <a:buChar char="-"/>
              <a:defRPr sz="2800"/>
            </a:lvl1pPr>
            <a:lvl2pPr indent="-381000" lvl="1" marL="914400" algn="l">
              <a:lnSpc>
                <a:spcPct val="120000"/>
              </a:lnSpc>
              <a:spcBef>
                <a:spcPts val="500"/>
              </a:spcBef>
              <a:spcAft>
                <a:spcPts val="0"/>
              </a:spcAft>
              <a:buSzPts val="2400"/>
              <a:buFont typeface="Merriweather Sans"/>
              <a:buChar char="-"/>
              <a:defRPr sz="2400"/>
            </a:lvl2pPr>
            <a:lvl3pPr indent="-355600" lvl="2" marL="1371600" algn="l">
              <a:lnSpc>
                <a:spcPct val="120000"/>
              </a:lnSpc>
              <a:spcBef>
                <a:spcPts val="500"/>
              </a:spcBef>
              <a:spcAft>
                <a:spcPts val="0"/>
              </a:spcAft>
              <a:buSzPts val="2000"/>
              <a:buFont typeface="Merriweather Sans"/>
              <a:buChar char="-"/>
              <a:defRPr sz="2000"/>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118" name="Google Shape;118;p25"/>
          <p:cNvPicPr preferRelativeResize="0"/>
          <p:nvPr/>
        </p:nvPicPr>
        <p:blipFill rotWithShape="1">
          <a:blip r:embed="rId2">
            <a:alphaModFix/>
          </a:blip>
          <a:srcRect b="0" l="0" r="0" t="0"/>
          <a:stretch/>
        </p:blipFill>
        <p:spPr>
          <a:xfrm>
            <a:off x="386660" y="4467471"/>
            <a:ext cx="1996865" cy="409329"/>
          </a:xfrm>
          <a:prstGeom prst="rect">
            <a:avLst/>
          </a:prstGeom>
          <a:noFill/>
          <a:ln>
            <a:noFill/>
          </a:ln>
        </p:spPr>
      </p:pic>
    </p:spTree>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õrdlus 01">
  <p:cSld name="võrdlus 01">
    <p:spTree>
      <p:nvGrpSpPr>
        <p:cNvPr id="119" name="Shape 119"/>
        <p:cNvGrpSpPr/>
        <p:nvPr/>
      </p:nvGrpSpPr>
      <p:grpSpPr>
        <a:xfrm>
          <a:off x="0" y="0"/>
          <a:ext cx="0" cy="0"/>
          <a:chOff x="0" y="0"/>
          <a:chExt cx="0" cy="0"/>
        </a:xfrm>
      </p:grpSpPr>
      <p:sp>
        <p:nvSpPr>
          <p:cNvPr id="120" name="Google Shape;120;p26"/>
          <p:cNvSpPr txBox="1"/>
          <p:nvPr>
            <p:ph idx="1" type="body"/>
          </p:nvPr>
        </p:nvSpPr>
        <p:spPr>
          <a:xfrm>
            <a:off x="622300" y="1778000"/>
            <a:ext cx="3724275" cy="2550424"/>
          </a:xfrm>
          <a:prstGeom prst="rect">
            <a:avLst/>
          </a:prstGeom>
          <a:noFill/>
          <a:ln>
            <a:noFill/>
          </a:ln>
        </p:spPr>
        <p:txBody>
          <a:bodyPr anchorCtr="0" anchor="t" bIns="45700" lIns="91425" spcFirstLastPara="1" rIns="91425" wrap="square" tIns="45700">
            <a:noAutofit/>
          </a:bodyPr>
          <a:lstStyle>
            <a:lvl1pPr indent="-342900" lvl="0" marL="457200" algn="l">
              <a:lnSpc>
                <a:spcPct val="120000"/>
              </a:lnSpc>
              <a:spcBef>
                <a:spcPts val="1000"/>
              </a:spcBef>
              <a:spcAft>
                <a:spcPts val="0"/>
              </a:spcAft>
              <a:buSzPts val="1800"/>
              <a:buChar char="-"/>
              <a:defRPr/>
            </a:lvl1pPr>
            <a:lvl2pPr indent="-342900" lvl="1" marL="914400" algn="l">
              <a:lnSpc>
                <a:spcPct val="120000"/>
              </a:lnSpc>
              <a:spcBef>
                <a:spcPts val="500"/>
              </a:spcBef>
              <a:spcAft>
                <a:spcPts val="0"/>
              </a:spcAft>
              <a:buSzPts val="1800"/>
              <a:buChar char="-"/>
              <a:defRPr/>
            </a:lvl2pPr>
            <a:lvl3pPr indent="-342900" lvl="2" marL="1371600" algn="l">
              <a:lnSpc>
                <a:spcPct val="120000"/>
              </a:lnSpc>
              <a:spcBef>
                <a:spcPts val="500"/>
              </a:spcBef>
              <a:spcAft>
                <a:spcPts val="0"/>
              </a:spcAft>
              <a:buSzPts val="1800"/>
              <a:buChar char="-"/>
              <a:defRPr/>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1" name="Google Shape;121;p26"/>
          <p:cNvSpPr txBox="1"/>
          <p:nvPr>
            <p:ph idx="2" type="body"/>
          </p:nvPr>
        </p:nvSpPr>
        <p:spPr>
          <a:xfrm>
            <a:off x="4810126" y="1778000"/>
            <a:ext cx="3724275" cy="2550424"/>
          </a:xfrm>
          <a:prstGeom prst="rect">
            <a:avLst/>
          </a:prstGeom>
          <a:noFill/>
          <a:ln>
            <a:noFill/>
          </a:ln>
        </p:spPr>
        <p:txBody>
          <a:bodyPr anchorCtr="0" anchor="t" bIns="45700" lIns="91425" spcFirstLastPara="1" rIns="91425" wrap="square" tIns="45700">
            <a:noAutofit/>
          </a:bodyPr>
          <a:lstStyle>
            <a:lvl1pPr indent="-342900" lvl="0" marL="457200" algn="l">
              <a:lnSpc>
                <a:spcPct val="120000"/>
              </a:lnSpc>
              <a:spcBef>
                <a:spcPts val="1000"/>
              </a:spcBef>
              <a:spcAft>
                <a:spcPts val="0"/>
              </a:spcAft>
              <a:buSzPts val="1800"/>
              <a:buChar char="-"/>
              <a:defRPr/>
            </a:lvl1pPr>
            <a:lvl2pPr indent="-342900" lvl="1" marL="914400" algn="l">
              <a:lnSpc>
                <a:spcPct val="120000"/>
              </a:lnSpc>
              <a:spcBef>
                <a:spcPts val="500"/>
              </a:spcBef>
              <a:spcAft>
                <a:spcPts val="0"/>
              </a:spcAft>
              <a:buSzPts val="1800"/>
              <a:buChar char="-"/>
              <a:defRPr/>
            </a:lvl2pPr>
            <a:lvl3pPr indent="-342900" lvl="2" marL="1371600" algn="l">
              <a:lnSpc>
                <a:spcPct val="120000"/>
              </a:lnSpc>
              <a:spcBef>
                <a:spcPts val="500"/>
              </a:spcBef>
              <a:spcAft>
                <a:spcPts val="0"/>
              </a:spcAft>
              <a:buSzPts val="1800"/>
              <a:buChar char="-"/>
              <a:defRPr/>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2" name="Google Shape;122;p26"/>
          <p:cNvSpPr txBox="1"/>
          <p:nvPr>
            <p:ph type="title"/>
          </p:nvPr>
        </p:nvSpPr>
        <p:spPr>
          <a:xfrm>
            <a:off x="628650" y="464083"/>
            <a:ext cx="7886700" cy="1264788"/>
          </a:xfrm>
          <a:prstGeom prst="rect">
            <a:avLst/>
          </a:prstGeom>
          <a:noFill/>
          <a:ln>
            <a:noFill/>
          </a:ln>
        </p:spPr>
        <p:txBody>
          <a:bodyPr anchorCtr="0" anchor="t" bIns="45700" lIns="91425" spcFirstLastPara="1" rIns="91425" wrap="square" tIns="45700">
            <a:noAutofit/>
          </a:bodyPr>
          <a:lstStyle>
            <a:lvl1pPr lvl="0" algn="l">
              <a:lnSpc>
                <a:spcPct val="54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123" name="Google Shape;123;p26"/>
          <p:cNvPicPr preferRelativeResize="0"/>
          <p:nvPr/>
        </p:nvPicPr>
        <p:blipFill rotWithShape="1">
          <a:blip r:embed="rId2">
            <a:alphaModFix/>
          </a:blip>
          <a:srcRect b="0" l="0" r="0" t="0"/>
          <a:stretch/>
        </p:blipFill>
        <p:spPr>
          <a:xfrm>
            <a:off x="386660" y="4467471"/>
            <a:ext cx="1996865" cy="409329"/>
          </a:xfrm>
          <a:prstGeom prst="rect">
            <a:avLst/>
          </a:prstGeom>
          <a:noFill/>
          <a:ln>
            <a:noFill/>
          </a:ln>
        </p:spPr>
      </p:pic>
    </p:spTree>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õrdlus 02">
  <p:cSld name="võrdlus 02">
    <p:spTree>
      <p:nvGrpSpPr>
        <p:cNvPr id="124" name="Shape 124"/>
        <p:cNvGrpSpPr/>
        <p:nvPr/>
      </p:nvGrpSpPr>
      <p:grpSpPr>
        <a:xfrm>
          <a:off x="0" y="0"/>
          <a:ext cx="0" cy="0"/>
          <a:chOff x="0" y="0"/>
          <a:chExt cx="0" cy="0"/>
        </a:xfrm>
      </p:grpSpPr>
      <p:sp>
        <p:nvSpPr>
          <p:cNvPr id="125" name="Google Shape;125;p27"/>
          <p:cNvSpPr txBox="1"/>
          <p:nvPr>
            <p:ph idx="1" type="body"/>
          </p:nvPr>
        </p:nvSpPr>
        <p:spPr>
          <a:xfrm>
            <a:off x="622300" y="1394223"/>
            <a:ext cx="3724275" cy="2934202"/>
          </a:xfrm>
          <a:prstGeom prst="rect">
            <a:avLst/>
          </a:prstGeom>
          <a:noFill/>
          <a:ln>
            <a:noFill/>
          </a:ln>
        </p:spPr>
        <p:txBody>
          <a:bodyPr anchorCtr="0" anchor="t" bIns="45700" lIns="91425" spcFirstLastPara="1" rIns="91425" wrap="square" tIns="45700">
            <a:noAutofit/>
          </a:bodyPr>
          <a:lstStyle>
            <a:lvl1pPr indent="-342900" lvl="0" marL="457200" algn="l">
              <a:lnSpc>
                <a:spcPct val="120000"/>
              </a:lnSpc>
              <a:spcBef>
                <a:spcPts val="1000"/>
              </a:spcBef>
              <a:spcAft>
                <a:spcPts val="0"/>
              </a:spcAft>
              <a:buSzPts val="1800"/>
              <a:buChar char="-"/>
              <a:defRPr/>
            </a:lvl1pPr>
            <a:lvl2pPr indent="-342900" lvl="1" marL="914400" algn="l">
              <a:lnSpc>
                <a:spcPct val="120000"/>
              </a:lnSpc>
              <a:spcBef>
                <a:spcPts val="500"/>
              </a:spcBef>
              <a:spcAft>
                <a:spcPts val="0"/>
              </a:spcAft>
              <a:buSzPts val="1800"/>
              <a:buChar char="-"/>
              <a:defRPr/>
            </a:lvl2pPr>
            <a:lvl3pPr indent="-342900" lvl="2" marL="1371600" algn="l">
              <a:lnSpc>
                <a:spcPct val="120000"/>
              </a:lnSpc>
              <a:spcBef>
                <a:spcPts val="500"/>
              </a:spcBef>
              <a:spcAft>
                <a:spcPts val="0"/>
              </a:spcAft>
              <a:buSzPts val="1800"/>
              <a:buChar char="-"/>
              <a:defRPr/>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6" name="Google Shape;126;p27"/>
          <p:cNvSpPr txBox="1"/>
          <p:nvPr>
            <p:ph idx="2" type="body"/>
          </p:nvPr>
        </p:nvSpPr>
        <p:spPr>
          <a:xfrm>
            <a:off x="4810126" y="1394223"/>
            <a:ext cx="3724275" cy="2934202"/>
          </a:xfrm>
          <a:prstGeom prst="rect">
            <a:avLst/>
          </a:prstGeom>
          <a:noFill/>
          <a:ln>
            <a:noFill/>
          </a:ln>
        </p:spPr>
        <p:txBody>
          <a:bodyPr anchorCtr="0" anchor="t" bIns="45700" lIns="91425" spcFirstLastPara="1" rIns="91425" wrap="square" tIns="45700">
            <a:noAutofit/>
          </a:bodyPr>
          <a:lstStyle>
            <a:lvl1pPr indent="-342900" lvl="0" marL="457200" algn="l">
              <a:lnSpc>
                <a:spcPct val="120000"/>
              </a:lnSpc>
              <a:spcBef>
                <a:spcPts val="1000"/>
              </a:spcBef>
              <a:spcAft>
                <a:spcPts val="0"/>
              </a:spcAft>
              <a:buSzPts val="1800"/>
              <a:buChar char="-"/>
              <a:defRPr/>
            </a:lvl1pPr>
            <a:lvl2pPr indent="-342900" lvl="1" marL="914400" algn="l">
              <a:lnSpc>
                <a:spcPct val="120000"/>
              </a:lnSpc>
              <a:spcBef>
                <a:spcPts val="500"/>
              </a:spcBef>
              <a:spcAft>
                <a:spcPts val="0"/>
              </a:spcAft>
              <a:buSzPts val="1800"/>
              <a:buChar char="-"/>
              <a:defRPr/>
            </a:lvl2pPr>
            <a:lvl3pPr indent="-342900" lvl="2" marL="1371600" algn="l">
              <a:lnSpc>
                <a:spcPct val="120000"/>
              </a:lnSpc>
              <a:spcBef>
                <a:spcPts val="500"/>
              </a:spcBef>
              <a:spcAft>
                <a:spcPts val="0"/>
              </a:spcAft>
              <a:buSzPts val="1800"/>
              <a:buChar char="-"/>
              <a:defRPr/>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7" name="Google Shape;127;p27"/>
          <p:cNvSpPr txBox="1"/>
          <p:nvPr>
            <p:ph type="title"/>
          </p:nvPr>
        </p:nvSpPr>
        <p:spPr>
          <a:xfrm>
            <a:off x="596900" y="362930"/>
            <a:ext cx="7962900" cy="92612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Clr>
                <a:schemeClr val="dk1"/>
              </a:buClr>
              <a:buSzPts val="3200"/>
              <a:buFont typeface="Times New Roman"/>
              <a:buNone/>
              <a:defRPr i="0" sz="3200">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128" name="Google Shape;128;p27"/>
          <p:cNvPicPr preferRelativeResize="0"/>
          <p:nvPr/>
        </p:nvPicPr>
        <p:blipFill rotWithShape="1">
          <a:blip r:embed="rId2">
            <a:alphaModFix/>
          </a:blip>
          <a:srcRect b="0" l="0" r="0" t="0"/>
          <a:stretch/>
        </p:blipFill>
        <p:spPr>
          <a:xfrm>
            <a:off x="386660" y="4467471"/>
            <a:ext cx="1996865" cy="409329"/>
          </a:xfrm>
          <a:prstGeom prst="rect">
            <a:avLst/>
          </a:prstGeom>
          <a:noFill/>
          <a:ln>
            <a:noFill/>
          </a:ln>
        </p:spPr>
      </p:pic>
    </p:spTree>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
  <p:cSld name="number">
    <p:spTree>
      <p:nvGrpSpPr>
        <p:cNvPr id="129" name="Shape 129"/>
        <p:cNvGrpSpPr/>
        <p:nvPr/>
      </p:nvGrpSpPr>
      <p:grpSpPr>
        <a:xfrm>
          <a:off x="0" y="0"/>
          <a:ext cx="0" cy="0"/>
          <a:chOff x="0" y="0"/>
          <a:chExt cx="0" cy="0"/>
        </a:xfrm>
      </p:grpSpPr>
      <p:sp>
        <p:nvSpPr>
          <p:cNvPr id="130" name="Google Shape;130;p28"/>
          <p:cNvSpPr txBox="1"/>
          <p:nvPr>
            <p:ph idx="1" type="body"/>
          </p:nvPr>
        </p:nvSpPr>
        <p:spPr>
          <a:xfrm>
            <a:off x="415007" y="458412"/>
            <a:ext cx="3127768" cy="4991100"/>
          </a:xfrm>
          <a:prstGeom prst="rect">
            <a:avLst/>
          </a:prstGeom>
          <a:noFill/>
          <a:ln>
            <a:noFill/>
          </a:ln>
        </p:spPr>
        <p:txBody>
          <a:bodyPr anchorCtr="0" anchor="b" bIns="45700" lIns="91425" spcFirstLastPara="1" rIns="91425" wrap="square" tIns="45700">
            <a:noAutofit/>
          </a:bodyPr>
          <a:lstStyle>
            <a:lvl1pPr indent="-228600" lvl="0" marL="457200" algn="l">
              <a:lnSpc>
                <a:spcPct val="120000"/>
              </a:lnSpc>
              <a:spcBef>
                <a:spcPts val="1000"/>
              </a:spcBef>
              <a:spcAft>
                <a:spcPts val="0"/>
              </a:spcAft>
              <a:buSzPts val="38000"/>
              <a:buNone/>
              <a:defRPr b="0" i="1" sz="38000">
                <a:solidFill>
                  <a:srgbClr val="D0043C"/>
                </a:solidFill>
                <a:latin typeface="Times New Roman"/>
                <a:ea typeface="Times New Roman"/>
                <a:cs typeface="Times New Roman"/>
                <a:sym typeface="Times New Roman"/>
              </a:defRPr>
            </a:lvl1pPr>
            <a:lvl2pPr indent="-342900" lvl="1" marL="914400" algn="l">
              <a:lnSpc>
                <a:spcPct val="120000"/>
              </a:lnSpc>
              <a:spcBef>
                <a:spcPts val="500"/>
              </a:spcBef>
              <a:spcAft>
                <a:spcPts val="0"/>
              </a:spcAft>
              <a:buSzPts val="1800"/>
              <a:buChar char="-"/>
              <a:defRPr/>
            </a:lvl2pPr>
            <a:lvl3pPr indent="-342900" lvl="2" marL="1371600" algn="l">
              <a:lnSpc>
                <a:spcPct val="120000"/>
              </a:lnSpc>
              <a:spcBef>
                <a:spcPts val="500"/>
              </a:spcBef>
              <a:spcAft>
                <a:spcPts val="0"/>
              </a:spcAft>
              <a:buSzPts val="1800"/>
              <a:buChar char="-"/>
              <a:defRPr/>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31" name="Google Shape;131;p28"/>
          <p:cNvSpPr txBox="1"/>
          <p:nvPr>
            <p:ph idx="2" type="body"/>
          </p:nvPr>
        </p:nvSpPr>
        <p:spPr>
          <a:xfrm>
            <a:off x="3698721" y="1661862"/>
            <a:ext cx="4751812" cy="1675338"/>
          </a:xfrm>
          <a:prstGeom prst="rect">
            <a:avLst/>
          </a:prstGeom>
          <a:noFill/>
          <a:ln>
            <a:noFill/>
          </a:ln>
        </p:spPr>
        <p:txBody>
          <a:bodyPr anchorCtr="0" anchor="ctr" bIns="45700" lIns="91425" spcFirstLastPara="1" rIns="91425" wrap="square" tIns="45700">
            <a:noAutofit/>
          </a:bodyPr>
          <a:lstStyle>
            <a:lvl1pPr indent="-431800" lvl="0" marL="457200" algn="l">
              <a:lnSpc>
                <a:spcPct val="120000"/>
              </a:lnSpc>
              <a:spcBef>
                <a:spcPts val="1000"/>
              </a:spcBef>
              <a:spcAft>
                <a:spcPts val="0"/>
              </a:spcAft>
              <a:buSzPts val="3200"/>
              <a:buFont typeface="Merriweather Sans"/>
              <a:buChar char="-"/>
              <a:defRPr sz="3200"/>
            </a:lvl1pPr>
            <a:lvl2pPr indent="-406400" lvl="1" marL="914400" algn="l">
              <a:lnSpc>
                <a:spcPct val="120000"/>
              </a:lnSpc>
              <a:spcBef>
                <a:spcPts val="500"/>
              </a:spcBef>
              <a:spcAft>
                <a:spcPts val="0"/>
              </a:spcAft>
              <a:buSzPts val="2800"/>
              <a:buChar char="-"/>
              <a:defRPr sz="2800"/>
            </a:lvl2pPr>
            <a:lvl3pPr indent="-381000" lvl="2" marL="1371600" algn="l">
              <a:lnSpc>
                <a:spcPct val="120000"/>
              </a:lnSpc>
              <a:spcBef>
                <a:spcPts val="500"/>
              </a:spcBef>
              <a:spcAft>
                <a:spcPts val="0"/>
              </a:spcAft>
              <a:buSzPts val="2400"/>
              <a:buChar char="-"/>
              <a:defRPr sz="2400"/>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132" name="Google Shape;132;p28"/>
          <p:cNvPicPr preferRelativeResize="0"/>
          <p:nvPr/>
        </p:nvPicPr>
        <p:blipFill rotWithShape="1">
          <a:blip r:embed="rId2">
            <a:alphaModFix/>
          </a:blip>
          <a:srcRect b="0" l="0" r="0" t="0"/>
          <a:stretch/>
        </p:blipFill>
        <p:spPr>
          <a:xfrm>
            <a:off x="386660" y="4467471"/>
            <a:ext cx="1996865" cy="409329"/>
          </a:xfrm>
          <a:prstGeom prst="rect">
            <a:avLst/>
          </a:prstGeom>
          <a:noFill/>
          <a:ln>
            <a:noFill/>
          </a:ln>
        </p:spPr>
      </p:pic>
    </p:spTree>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kolm ruutu 01">
  <p:cSld name="kolm ruutu 01">
    <p:spTree>
      <p:nvGrpSpPr>
        <p:cNvPr id="133" name="Shape 133"/>
        <p:cNvGrpSpPr/>
        <p:nvPr/>
      </p:nvGrpSpPr>
      <p:grpSpPr>
        <a:xfrm>
          <a:off x="0" y="0"/>
          <a:ext cx="0" cy="0"/>
          <a:chOff x="0" y="0"/>
          <a:chExt cx="0" cy="0"/>
        </a:xfrm>
      </p:grpSpPr>
      <p:sp>
        <p:nvSpPr>
          <p:cNvPr id="134" name="Google Shape;134;p29"/>
          <p:cNvSpPr/>
          <p:nvPr/>
        </p:nvSpPr>
        <p:spPr>
          <a:xfrm>
            <a:off x="749300" y="514349"/>
            <a:ext cx="2160000" cy="2160000"/>
          </a:xfrm>
          <a:prstGeom prst="rect">
            <a:avLst/>
          </a:prstGeom>
          <a:solidFill>
            <a:srgbClr val="D0043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imes New Roman"/>
              <a:ea typeface="Times New Roman"/>
              <a:cs typeface="Times New Roman"/>
              <a:sym typeface="Times New Roman"/>
            </a:endParaRPr>
          </a:p>
        </p:txBody>
      </p:sp>
      <p:sp>
        <p:nvSpPr>
          <p:cNvPr id="135" name="Google Shape;135;p29"/>
          <p:cNvSpPr txBox="1"/>
          <p:nvPr>
            <p:ph type="title"/>
          </p:nvPr>
        </p:nvSpPr>
        <p:spPr>
          <a:xfrm>
            <a:off x="755576" y="1790344"/>
            <a:ext cx="2340000" cy="893397"/>
          </a:xfrm>
          <a:prstGeom prst="rect">
            <a:avLst/>
          </a:prstGeom>
          <a:noFill/>
          <a:ln>
            <a:noFill/>
          </a:ln>
        </p:spPr>
        <p:txBody>
          <a:bodyPr anchorCtr="0" anchor="b" bIns="140400" lIns="180000" spcFirstLastPara="1" rIns="180000" wrap="square" tIns="374400">
            <a:noAutofit/>
          </a:bodyPr>
          <a:lstStyle>
            <a:lvl1pPr lvl="0" algn="l">
              <a:lnSpc>
                <a:spcPct val="100000"/>
              </a:lnSpc>
              <a:spcBef>
                <a:spcPts val="0"/>
              </a:spcBef>
              <a:spcAft>
                <a:spcPts val="0"/>
              </a:spcAft>
              <a:buClr>
                <a:schemeClr val="lt1"/>
              </a:buClr>
              <a:buSzPts val="5880"/>
              <a:buFont typeface="EB Garamond"/>
              <a:buNone/>
              <a:defRPr b="0" i="0" sz="2800">
                <a:solidFill>
                  <a:schemeClr val="lt1"/>
                </a:solidFill>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6" name="Google Shape;136;p29"/>
          <p:cNvSpPr/>
          <p:nvPr>
            <p:ph idx="2" type="pic"/>
          </p:nvPr>
        </p:nvSpPr>
        <p:spPr>
          <a:xfrm>
            <a:off x="3455876" y="519522"/>
            <a:ext cx="2160000" cy="2160000"/>
          </a:xfrm>
          <a:prstGeom prst="rect">
            <a:avLst/>
          </a:prstGeom>
          <a:noFill/>
          <a:ln>
            <a:noFill/>
          </a:ln>
        </p:spPr>
      </p:sp>
      <p:sp>
        <p:nvSpPr>
          <p:cNvPr id="137" name="Google Shape;137;p29"/>
          <p:cNvSpPr/>
          <p:nvPr>
            <p:ph idx="3" type="pic"/>
          </p:nvPr>
        </p:nvSpPr>
        <p:spPr>
          <a:xfrm>
            <a:off x="6156176" y="519522"/>
            <a:ext cx="2160000" cy="2160000"/>
          </a:xfrm>
          <a:prstGeom prst="rect">
            <a:avLst/>
          </a:prstGeom>
          <a:noFill/>
          <a:ln>
            <a:noFill/>
          </a:ln>
        </p:spPr>
      </p:sp>
      <p:sp>
        <p:nvSpPr>
          <p:cNvPr id="138" name="Google Shape;138;p29"/>
          <p:cNvSpPr txBox="1"/>
          <p:nvPr>
            <p:ph idx="1" type="body"/>
          </p:nvPr>
        </p:nvSpPr>
        <p:spPr>
          <a:xfrm>
            <a:off x="762000" y="2828922"/>
            <a:ext cx="7772400" cy="1559633"/>
          </a:xfrm>
          <a:prstGeom prst="rect">
            <a:avLst/>
          </a:prstGeom>
          <a:noFill/>
          <a:ln>
            <a:noFill/>
          </a:ln>
        </p:spPr>
        <p:txBody>
          <a:bodyPr anchorCtr="0" anchor="t" bIns="45700" lIns="91425" spcFirstLastPara="1" rIns="91425" wrap="square" tIns="45700">
            <a:noAutofit/>
          </a:bodyPr>
          <a:lstStyle>
            <a:lvl1pPr indent="-406400" lvl="0" marL="457200" algn="l">
              <a:lnSpc>
                <a:spcPct val="100000"/>
              </a:lnSpc>
              <a:spcBef>
                <a:spcPts val="1000"/>
              </a:spcBef>
              <a:spcAft>
                <a:spcPts val="0"/>
              </a:spcAft>
              <a:buSzPts val="2800"/>
              <a:buFont typeface="Merriweather Sans"/>
              <a:buChar char="-"/>
              <a:defRPr sz="2800"/>
            </a:lvl1pPr>
            <a:lvl2pPr indent="-381000" lvl="1" marL="914400" algn="l">
              <a:lnSpc>
                <a:spcPct val="100000"/>
              </a:lnSpc>
              <a:spcBef>
                <a:spcPts val="500"/>
              </a:spcBef>
              <a:spcAft>
                <a:spcPts val="0"/>
              </a:spcAft>
              <a:buSzPts val="2400"/>
              <a:buFont typeface="Merriweather Sans"/>
              <a:buChar char="-"/>
              <a:defRPr sz="2400"/>
            </a:lvl2pPr>
            <a:lvl3pPr indent="-355600" lvl="2" marL="1371600" algn="l">
              <a:lnSpc>
                <a:spcPct val="100000"/>
              </a:lnSpc>
              <a:spcBef>
                <a:spcPts val="500"/>
              </a:spcBef>
              <a:spcAft>
                <a:spcPts val="0"/>
              </a:spcAft>
              <a:buSzPts val="2000"/>
              <a:buFont typeface="Merriweather Sans"/>
              <a:buChar char="-"/>
              <a:defRPr sz="2000"/>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39" name="Google Shape;139;p29"/>
          <p:cNvSpPr txBox="1"/>
          <p:nvPr/>
        </p:nvSpPr>
        <p:spPr>
          <a:xfrm>
            <a:off x="755576" y="627534"/>
            <a:ext cx="1656184" cy="648072"/>
          </a:xfrm>
          <a:prstGeom prst="rect">
            <a:avLst/>
          </a:prstGeom>
          <a:noFill/>
          <a:ln>
            <a:noFill/>
          </a:ln>
        </p:spPr>
        <p:txBody>
          <a:bodyPr anchorCtr="0" anchor="t" bIns="140400" lIns="180000" spcFirstLastPara="1" rIns="180000" wrap="square" tIns="374400">
            <a:noAutofit/>
          </a:bodyPr>
          <a:lstStyle/>
          <a:p>
            <a:pPr indent="0" lvl="0" marL="0" marR="0" rtl="0" algn="l">
              <a:lnSpc>
                <a:spcPct val="42424"/>
              </a:lnSpc>
              <a:spcBef>
                <a:spcPts val="0"/>
              </a:spcBef>
              <a:spcAft>
                <a:spcPts val="0"/>
              </a:spcAft>
              <a:buClr>
                <a:schemeClr val="lt1"/>
              </a:buClr>
              <a:buSzPts val="13860"/>
              <a:buFont typeface="EB Garamond"/>
              <a:buNone/>
            </a:pPr>
            <a:r>
              <a:rPr b="0" i="1" lang="et" sz="6600" u="none" cap="none" strike="noStrike">
                <a:solidFill>
                  <a:schemeClr val="lt1"/>
                </a:solidFill>
                <a:latin typeface="Times New Roman"/>
                <a:ea typeface="Times New Roman"/>
                <a:cs typeface="Times New Roman"/>
                <a:sym typeface="Times New Roman"/>
              </a:rPr>
              <a:t>1.</a:t>
            </a:r>
            <a:endParaRPr b="0" i="0" sz="1400" u="none" cap="none" strike="noStrike">
              <a:solidFill>
                <a:srgbClr val="000000"/>
              </a:solidFill>
              <a:latin typeface="Arial"/>
              <a:ea typeface="Arial"/>
              <a:cs typeface="Arial"/>
              <a:sym typeface="Arial"/>
            </a:endParaRPr>
          </a:p>
        </p:txBody>
      </p:sp>
      <p:pic>
        <p:nvPicPr>
          <p:cNvPr id="140" name="Google Shape;140;p29"/>
          <p:cNvPicPr preferRelativeResize="0"/>
          <p:nvPr/>
        </p:nvPicPr>
        <p:blipFill rotWithShape="1">
          <a:blip r:embed="rId2">
            <a:alphaModFix/>
          </a:blip>
          <a:srcRect b="0" l="0" r="0" t="0"/>
          <a:stretch/>
        </p:blipFill>
        <p:spPr>
          <a:xfrm>
            <a:off x="386660" y="4467471"/>
            <a:ext cx="1996865" cy="409329"/>
          </a:xfrm>
          <a:prstGeom prst="rect">
            <a:avLst/>
          </a:prstGeom>
          <a:noFill/>
          <a:ln>
            <a:noFill/>
          </a:ln>
        </p:spPr>
      </p:pic>
    </p:spTree>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kolm ruutu 02">
  <p:cSld name="kolm ruutu 02">
    <p:spTree>
      <p:nvGrpSpPr>
        <p:cNvPr id="141" name="Shape 141"/>
        <p:cNvGrpSpPr/>
        <p:nvPr/>
      </p:nvGrpSpPr>
      <p:grpSpPr>
        <a:xfrm>
          <a:off x="0" y="0"/>
          <a:ext cx="0" cy="0"/>
          <a:chOff x="0" y="0"/>
          <a:chExt cx="0" cy="0"/>
        </a:xfrm>
      </p:grpSpPr>
      <p:sp>
        <p:nvSpPr>
          <p:cNvPr id="142" name="Google Shape;142;p30"/>
          <p:cNvSpPr/>
          <p:nvPr>
            <p:ph idx="2" type="pic"/>
          </p:nvPr>
        </p:nvSpPr>
        <p:spPr>
          <a:xfrm>
            <a:off x="763476" y="519522"/>
            <a:ext cx="2160000" cy="2160000"/>
          </a:xfrm>
          <a:prstGeom prst="rect">
            <a:avLst/>
          </a:prstGeom>
          <a:noFill/>
          <a:ln>
            <a:noFill/>
          </a:ln>
        </p:spPr>
      </p:sp>
      <p:sp>
        <p:nvSpPr>
          <p:cNvPr id="143" name="Google Shape;143;p30"/>
          <p:cNvSpPr/>
          <p:nvPr>
            <p:ph idx="3" type="pic"/>
          </p:nvPr>
        </p:nvSpPr>
        <p:spPr>
          <a:xfrm>
            <a:off x="6156176" y="519522"/>
            <a:ext cx="2160000" cy="2160000"/>
          </a:xfrm>
          <a:prstGeom prst="rect">
            <a:avLst/>
          </a:prstGeom>
          <a:noFill/>
          <a:ln>
            <a:noFill/>
          </a:ln>
        </p:spPr>
      </p:sp>
      <p:sp>
        <p:nvSpPr>
          <p:cNvPr id="144" name="Google Shape;144;p30"/>
          <p:cNvSpPr/>
          <p:nvPr/>
        </p:nvSpPr>
        <p:spPr>
          <a:xfrm>
            <a:off x="3479800" y="514349"/>
            <a:ext cx="2160000" cy="2160000"/>
          </a:xfrm>
          <a:prstGeom prst="rect">
            <a:avLst/>
          </a:prstGeom>
          <a:solidFill>
            <a:srgbClr val="D0043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imes New Roman"/>
              <a:ea typeface="Times New Roman"/>
              <a:cs typeface="Times New Roman"/>
              <a:sym typeface="Times New Roman"/>
            </a:endParaRPr>
          </a:p>
        </p:txBody>
      </p:sp>
      <p:sp>
        <p:nvSpPr>
          <p:cNvPr id="145" name="Google Shape;145;p30"/>
          <p:cNvSpPr txBox="1"/>
          <p:nvPr>
            <p:ph type="title"/>
          </p:nvPr>
        </p:nvSpPr>
        <p:spPr>
          <a:xfrm>
            <a:off x="3486076" y="1762122"/>
            <a:ext cx="2340000" cy="893397"/>
          </a:xfrm>
          <a:prstGeom prst="rect">
            <a:avLst/>
          </a:prstGeom>
          <a:noFill/>
          <a:ln>
            <a:noFill/>
          </a:ln>
        </p:spPr>
        <p:txBody>
          <a:bodyPr anchorCtr="0" anchor="b" bIns="140400" lIns="180000" spcFirstLastPara="1" rIns="180000" wrap="square" tIns="374400">
            <a:noAutofit/>
          </a:bodyPr>
          <a:lstStyle>
            <a:lvl1pPr lvl="0" algn="l">
              <a:lnSpc>
                <a:spcPct val="100000"/>
              </a:lnSpc>
              <a:spcBef>
                <a:spcPts val="0"/>
              </a:spcBef>
              <a:spcAft>
                <a:spcPts val="0"/>
              </a:spcAft>
              <a:buClr>
                <a:schemeClr val="lt1"/>
              </a:buClr>
              <a:buSzPts val="5880"/>
              <a:buFont typeface="EB Garamond"/>
              <a:buNone/>
              <a:defRPr b="0" i="0" sz="2800">
                <a:solidFill>
                  <a:schemeClr val="lt1"/>
                </a:solidFill>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6" name="Google Shape;146;p30"/>
          <p:cNvSpPr txBox="1"/>
          <p:nvPr/>
        </p:nvSpPr>
        <p:spPr>
          <a:xfrm>
            <a:off x="3486076" y="627534"/>
            <a:ext cx="1656184" cy="648072"/>
          </a:xfrm>
          <a:prstGeom prst="rect">
            <a:avLst/>
          </a:prstGeom>
          <a:noFill/>
          <a:ln>
            <a:noFill/>
          </a:ln>
        </p:spPr>
        <p:txBody>
          <a:bodyPr anchorCtr="0" anchor="t" bIns="140400" lIns="180000" spcFirstLastPara="1" rIns="180000" wrap="square" tIns="374400">
            <a:noAutofit/>
          </a:bodyPr>
          <a:lstStyle/>
          <a:p>
            <a:pPr indent="0" lvl="0" marL="0" marR="0" rtl="0" algn="l">
              <a:lnSpc>
                <a:spcPct val="42424"/>
              </a:lnSpc>
              <a:spcBef>
                <a:spcPts val="0"/>
              </a:spcBef>
              <a:spcAft>
                <a:spcPts val="0"/>
              </a:spcAft>
              <a:buClr>
                <a:schemeClr val="lt1"/>
              </a:buClr>
              <a:buSzPts val="13860"/>
              <a:buFont typeface="EB Garamond"/>
              <a:buNone/>
            </a:pPr>
            <a:r>
              <a:rPr b="0" i="1" lang="et" sz="6600" u="none" cap="none" strike="noStrike">
                <a:solidFill>
                  <a:schemeClr val="lt1"/>
                </a:solidFill>
                <a:latin typeface="Times New Roman"/>
                <a:ea typeface="Times New Roman"/>
                <a:cs typeface="Times New Roman"/>
                <a:sym typeface="Times New Roman"/>
              </a:rPr>
              <a:t>2.</a:t>
            </a:r>
            <a:endParaRPr b="0" i="0" sz="1400" u="none" cap="none" strike="noStrike">
              <a:solidFill>
                <a:srgbClr val="000000"/>
              </a:solidFill>
              <a:latin typeface="Arial"/>
              <a:ea typeface="Arial"/>
              <a:cs typeface="Arial"/>
              <a:sym typeface="Arial"/>
            </a:endParaRPr>
          </a:p>
        </p:txBody>
      </p:sp>
      <p:sp>
        <p:nvSpPr>
          <p:cNvPr id="147" name="Google Shape;147;p30"/>
          <p:cNvSpPr txBox="1"/>
          <p:nvPr>
            <p:ph idx="1" type="body"/>
          </p:nvPr>
        </p:nvSpPr>
        <p:spPr>
          <a:xfrm>
            <a:off x="762000" y="2828922"/>
            <a:ext cx="7772400" cy="1559633"/>
          </a:xfrm>
          <a:prstGeom prst="rect">
            <a:avLst/>
          </a:prstGeom>
          <a:noFill/>
          <a:ln>
            <a:noFill/>
          </a:ln>
        </p:spPr>
        <p:txBody>
          <a:bodyPr anchorCtr="0" anchor="t" bIns="45700" lIns="91425" spcFirstLastPara="1" rIns="91425" wrap="square" tIns="45700">
            <a:noAutofit/>
          </a:bodyPr>
          <a:lstStyle>
            <a:lvl1pPr indent="-406400" lvl="0" marL="457200" algn="l">
              <a:lnSpc>
                <a:spcPct val="100000"/>
              </a:lnSpc>
              <a:spcBef>
                <a:spcPts val="1000"/>
              </a:spcBef>
              <a:spcAft>
                <a:spcPts val="0"/>
              </a:spcAft>
              <a:buSzPts val="2800"/>
              <a:buFont typeface="Merriweather Sans"/>
              <a:buChar char="-"/>
              <a:defRPr sz="2800"/>
            </a:lvl1pPr>
            <a:lvl2pPr indent="-381000" lvl="1" marL="914400" algn="l">
              <a:lnSpc>
                <a:spcPct val="100000"/>
              </a:lnSpc>
              <a:spcBef>
                <a:spcPts val="500"/>
              </a:spcBef>
              <a:spcAft>
                <a:spcPts val="0"/>
              </a:spcAft>
              <a:buSzPts val="2400"/>
              <a:buFont typeface="Merriweather Sans"/>
              <a:buChar char="-"/>
              <a:defRPr sz="2400"/>
            </a:lvl2pPr>
            <a:lvl3pPr indent="-355600" lvl="2" marL="1371600" algn="l">
              <a:lnSpc>
                <a:spcPct val="100000"/>
              </a:lnSpc>
              <a:spcBef>
                <a:spcPts val="500"/>
              </a:spcBef>
              <a:spcAft>
                <a:spcPts val="0"/>
              </a:spcAft>
              <a:buSzPts val="2000"/>
              <a:buFont typeface="Merriweather Sans"/>
              <a:buChar char="-"/>
              <a:defRPr sz="2000"/>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148" name="Google Shape;148;p30"/>
          <p:cNvPicPr preferRelativeResize="0"/>
          <p:nvPr/>
        </p:nvPicPr>
        <p:blipFill rotWithShape="1">
          <a:blip r:embed="rId2">
            <a:alphaModFix/>
          </a:blip>
          <a:srcRect b="0" l="0" r="0" t="0"/>
          <a:stretch/>
        </p:blipFill>
        <p:spPr>
          <a:xfrm>
            <a:off x="386660" y="4467471"/>
            <a:ext cx="1996865" cy="409329"/>
          </a:xfrm>
          <a:prstGeom prst="rect">
            <a:avLst/>
          </a:prstGeom>
          <a:noFill/>
          <a:ln>
            <a:noFill/>
          </a:ln>
        </p:spPr>
      </p:pic>
    </p:spTree>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kolm ruutu 03">
  <p:cSld name="kolm ruutu 03">
    <p:spTree>
      <p:nvGrpSpPr>
        <p:cNvPr id="149" name="Shape 149"/>
        <p:cNvGrpSpPr/>
        <p:nvPr/>
      </p:nvGrpSpPr>
      <p:grpSpPr>
        <a:xfrm>
          <a:off x="0" y="0"/>
          <a:ext cx="0" cy="0"/>
          <a:chOff x="0" y="0"/>
          <a:chExt cx="0" cy="0"/>
        </a:xfrm>
      </p:grpSpPr>
      <p:sp>
        <p:nvSpPr>
          <p:cNvPr id="150" name="Google Shape;150;p31"/>
          <p:cNvSpPr/>
          <p:nvPr>
            <p:ph idx="2" type="pic"/>
          </p:nvPr>
        </p:nvSpPr>
        <p:spPr>
          <a:xfrm>
            <a:off x="3455876" y="519522"/>
            <a:ext cx="2160000" cy="2160000"/>
          </a:xfrm>
          <a:prstGeom prst="rect">
            <a:avLst/>
          </a:prstGeom>
          <a:noFill/>
          <a:ln>
            <a:noFill/>
          </a:ln>
        </p:spPr>
      </p:sp>
      <p:sp>
        <p:nvSpPr>
          <p:cNvPr id="151" name="Google Shape;151;p31"/>
          <p:cNvSpPr/>
          <p:nvPr>
            <p:ph idx="3" type="pic"/>
          </p:nvPr>
        </p:nvSpPr>
        <p:spPr>
          <a:xfrm>
            <a:off x="758676" y="519522"/>
            <a:ext cx="2160000" cy="2160000"/>
          </a:xfrm>
          <a:prstGeom prst="rect">
            <a:avLst/>
          </a:prstGeom>
          <a:noFill/>
          <a:ln>
            <a:noFill/>
          </a:ln>
        </p:spPr>
      </p:sp>
      <p:sp>
        <p:nvSpPr>
          <p:cNvPr id="152" name="Google Shape;152;p31"/>
          <p:cNvSpPr/>
          <p:nvPr/>
        </p:nvSpPr>
        <p:spPr>
          <a:xfrm>
            <a:off x="6184900" y="514349"/>
            <a:ext cx="2160000" cy="2160000"/>
          </a:xfrm>
          <a:prstGeom prst="rect">
            <a:avLst/>
          </a:prstGeom>
          <a:solidFill>
            <a:srgbClr val="D0043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imes New Roman"/>
              <a:ea typeface="Times New Roman"/>
              <a:cs typeface="Times New Roman"/>
              <a:sym typeface="Times New Roman"/>
            </a:endParaRPr>
          </a:p>
        </p:txBody>
      </p:sp>
      <p:sp>
        <p:nvSpPr>
          <p:cNvPr id="153" name="Google Shape;153;p31"/>
          <p:cNvSpPr txBox="1"/>
          <p:nvPr>
            <p:ph type="title"/>
          </p:nvPr>
        </p:nvSpPr>
        <p:spPr>
          <a:xfrm>
            <a:off x="6191176" y="1776233"/>
            <a:ext cx="2340000" cy="893397"/>
          </a:xfrm>
          <a:prstGeom prst="rect">
            <a:avLst/>
          </a:prstGeom>
          <a:noFill/>
          <a:ln>
            <a:noFill/>
          </a:ln>
        </p:spPr>
        <p:txBody>
          <a:bodyPr anchorCtr="0" anchor="b" bIns="140400" lIns="180000" spcFirstLastPara="1" rIns="180000" wrap="square" tIns="374400">
            <a:noAutofit/>
          </a:bodyPr>
          <a:lstStyle>
            <a:lvl1pPr lvl="0" algn="l">
              <a:lnSpc>
                <a:spcPct val="100000"/>
              </a:lnSpc>
              <a:spcBef>
                <a:spcPts val="0"/>
              </a:spcBef>
              <a:spcAft>
                <a:spcPts val="0"/>
              </a:spcAft>
              <a:buClr>
                <a:schemeClr val="lt1"/>
              </a:buClr>
              <a:buSzPts val="5880"/>
              <a:buFont typeface="EB Garamond"/>
              <a:buNone/>
              <a:defRPr b="0" i="0" sz="2800">
                <a:solidFill>
                  <a:schemeClr val="lt1"/>
                </a:solidFill>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4" name="Google Shape;154;p31"/>
          <p:cNvSpPr txBox="1"/>
          <p:nvPr/>
        </p:nvSpPr>
        <p:spPr>
          <a:xfrm>
            <a:off x="6191176" y="627534"/>
            <a:ext cx="1656184" cy="648072"/>
          </a:xfrm>
          <a:prstGeom prst="rect">
            <a:avLst/>
          </a:prstGeom>
          <a:noFill/>
          <a:ln>
            <a:noFill/>
          </a:ln>
        </p:spPr>
        <p:txBody>
          <a:bodyPr anchorCtr="0" anchor="t" bIns="140400" lIns="180000" spcFirstLastPara="1" rIns="180000" wrap="square" tIns="374400">
            <a:noAutofit/>
          </a:bodyPr>
          <a:lstStyle/>
          <a:p>
            <a:pPr indent="0" lvl="0" marL="0" marR="0" rtl="0" algn="l">
              <a:lnSpc>
                <a:spcPct val="42424"/>
              </a:lnSpc>
              <a:spcBef>
                <a:spcPts val="0"/>
              </a:spcBef>
              <a:spcAft>
                <a:spcPts val="0"/>
              </a:spcAft>
              <a:buClr>
                <a:schemeClr val="lt1"/>
              </a:buClr>
              <a:buSzPts val="13860"/>
              <a:buFont typeface="EB Garamond"/>
              <a:buNone/>
            </a:pPr>
            <a:r>
              <a:rPr b="0" i="1" lang="et" sz="6600" u="none" cap="none" strike="noStrike">
                <a:solidFill>
                  <a:schemeClr val="lt1"/>
                </a:solidFill>
                <a:latin typeface="Times New Roman"/>
                <a:ea typeface="Times New Roman"/>
                <a:cs typeface="Times New Roman"/>
                <a:sym typeface="Times New Roman"/>
              </a:rPr>
              <a:t>3.</a:t>
            </a:r>
            <a:endParaRPr b="0" i="0" sz="1400" u="none" cap="none" strike="noStrike">
              <a:solidFill>
                <a:srgbClr val="000000"/>
              </a:solidFill>
              <a:latin typeface="Arial"/>
              <a:ea typeface="Arial"/>
              <a:cs typeface="Arial"/>
              <a:sym typeface="Arial"/>
            </a:endParaRPr>
          </a:p>
        </p:txBody>
      </p:sp>
      <p:sp>
        <p:nvSpPr>
          <p:cNvPr id="155" name="Google Shape;155;p31"/>
          <p:cNvSpPr txBox="1"/>
          <p:nvPr>
            <p:ph idx="1" type="body"/>
          </p:nvPr>
        </p:nvSpPr>
        <p:spPr>
          <a:xfrm>
            <a:off x="762000" y="2828922"/>
            <a:ext cx="7772400" cy="1559633"/>
          </a:xfrm>
          <a:prstGeom prst="rect">
            <a:avLst/>
          </a:prstGeom>
          <a:noFill/>
          <a:ln>
            <a:noFill/>
          </a:ln>
        </p:spPr>
        <p:txBody>
          <a:bodyPr anchorCtr="0" anchor="t" bIns="45700" lIns="91425" spcFirstLastPara="1" rIns="91425" wrap="square" tIns="45700">
            <a:noAutofit/>
          </a:bodyPr>
          <a:lstStyle>
            <a:lvl1pPr indent="-406400" lvl="0" marL="457200" algn="l">
              <a:lnSpc>
                <a:spcPct val="100000"/>
              </a:lnSpc>
              <a:spcBef>
                <a:spcPts val="1000"/>
              </a:spcBef>
              <a:spcAft>
                <a:spcPts val="0"/>
              </a:spcAft>
              <a:buSzPts val="2800"/>
              <a:buFont typeface="Merriweather Sans"/>
              <a:buChar char="-"/>
              <a:defRPr sz="2800"/>
            </a:lvl1pPr>
            <a:lvl2pPr indent="-381000" lvl="1" marL="914400" algn="l">
              <a:lnSpc>
                <a:spcPct val="100000"/>
              </a:lnSpc>
              <a:spcBef>
                <a:spcPts val="500"/>
              </a:spcBef>
              <a:spcAft>
                <a:spcPts val="0"/>
              </a:spcAft>
              <a:buSzPts val="2400"/>
              <a:buFont typeface="Merriweather Sans"/>
              <a:buChar char="-"/>
              <a:defRPr sz="2400"/>
            </a:lvl2pPr>
            <a:lvl3pPr indent="-355600" lvl="2" marL="1371600" algn="l">
              <a:lnSpc>
                <a:spcPct val="100000"/>
              </a:lnSpc>
              <a:spcBef>
                <a:spcPts val="500"/>
              </a:spcBef>
              <a:spcAft>
                <a:spcPts val="0"/>
              </a:spcAft>
              <a:buSzPts val="2000"/>
              <a:buFont typeface="Merriweather Sans"/>
              <a:buChar char="-"/>
              <a:defRPr sz="2000"/>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156" name="Google Shape;156;p31"/>
          <p:cNvPicPr preferRelativeResize="0"/>
          <p:nvPr/>
        </p:nvPicPr>
        <p:blipFill rotWithShape="1">
          <a:blip r:embed="rId2">
            <a:alphaModFix/>
          </a:blip>
          <a:srcRect b="0" l="0" r="0" t="0"/>
          <a:stretch/>
        </p:blipFill>
        <p:spPr>
          <a:xfrm>
            <a:off x="386660" y="4459520"/>
            <a:ext cx="1996865" cy="409329"/>
          </a:xfrm>
          <a:prstGeom prst="rect">
            <a:avLst/>
          </a:prstGeom>
          <a:noFill/>
          <a:ln>
            <a:noFill/>
          </a:ln>
        </p:spPr>
      </p:pic>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t"/>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äike ringpilt + sisu">
  <p:cSld name="väike ringpilt + sisu">
    <p:spTree>
      <p:nvGrpSpPr>
        <p:cNvPr id="157" name="Shape 157"/>
        <p:cNvGrpSpPr/>
        <p:nvPr/>
      </p:nvGrpSpPr>
      <p:grpSpPr>
        <a:xfrm>
          <a:off x="0" y="0"/>
          <a:ext cx="0" cy="0"/>
          <a:chOff x="0" y="0"/>
          <a:chExt cx="0" cy="0"/>
        </a:xfrm>
      </p:grpSpPr>
      <p:sp>
        <p:nvSpPr>
          <p:cNvPr id="158" name="Google Shape;158;p32"/>
          <p:cNvSpPr/>
          <p:nvPr>
            <p:ph idx="2" type="pic"/>
          </p:nvPr>
        </p:nvSpPr>
        <p:spPr>
          <a:xfrm>
            <a:off x="566445" y="777213"/>
            <a:ext cx="3240000" cy="3240000"/>
          </a:xfrm>
          <a:prstGeom prst="ellipse">
            <a:avLst/>
          </a:prstGeom>
          <a:noFill/>
          <a:ln>
            <a:noFill/>
          </a:ln>
        </p:spPr>
      </p:sp>
      <p:sp>
        <p:nvSpPr>
          <p:cNvPr id="159" name="Google Shape;159;p32"/>
          <p:cNvSpPr txBox="1"/>
          <p:nvPr>
            <p:ph idx="1" type="body"/>
          </p:nvPr>
        </p:nvSpPr>
        <p:spPr>
          <a:xfrm>
            <a:off x="4247444" y="1762553"/>
            <a:ext cx="4460622" cy="1299411"/>
          </a:xfrm>
          <a:prstGeom prst="rect">
            <a:avLst/>
          </a:prstGeom>
          <a:noFill/>
          <a:ln>
            <a:noFill/>
          </a:ln>
        </p:spPr>
        <p:txBody>
          <a:bodyPr anchorCtr="0" anchor="ctr" bIns="45700" lIns="91425" spcFirstLastPara="1" rIns="91425" wrap="square" tIns="45700">
            <a:noAutofit/>
          </a:bodyPr>
          <a:lstStyle>
            <a:lvl1pPr indent="-406400" lvl="0" marL="457200" algn="l">
              <a:lnSpc>
                <a:spcPct val="120000"/>
              </a:lnSpc>
              <a:spcBef>
                <a:spcPts val="1000"/>
              </a:spcBef>
              <a:spcAft>
                <a:spcPts val="0"/>
              </a:spcAft>
              <a:buSzPts val="2800"/>
              <a:buFont typeface="Merriweather Sans"/>
              <a:buChar char="-"/>
              <a:defRPr sz="2800"/>
            </a:lvl1pPr>
            <a:lvl2pPr indent="-381000" lvl="1" marL="914400" algn="l">
              <a:lnSpc>
                <a:spcPct val="120000"/>
              </a:lnSpc>
              <a:spcBef>
                <a:spcPts val="500"/>
              </a:spcBef>
              <a:spcAft>
                <a:spcPts val="0"/>
              </a:spcAft>
              <a:buSzPts val="2400"/>
              <a:buChar char="-"/>
              <a:defRPr sz="2400"/>
            </a:lvl2pPr>
            <a:lvl3pPr indent="-355600" lvl="2" marL="1371600" algn="l">
              <a:lnSpc>
                <a:spcPct val="120000"/>
              </a:lnSpc>
              <a:spcBef>
                <a:spcPts val="500"/>
              </a:spcBef>
              <a:spcAft>
                <a:spcPts val="0"/>
              </a:spcAft>
              <a:buSzPts val="2000"/>
              <a:buChar char="-"/>
              <a:defRPr sz="2000"/>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160" name="Google Shape;160;p32"/>
          <p:cNvPicPr preferRelativeResize="0"/>
          <p:nvPr/>
        </p:nvPicPr>
        <p:blipFill rotWithShape="1">
          <a:blip r:embed="rId2">
            <a:alphaModFix/>
          </a:blip>
          <a:srcRect b="0" l="0" r="0" t="0"/>
          <a:stretch/>
        </p:blipFill>
        <p:spPr>
          <a:xfrm>
            <a:off x="386660" y="4467471"/>
            <a:ext cx="1996865" cy="409329"/>
          </a:xfrm>
          <a:prstGeom prst="rect">
            <a:avLst/>
          </a:prstGeom>
          <a:noFill/>
          <a:ln>
            <a:noFill/>
          </a:ln>
        </p:spPr>
      </p:pic>
    </p:spTree>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ur ringpilt + sisu">
  <p:cSld name="suur ringpilt + sisu">
    <p:spTree>
      <p:nvGrpSpPr>
        <p:cNvPr id="161" name="Shape 161"/>
        <p:cNvGrpSpPr/>
        <p:nvPr/>
      </p:nvGrpSpPr>
      <p:grpSpPr>
        <a:xfrm>
          <a:off x="0" y="0"/>
          <a:ext cx="0" cy="0"/>
          <a:chOff x="0" y="0"/>
          <a:chExt cx="0" cy="0"/>
        </a:xfrm>
      </p:grpSpPr>
      <p:sp>
        <p:nvSpPr>
          <p:cNvPr id="162" name="Google Shape;162;p33"/>
          <p:cNvSpPr txBox="1"/>
          <p:nvPr>
            <p:ph idx="1" type="body"/>
          </p:nvPr>
        </p:nvSpPr>
        <p:spPr>
          <a:xfrm>
            <a:off x="451930" y="1963490"/>
            <a:ext cx="3466560" cy="1299411"/>
          </a:xfrm>
          <a:prstGeom prst="rect">
            <a:avLst/>
          </a:prstGeom>
          <a:noFill/>
          <a:ln>
            <a:noFill/>
          </a:ln>
        </p:spPr>
        <p:txBody>
          <a:bodyPr anchorCtr="0" anchor="ctr" bIns="45700" lIns="91425" spcFirstLastPara="1" rIns="91425" wrap="square" tIns="45700">
            <a:noAutofit/>
          </a:bodyPr>
          <a:lstStyle>
            <a:lvl1pPr indent="-381000" lvl="0" marL="457200" algn="l">
              <a:lnSpc>
                <a:spcPct val="120000"/>
              </a:lnSpc>
              <a:spcBef>
                <a:spcPts val="1000"/>
              </a:spcBef>
              <a:spcAft>
                <a:spcPts val="0"/>
              </a:spcAft>
              <a:buSzPts val="2400"/>
              <a:buFont typeface="Merriweather Sans"/>
              <a:buChar char="-"/>
              <a:defRPr sz="2400"/>
            </a:lvl1pPr>
            <a:lvl2pPr indent="-355600" lvl="1" marL="914400" algn="l">
              <a:lnSpc>
                <a:spcPct val="120000"/>
              </a:lnSpc>
              <a:spcBef>
                <a:spcPts val="500"/>
              </a:spcBef>
              <a:spcAft>
                <a:spcPts val="0"/>
              </a:spcAft>
              <a:buSzPts val="2000"/>
              <a:buChar char="-"/>
              <a:defRPr sz="2000"/>
            </a:lvl2pPr>
            <a:lvl3pPr indent="-342900" lvl="2" marL="1371600" algn="l">
              <a:lnSpc>
                <a:spcPct val="120000"/>
              </a:lnSpc>
              <a:spcBef>
                <a:spcPts val="500"/>
              </a:spcBef>
              <a:spcAft>
                <a:spcPts val="0"/>
              </a:spcAft>
              <a:buSzPts val="1800"/>
              <a:buChar char="-"/>
              <a:defRPr sz="1800"/>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63" name="Google Shape;163;p33"/>
          <p:cNvSpPr/>
          <p:nvPr>
            <p:ph idx="2" type="pic"/>
          </p:nvPr>
        </p:nvSpPr>
        <p:spPr>
          <a:xfrm>
            <a:off x="4671398" y="-668680"/>
            <a:ext cx="6732000" cy="6732000"/>
          </a:xfrm>
          <a:prstGeom prst="ellipse">
            <a:avLst/>
          </a:prstGeom>
          <a:noFill/>
          <a:ln>
            <a:noFill/>
          </a:ln>
        </p:spPr>
      </p:sp>
      <p:pic>
        <p:nvPicPr>
          <p:cNvPr id="164" name="Google Shape;164;p33"/>
          <p:cNvPicPr preferRelativeResize="0"/>
          <p:nvPr/>
        </p:nvPicPr>
        <p:blipFill rotWithShape="1">
          <a:blip r:embed="rId2">
            <a:alphaModFix/>
          </a:blip>
          <a:srcRect b="0" l="0" r="0" t="0"/>
          <a:stretch/>
        </p:blipFill>
        <p:spPr>
          <a:xfrm>
            <a:off x="386660" y="4475422"/>
            <a:ext cx="1996865" cy="409329"/>
          </a:xfrm>
          <a:prstGeom prst="rect">
            <a:avLst/>
          </a:prstGeom>
          <a:noFill/>
          <a:ln>
            <a:noFill/>
          </a:ln>
        </p:spPr>
      </p:pic>
    </p:spTree>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lt + pealkiri + sisu">
  <p:cSld name="pilt + pealkiri + sisu">
    <p:spTree>
      <p:nvGrpSpPr>
        <p:cNvPr id="165" name="Shape 165"/>
        <p:cNvGrpSpPr/>
        <p:nvPr/>
      </p:nvGrpSpPr>
      <p:grpSpPr>
        <a:xfrm>
          <a:off x="0" y="0"/>
          <a:ext cx="0" cy="0"/>
          <a:chOff x="0" y="0"/>
          <a:chExt cx="0" cy="0"/>
        </a:xfrm>
      </p:grpSpPr>
      <p:sp>
        <p:nvSpPr>
          <p:cNvPr id="166" name="Google Shape;166;p34"/>
          <p:cNvSpPr/>
          <p:nvPr>
            <p:ph idx="2" type="pic"/>
          </p:nvPr>
        </p:nvSpPr>
        <p:spPr>
          <a:xfrm>
            <a:off x="4850090" y="0"/>
            <a:ext cx="4293911" cy="5143500"/>
          </a:xfrm>
          <a:prstGeom prst="rect">
            <a:avLst/>
          </a:prstGeom>
          <a:noFill/>
          <a:ln>
            <a:noFill/>
          </a:ln>
        </p:spPr>
      </p:sp>
      <p:sp>
        <p:nvSpPr>
          <p:cNvPr id="167" name="Google Shape;167;p34"/>
          <p:cNvSpPr txBox="1"/>
          <p:nvPr>
            <p:ph type="title"/>
          </p:nvPr>
        </p:nvSpPr>
        <p:spPr>
          <a:xfrm>
            <a:off x="470288" y="984230"/>
            <a:ext cx="3921133" cy="142685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Clr>
                <a:schemeClr val="dk1"/>
              </a:buClr>
              <a:buSzPts val="2800"/>
              <a:buFont typeface="Times New Roman"/>
              <a:buNone/>
              <a:defRPr i="0" sz="2800">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8" name="Google Shape;168;p34"/>
          <p:cNvSpPr txBox="1"/>
          <p:nvPr>
            <p:ph idx="1" type="body"/>
          </p:nvPr>
        </p:nvSpPr>
        <p:spPr>
          <a:xfrm>
            <a:off x="515430" y="2563565"/>
            <a:ext cx="3878770" cy="1299411"/>
          </a:xfrm>
          <a:prstGeom prst="rect">
            <a:avLst/>
          </a:prstGeom>
          <a:noFill/>
          <a:ln>
            <a:noFill/>
          </a:ln>
        </p:spPr>
        <p:txBody>
          <a:bodyPr anchorCtr="0" anchor="t" bIns="45700" lIns="91425" spcFirstLastPara="1" rIns="91425" wrap="square" tIns="45700">
            <a:noAutofit/>
          </a:bodyPr>
          <a:lstStyle>
            <a:lvl1pPr indent="-381000" lvl="0" marL="457200" algn="l">
              <a:lnSpc>
                <a:spcPct val="120000"/>
              </a:lnSpc>
              <a:spcBef>
                <a:spcPts val="1000"/>
              </a:spcBef>
              <a:spcAft>
                <a:spcPts val="0"/>
              </a:spcAft>
              <a:buSzPts val="2400"/>
              <a:buFont typeface="Merriweather Sans"/>
              <a:buChar char="-"/>
              <a:defRPr sz="2400"/>
            </a:lvl1pPr>
            <a:lvl2pPr indent="-355600" lvl="1" marL="914400" algn="l">
              <a:lnSpc>
                <a:spcPct val="120000"/>
              </a:lnSpc>
              <a:spcBef>
                <a:spcPts val="500"/>
              </a:spcBef>
              <a:spcAft>
                <a:spcPts val="0"/>
              </a:spcAft>
              <a:buSzPts val="2000"/>
              <a:buChar char="-"/>
              <a:defRPr sz="2000"/>
            </a:lvl2pPr>
            <a:lvl3pPr indent="-342900" lvl="2" marL="1371600" algn="l">
              <a:lnSpc>
                <a:spcPct val="120000"/>
              </a:lnSpc>
              <a:spcBef>
                <a:spcPts val="500"/>
              </a:spcBef>
              <a:spcAft>
                <a:spcPts val="0"/>
              </a:spcAft>
              <a:buSzPts val="1800"/>
              <a:buChar char="-"/>
              <a:defRPr sz="1800"/>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169" name="Google Shape;169;p34"/>
          <p:cNvPicPr preferRelativeResize="0"/>
          <p:nvPr/>
        </p:nvPicPr>
        <p:blipFill rotWithShape="1">
          <a:blip r:embed="rId2">
            <a:alphaModFix/>
          </a:blip>
          <a:srcRect b="0" l="0" r="0" t="0"/>
          <a:stretch/>
        </p:blipFill>
        <p:spPr>
          <a:xfrm>
            <a:off x="386660" y="4491324"/>
            <a:ext cx="1996865" cy="409329"/>
          </a:xfrm>
          <a:prstGeom prst="rect">
            <a:avLst/>
          </a:prstGeom>
          <a:noFill/>
          <a:ln>
            <a:noFill/>
          </a:ln>
        </p:spPr>
      </p:pic>
    </p:spTree>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lt + sisu">
  <p:cSld name="pilt + sisu">
    <p:spTree>
      <p:nvGrpSpPr>
        <p:cNvPr id="170" name="Shape 170"/>
        <p:cNvGrpSpPr/>
        <p:nvPr/>
      </p:nvGrpSpPr>
      <p:grpSpPr>
        <a:xfrm>
          <a:off x="0" y="0"/>
          <a:ext cx="0" cy="0"/>
          <a:chOff x="0" y="0"/>
          <a:chExt cx="0" cy="0"/>
        </a:xfrm>
      </p:grpSpPr>
      <p:sp>
        <p:nvSpPr>
          <p:cNvPr id="171" name="Google Shape;171;p35"/>
          <p:cNvSpPr/>
          <p:nvPr>
            <p:ph idx="2" type="pic"/>
          </p:nvPr>
        </p:nvSpPr>
        <p:spPr>
          <a:xfrm>
            <a:off x="4850090" y="0"/>
            <a:ext cx="4293911" cy="5143500"/>
          </a:xfrm>
          <a:prstGeom prst="rect">
            <a:avLst/>
          </a:prstGeom>
          <a:noFill/>
          <a:ln>
            <a:noFill/>
          </a:ln>
        </p:spPr>
      </p:sp>
      <p:sp>
        <p:nvSpPr>
          <p:cNvPr id="172" name="Google Shape;172;p35"/>
          <p:cNvSpPr txBox="1"/>
          <p:nvPr>
            <p:ph idx="1" type="body"/>
          </p:nvPr>
        </p:nvSpPr>
        <p:spPr>
          <a:xfrm>
            <a:off x="515430" y="1992065"/>
            <a:ext cx="3878770" cy="1299411"/>
          </a:xfrm>
          <a:prstGeom prst="rect">
            <a:avLst/>
          </a:prstGeom>
          <a:noFill/>
          <a:ln>
            <a:noFill/>
          </a:ln>
        </p:spPr>
        <p:txBody>
          <a:bodyPr anchorCtr="0" anchor="ctr" bIns="45700" lIns="91425" spcFirstLastPara="1" rIns="91425" wrap="square" tIns="45700">
            <a:noAutofit/>
          </a:bodyPr>
          <a:lstStyle>
            <a:lvl1pPr indent="-381000" lvl="0" marL="457200" algn="l">
              <a:lnSpc>
                <a:spcPct val="120000"/>
              </a:lnSpc>
              <a:spcBef>
                <a:spcPts val="1000"/>
              </a:spcBef>
              <a:spcAft>
                <a:spcPts val="0"/>
              </a:spcAft>
              <a:buSzPts val="2400"/>
              <a:buFont typeface="Merriweather Sans"/>
              <a:buChar char="-"/>
              <a:defRPr sz="2400"/>
            </a:lvl1pPr>
            <a:lvl2pPr indent="-355600" lvl="1" marL="914400" algn="l">
              <a:lnSpc>
                <a:spcPct val="120000"/>
              </a:lnSpc>
              <a:spcBef>
                <a:spcPts val="500"/>
              </a:spcBef>
              <a:spcAft>
                <a:spcPts val="0"/>
              </a:spcAft>
              <a:buSzPts val="2000"/>
              <a:buChar char="-"/>
              <a:defRPr sz="2000"/>
            </a:lvl2pPr>
            <a:lvl3pPr indent="-342900" lvl="2" marL="1371600" algn="l">
              <a:lnSpc>
                <a:spcPct val="120000"/>
              </a:lnSpc>
              <a:spcBef>
                <a:spcPts val="500"/>
              </a:spcBef>
              <a:spcAft>
                <a:spcPts val="0"/>
              </a:spcAft>
              <a:buSzPts val="1800"/>
              <a:buChar char="-"/>
              <a:defRPr sz="1800"/>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173" name="Google Shape;173;p35"/>
          <p:cNvPicPr preferRelativeResize="0"/>
          <p:nvPr/>
        </p:nvPicPr>
        <p:blipFill rotWithShape="1">
          <a:blip r:embed="rId2">
            <a:alphaModFix/>
          </a:blip>
          <a:srcRect b="0" l="0" r="0" t="0"/>
          <a:stretch/>
        </p:blipFill>
        <p:spPr>
          <a:xfrm>
            <a:off x="386660" y="4467471"/>
            <a:ext cx="1996865" cy="409329"/>
          </a:xfrm>
          <a:prstGeom prst="rect">
            <a:avLst/>
          </a:prstGeom>
          <a:noFill/>
          <a:ln>
            <a:noFill/>
          </a:ln>
        </p:spPr>
      </p:pic>
    </p:spTree>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lt + pildiallkiri">
  <p:cSld name="pilt + pildiallkiri">
    <p:spTree>
      <p:nvGrpSpPr>
        <p:cNvPr id="174" name="Shape 174"/>
        <p:cNvGrpSpPr/>
        <p:nvPr/>
      </p:nvGrpSpPr>
      <p:grpSpPr>
        <a:xfrm>
          <a:off x="0" y="0"/>
          <a:ext cx="0" cy="0"/>
          <a:chOff x="0" y="0"/>
          <a:chExt cx="0" cy="0"/>
        </a:xfrm>
      </p:grpSpPr>
      <p:sp>
        <p:nvSpPr>
          <p:cNvPr id="175" name="Google Shape;175;p36"/>
          <p:cNvSpPr/>
          <p:nvPr>
            <p:ph idx="2" type="pic"/>
          </p:nvPr>
        </p:nvSpPr>
        <p:spPr>
          <a:xfrm>
            <a:off x="381000" y="257175"/>
            <a:ext cx="8356600" cy="4010025"/>
          </a:xfrm>
          <a:prstGeom prst="rect">
            <a:avLst/>
          </a:prstGeom>
          <a:noFill/>
          <a:ln>
            <a:noFill/>
          </a:ln>
        </p:spPr>
      </p:sp>
      <p:sp>
        <p:nvSpPr>
          <p:cNvPr id="176" name="Google Shape;176;p36"/>
          <p:cNvSpPr txBox="1"/>
          <p:nvPr>
            <p:ph idx="1" type="body"/>
          </p:nvPr>
        </p:nvSpPr>
        <p:spPr>
          <a:xfrm>
            <a:off x="2755900" y="4419600"/>
            <a:ext cx="5969000" cy="425655"/>
          </a:xfrm>
          <a:prstGeom prst="rect">
            <a:avLst/>
          </a:prstGeom>
          <a:noFill/>
          <a:ln>
            <a:noFill/>
          </a:ln>
        </p:spPr>
        <p:txBody>
          <a:bodyPr anchorCtr="0" anchor="b" bIns="45700" lIns="91425" spcFirstLastPara="1" rIns="91425" wrap="square" tIns="45700">
            <a:noAutofit/>
          </a:bodyPr>
          <a:lstStyle>
            <a:lvl1pPr indent="-228600" lvl="0" marL="457200" algn="r">
              <a:lnSpc>
                <a:spcPct val="100000"/>
              </a:lnSpc>
              <a:spcBef>
                <a:spcPts val="1000"/>
              </a:spcBef>
              <a:spcAft>
                <a:spcPts val="0"/>
              </a:spcAft>
              <a:buSzPts val="1600"/>
              <a:buNone/>
              <a:defRPr sz="1600"/>
            </a:lvl1pPr>
            <a:lvl2pPr indent="-228600" lvl="1" marL="914400" algn="l">
              <a:lnSpc>
                <a:spcPct val="120000"/>
              </a:lnSpc>
              <a:spcBef>
                <a:spcPts val="500"/>
              </a:spcBef>
              <a:spcAft>
                <a:spcPts val="0"/>
              </a:spcAft>
              <a:buSzPts val="1600"/>
              <a:buNone/>
              <a:defRPr sz="1600"/>
            </a:lvl2pPr>
            <a:lvl3pPr indent="-228600" lvl="2" marL="1371600" algn="l">
              <a:lnSpc>
                <a:spcPct val="120000"/>
              </a:lnSpc>
              <a:spcBef>
                <a:spcPts val="500"/>
              </a:spcBef>
              <a:spcAft>
                <a:spcPts val="0"/>
              </a:spcAft>
              <a:buSzPts val="1600"/>
              <a:buNone/>
              <a:defRPr sz="1600"/>
            </a:lvl3pPr>
            <a:lvl4pPr indent="-228600" lvl="3" marL="1828800" algn="l">
              <a:lnSpc>
                <a:spcPct val="120000"/>
              </a:lnSpc>
              <a:spcBef>
                <a:spcPts val="500"/>
              </a:spcBef>
              <a:spcAft>
                <a:spcPts val="0"/>
              </a:spcAft>
              <a:buSzPts val="1600"/>
              <a:buNone/>
              <a:defRPr sz="1600"/>
            </a:lvl4pPr>
            <a:lvl5pPr indent="-228600" lvl="4" marL="2286000" algn="l">
              <a:lnSpc>
                <a:spcPct val="120000"/>
              </a:lnSpc>
              <a:spcBef>
                <a:spcPts val="500"/>
              </a:spcBef>
              <a:spcAft>
                <a:spcPts val="0"/>
              </a:spcAft>
              <a:buSzPts val="1600"/>
              <a:buNone/>
              <a:defRPr sz="16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177" name="Google Shape;177;p36"/>
          <p:cNvPicPr preferRelativeResize="0"/>
          <p:nvPr/>
        </p:nvPicPr>
        <p:blipFill rotWithShape="1">
          <a:blip r:embed="rId2">
            <a:alphaModFix/>
          </a:blip>
          <a:srcRect b="0" l="0" r="0" t="0"/>
          <a:stretch/>
        </p:blipFill>
        <p:spPr>
          <a:xfrm>
            <a:off x="386660" y="4467471"/>
            <a:ext cx="1996865" cy="409329"/>
          </a:xfrm>
          <a:prstGeom prst="rect">
            <a:avLst/>
          </a:prstGeom>
          <a:noFill/>
          <a:ln>
            <a:noFill/>
          </a:ln>
        </p:spPr>
      </p:pic>
    </p:spTree>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ealkiri 01">
  <p:cSld name="pealkiri 01">
    <p:spTree>
      <p:nvGrpSpPr>
        <p:cNvPr id="178" name="Shape 178"/>
        <p:cNvGrpSpPr/>
        <p:nvPr/>
      </p:nvGrpSpPr>
      <p:grpSpPr>
        <a:xfrm>
          <a:off x="0" y="0"/>
          <a:ext cx="0" cy="0"/>
          <a:chOff x="0" y="0"/>
          <a:chExt cx="0" cy="0"/>
        </a:xfrm>
      </p:grpSpPr>
      <p:sp>
        <p:nvSpPr>
          <p:cNvPr id="179" name="Google Shape;179;p37"/>
          <p:cNvSpPr txBox="1"/>
          <p:nvPr>
            <p:ph type="title"/>
          </p:nvPr>
        </p:nvSpPr>
        <p:spPr>
          <a:xfrm>
            <a:off x="393700" y="471140"/>
            <a:ext cx="8356600" cy="1405898"/>
          </a:xfrm>
          <a:prstGeom prst="rect">
            <a:avLst/>
          </a:prstGeom>
          <a:noFill/>
          <a:ln>
            <a:noFill/>
          </a:ln>
        </p:spPr>
        <p:txBody>
          <a:bodyPr anchorCtr="0" anchor="t" bIns="45700" lIns="91425" spcFirstLastPara="1" rIns="91425" wrap="square" tIns="45700">
            <a:noAutofit/>
          </a:bodyPr>
          <a:lstStyle>
            <a:lvl1pPr lvl="0" algn="l">
              <a:lnSpc>
                <a:spcPct val="54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180" name="Google Shape;180;p37"/>
          <p:cNvPicPr preferRelativeResize="0"/>
          <p:nvPr/>
        </p:nvPicPr>
        <p:blipFill rotWithShape="1">
          <a:blip r:embed="rId2">
            <a:alphaModFix/>
          </a:blip>
          <a:srcRect b="0" l="0" r="0" t="0"/>
          <a:stretch/>
        </p:blipFill>
        <p:spPr>
          <a:xfrm>
            <a:off x="386660" y="4467471"/>
            <a:ext cx="1996865" cy="409329"/>
          </a:xfrm>
          <a:prstGeom prst="rect">
            <a:avLst/>
          </a:prstGeom>
          <a:noFill/>
          <a:ln>
            <a:noFill/>
          </a:ln>
        </p:spPr>
      </p:pic>
    </p:spTree>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181" name="Shape 181"/>
        <p:cNvGrpSpPr/>
        <p:nvPr/>
      </p:nvGrpSpPr>
      <p:grpSpPr>
        <a:xfrm>
          <a:off x="0" y="0"/>
          <a:ext cx="0" cy="0"/>
          <a:chOff x="0" y="0"/>
          <a:chExt cx="0" cy="0"/>
        </a:xfrm>
      </p:grpSpPr>
      <p:sp>
        <p:nvSpPr>
          <p:cNvPr id="182" name="Google Shape;182;p38"/>
          <p:cNvSpPr/>
          <p:nvPr>
            <p:ph idx="2" type="pic"/>
          </p:nvPr>
        </p:nvSpPr>
        <p:spPr>
          <a:xfrm>
            <a:off x="985545" y="977548"/>
            <a:ext cx="1044000" cy="1044000"/>
          </a:xfrm>
          <a:prstGeom prst="ellipse">
            <a:avLst/>
          </a:prstGeom>
          <a:noFill/>
          <a:ln>
            <a:noFill/>
          </a:ln>
        </p:spPr>
      </p:sp>
      <p:sp>
        <p:nvSpPr>
          <p:cNvPr id="183" name="Google Shape;183;p38"/>
          <p:cNvSpPr/>
          <p:nvPr>
            <p:ph idx="3" type="pic"/>
          </p:nvPr>
        </p:nvSpPr>
        <p:spPr>
          <a:xfrm>
            <a:off x="3474745" y="977548"/>
            <a:ext cx="1044000" cy="1044000"/>
          </a:xfrm>
          <a:prstGeom prst="ellipse">
            <a:avLst/>
          </a:prstGeom>
          <a:noFill/>
          <a:ln>
            <a:noFill/>
          </a:ln>
        </p:spPr>
      </p:sp>
      <p:sp>
        <p:nvSpPr>
          <p:cNvPr id="184" name="Google Shape;184;p38"/>
          <p:cNvSpPr/>
          <p:nvPr>
            <p:ph idx="4" type="pic"/>
          </p:nvPr>
        </p:nvSpPr>
        <p:spPr>
          <a:xfrm>
            <a:off x="5887745" y="977548"/>
            <a:ext cx="1044000" cy="1044000"/>
          </a:xfrm>
          <a:prstGeom prst="ellipse">
            <a:avLst/>
          </a:prstGeom>
          <a:noFill/>
          <a:ln>
            <a:noFill/>
          </a:ln>
        </p:spPr>
      </p:sp>
      <p:sp>
        <p:nvSpPr>
          <p:cNvPr id="185" name="Google Shape;185;p38"/>
          <p:cNvSpPr/>
          <p:nvPr>
            <p:ph idx="5" type="pic"/>
          </p:nvPr>
        </p:nvSpPr>
        <p:spPr>
          <a:xfrm>
            <a:off x="6891045" y="2806348"/>
            <a:ext cx="1044000" cy="1044000"/>
          </a:xfrm>
          <a:prstGeom prst="ellipse">
            <a:avLst/>
          </a:prstGeom>
          <a:noFill/>
          <a:ln>
            <a:noFill/>
          </a:ln>
        </p:spPr>
      </p:sp>
      <p:sp>
        <p:nvSpPr>
          <p:cNvPr id="186" name="Google Shape;186;p38"/>
          <p:cNvSpPr/>
          <p:nvPr>
            <p:ph idx="6" type="pic"/>
          </p:nvPr>
        </p:nvSpPr>
        <p:spPr>
          <a:xfrm>
            <a:off x="4414545" y="2806348"/>
            <a:ext cx="1044000" cy="1044000"/>
          </a:xfrm>
          <a:prstGeom prst="ellipse">
            <a:avLst/>
          </a:prstGeom>
          <a:noFill/>
          <a:ln>
            <a:noFill/>
          </a:ln>
        </p:spPr>
      </p:sp>
      <p:sp>
        <p:nvSpPr>
          <p:cNvPr id="187" name="Google Shape;187;p38"/>
          <p:cNvSpPr/>
          <p:nvPr>
            <p:ph idx="7" type="pic"/>
          </p:nvPr>
        </p:nvSpPr>
        <p:spPr>
          <a:xfrm>
            <a:off x="1963445" y="2806348"/>
            <a:ext cx="1044000" cy="1044000"/>
          </a:xfrm>
          <a:prstGeom prst="ellipse">
            <a:avLst/>
          </a:prstGeom>
          <a:noFill/>
          <a:ln>
            <a:noFill/>
          </a:ln>
        </p:spPr>
      </p:sp>
      <p:sp>
        <p:nvSpPr>
          <p:cNvPr id="188" name="Google Shape;188;p38"/>
          <p:cNvSpPr txBox="1"/>
          <p:nvPr>
            <p:ph idx="1" type="body"/>
          </p:nvPr>
        </p:nvSpPr>
        <p:spPr>
          <a:xfrm>
            <a:off x="787400" y="2093029"/>
            <a:ext cx="1498600" cy="666750"/>
          </a:xfrm>
          <a:prstGeom prst="rect">
            <a:avLst/>
          </a:prstGeom>
          <a:noFill/>
          <a:ln>
            <a:noFill/>
          </a:ln>
        </p:spPr>
        <p:txBody>
          <a:bodyPr anchorCtr="0" anchor="t" bIns="45700" lIns="91425" spcFirstLastPara="1" rIns="91425" wrap="square" tIns="45700">
            <a:noAutofit/>
          </a:bodyPr>
          <a:lstStyle>
            <a:lvl1pPr indent="-228600" lvl="0" marL="457200" algn="ctr">
              <a:lnSpc>
                <a:spcPct val="100000"/>
              </a:lnSpc>
              <a:spcBef>
                <a:spcPts val="1000"/>
              </a:spcBef>
              <a:spcAft>
                <a:spcPts val="0"/>
              </a:spcAft>
              <a:buSzPts val="1700"/>
              <a:buNone/>
              <a:defRPr sz="1700"/>
            </a:lvl1pPr>
            <a:lvl2pPr indent="-228600" lvl="1" marL="914400" algn="l">
              <a:lnSpc>
                <a:spcPct val="120000"/>
              </a:lnSpc>
              <a:spcBef>
                <a:spcPts val="500"/>
              </a:spcBef>
              <a:spcAft>
                <a:spcPts val="0"/>
              </a:spcAft>
              <a:buSzPts val="1700"/>
              <a:buNone/>
              <a:defRPr sz="1700"/>
            </a:lvl2pPr>
            <a:lvl3pPr indent="-228600" lvl="2" marL="1371600" algn="l">
              <a:lnSpc>
                <a:spcPct val="120000"/>
              </a:lnSpc>
              <a:spcBef>
                <a:spcPts val="500"/>
              </a:spcBef>
              <a:spcAft>
                <a:spcPts val="0"/>
              </a:spcAft>
              <a:buSzPts val="1700"/>
              <a:buNone/>
              <a:defRPr sz="1700"/>
            </a:lvl3pPr>
            <a:lvl4pPr indent="-228600" lvl="3" marL="1828800" algn="l">
              <a:lnSpc>
                <a:spcPct val="120000"/>
              </a:lnSpc>
              <a:spcBef>
                <a:spcPts val="500"/>
              </a:spcBef>
              <a:spcAft>
                <a:spcPts val="0"/>
              </a:spcAft>
              <a:buSzPts val="1700"/>
              <a:buNone/>
              <a:defRPr sz="1700"/>
            </a:lvl4pPr>
            <a:lvl5pPr indent="-228600" lvl="4" marL="2286000" algn="l">
              <a:lnSpc>
                <a:spcPct val="120000"/>
              </a:lnSpc>
              <a:spcBef>
                <a:spcPts val="500"/>
              </a:spcBef>
              <a:spcAft>
                <a:spcPts val="0"/>
              </a:spcAft>
              <a:buSzPts val="1700"/>
              <a:buNone/>
              <a:defRPr sz="17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89" name="Google Shape;189;p38"/>
          <p:cNvSpPr txBox="1"/>
          <p:nvPr>
            <p:ph idx="8" type="body"/>
          </p:nvPr>
        </p:nvSpPr>
        <p:spPr>
          <a:xfrm>
            <a:off x="3251200" y="2093029"/>
            <a:ext cx="1498600" cy="666750"/>
          </a:xfrm>
          <a:prstGeom prst="rect">
            <a:avLst/>
          </a:prstGeom>
          <a:noFill/>
          <a:ln>
            <a:noFill/>
          </a:ln>
        </p:spPr>
        <p:txBody>
          <a:bodyPr anchorCtr="0" anchor="t" bIns="45700" lIns="91425" spcFirstLastPara="1" rIns="91425" wrap="square" tIns="45700">
            <a:noAutofit/>
          </a:bodyPr>
          <a:lstStyle>
            <a:lvl1pPr indent="-228600" lvl="0" marL="457200" algn="ctr">
              <a:lnSpc>
                <a:spcPct val="100000"/>
              </a:lnSpc>
              <a:spcBef>
                <a:spcPts val="1000"/>
              </a:spcBef>
              <a:spcAft>
                <a:spcPts val="0"/>
              </a:spcAft>
              <a:buSzPts val="1700"/>
              <a:buNone/>
              <a:defRPr sz="1700"/>
            </a:lvl1pPr>
            <a:lvl2pPr indent="-228600" lvl="1" marL="914400" algn="l">
              <a:lnSpc>
                <a:spcPct val="120000"/>
              </a:lnSpc>
              <a:spcBef>
                <a:spcPts val="500"/>
              </a:spcBef>
              <a:spcAft>
                <a:spcPts val="0"/>
              </a:spcAft>
              <a:buSzPts val="1700"/>
              <a:buNone/>
              <a:defRPr sz="1700"/>
            </a:lvl2pPr>
            <a:lvl3pPr indent="-228600" lvl="2" marL="1371600" algn="l">
              <a:lnSpc>
                <a:spcPct val="120000"/>
              </a:lnSpc>
              <a:spcBef>
                <a:spcPts val="500"/>
              </a:spcBef>
              <a:spcAft>
                <a:spcPts val="0"/>
              </a:spcAft>
              <a:buSzPts val="1700"/>
              <a:buNone/>
              <a:defRPr sz="1700"/>
            </a:lvl3pPr>
            <a:lvl4pPr indent="-228600" lvl="3" marL="1828800" algn="l">
              <a:lnSpc>
                <a:spcPct val="120000"/>
              </a:lnSpc>
              <a:spcBef>
                <a:spcPts val="500"/>
              </a:spcBef>
              <a:spcAft>
                <a:spcPts val="0"/>
              </a:spcAft>
              <a:buSzPts val="1700"/>
              <a:buNone/>
              <a:defRPr sz="1700"/>
            </a:lvl4pPr>
            <a:lvl5pPr indent="-228600" lvl="4" marL="2286000" algn="l">
              <a:lnSpc>
                <a:spcPct val="120000"/>
              </a:lnSpc>
              <a:spcBef>
                <a:spcPts val="500"/>
              </a:spcBef>
              <a:spcAft>
                <a:spcPts val="0"/>
              </a:spcAft>
              <a:buSzPts val="1700"/>
              <a:buNone/>
              <a:defRPr sz="17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90" name="Google Shape;190;p38"/>
          <p:cNvSpPr txBox="1"/>
          <p:nvPr>
            <p:ph idx="9" type="body"/>
          </p:nvPr>
        </p:nvSpPr>
        <p:spPr>
          <a:xfrm>
            <a:off x="5676900" y="2093029"/>
            <a:ext cx="1498600" cy="666750"/>
          </a:xfrm>
          <a:prstGeom prst="rect">
            <a:avLst/>
          </a:prstGeom>
          <a:noFill/>
          <a:ln>
            <a:noFill/>
          </a:ln>
        </p:spPr>
        <p:txBody>
          <a:bodyPr anchorCtr="0" anchor="t" bIns="45700" lIns="91425" spcFirstLastPara="1" rIns="91425" wrap="square" tIns="45700">
            <a:noAutofit/>
          </a:bodyPr>
          <a:lstStyle>
            <a:lvl1pPr indent="-228600" lvl="0" marL="457200" algn="ctr">
              <a:lnSpc>
                <a:spcPct val="100000"/>
              </a:lnSpc>
              <a:spcBef>
                <a:spcPts val="1000"/>
              </a:spcBef>
              <a:spcAft>
                <a:spcPts val="0"/>
              </a:spcAft>
              <a:buSzPts val="1700"/>
              <a:buNone/>
              <a:defRPr sz="1700"/>
            </a:lvl1pPr>
            <a:lvl2pPr indent="-228600" lvl="1" marL="914400" algn="l">
              <a:lnSpc>
                <a:spcPct val="120000"/>
              </a:lnSpc>
              <a:spcBef>
                <a:spcPts val="500"/>
              </a:spcBef>
              <a:spcAft>
                <a:spcPts val="0"/>
              </a:spcAft>
              <a:buSzPts val="1700"/>
              <a:buNone/>
              <a:defRPr sz="1700"/>
            </a:lvl2pPr>
            <a:lvl3pPr indent="-228600" lvl="2" marL="1371600" algn="l">
              <a:lnSpc>
                <a:spcPct val="120000"/>
              </a:lnSpc>
              <a:spcBef>
                <a:spcPts val="500"/>
              </a:spcBef>
              <a:spcAft>
                <a:spcPts val="0"/>
              </a:spcAft>
              <a:buSzPts val="1700"/>
              <a:buNone/>
              <a:defRPr sz="1700"/>
            </a:lvl3pPr>
            <a:lvl4pPr indent="-228600" lvl="3" marL="1828800" algn="l">
              <a:lnSpc>
                <a:spcPct val="120000"/>
              </a:lnSpc>
              <a:spcBef>
                <a:spcPts val="500"/>
              </a:spcBef>
              <a:spcAft>
                <a:spcPts val="0"/>
              </a:spcAft>
              <a:buSzPts val="1700"/>
              <a:buNone/>
              <a:defRPr sz="1700"/>
            </a:lvl4pPr>
            <a:lvl5pPr indent="-228600" lvl="4" marL="2286000" algn="l">
              <a:lnSpc>
                <a:spcPct val="120000"/>
              </a:lnSpc>
              <a:spcBef>
                <a:spcPts val="500"/>
              </a:spcBef>
              <a:spcAft>
                <a:spcPts val="0"/>
              </a:spcAft>
              <a:buSzPts val="1700"/>
              <a:buNone/>
              <a:defRPr sz="17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91" name="Google Shape;191;p38"/>
          <p:cNvSpPr txBox="1"/>
          <p:nvPr>
            <p:ph idx="13" type="body"/>
          </p:nvPr>
        </p:nvSpPr>
        <p:spPr>
          <a:xfrm>
            <a:off x="6680200" y="3921829"/>
            <a:ext cx="1498600" cy="666750"/>
          </a:xfrm>
          <a:prstGeom prst="rect">
            <a:avLst/>
          </a:prstGeom>
          <a:noFill/>
          <a:ln>
            <a:noFill/>
          </a:ln>
        </p:spPr>
        <p:txBody>
          <a:bodyPr anchorCtr="0" anchor="t" bIns="45700" lIns="91425" spcFirstLastPara="1" rIns="91425" wrap="square" tIns="45700">
            <a:noAutofit/>
          </a:bodyPr>
          <a:lstStyle>
            <a:lvl1pPr indent="-228600" lvl="0" marL="457200" algn="ctr">
              <a:lnSpc>
                <a:spcPct val="100000"/>
              </a:lnSpc>
              <a:spcBef>
                <a:spcPts val="1000"/>
              </a:spcBef>
              <a:spcAft>
                <a:spcPts val="0"/>
              </a:spcAft>
              <a:buSzPts val="1700"/>
              <a:buNone/>
              <a:defRPr sz="1700"/>
            </a:lvl1pPr>
            <a:lvl2pPr indent="-228600" lvl="1" marL="914400" algn="l">
              <a:lnSpc>
                <a:spcPct val="120000"/>
              </a:lnSpc>
              <a:spcBef>
                <a:spcPts val="500"/>
              </a:spcBef>
              <a:spcAft>
                <a:spcPts val="0"/>
              </a:spcAft>
              <a:buSzPts val="1700"/>
              <a:buNone/>
              <a:defRPr sz="1700"/>
            </a:lvl2pPr>
            <a:lvl3pPr indent="-228600" lvl="2" marL="1371600" algn="l">
              <a:lnSpc>
                <a:spcPct val="120000"/>
              </a:lnSpc>
              <a:spcBef>
                <a:spcPts val="500"/>
              </a:spcBef>
              <a:spcAft>
                <a:spcPts val="0"/>
              </a:spcAft>
              <a:buSzPts val="1700"/>
              <a:buNone/>
              <a:defRPr sz="1700"/>
            </a:lvl3pPr>
            <a:lvl4pPr indent="-228600" lvl="3" marL="1828800" algn="l">
              <a:lnSpc>
                <a:spcPct val="120000"/>
              </a:lnSpc>
              <a:spcBef>
                <a:spcPts val="500"/>
              </a:spcBef>
              <a:spcAft>
                <a:spcPts val="0"/>
              </a:spcAft>
              <a:buSzPts val="1700"/>
              <a:buNone/>
              <a:defRPr sz="1700"/>
            </a:lvl4pPr>
            <a:lvl5pPr indent="-228600" lvl="4" marL="2286000" algn="l">
              <a:lnSpc>
                <a:spcPct val="120000"/>
              </a:lnSpc>
              <a:spcBef>
                <a:spcPts val="500"/>
              </a:spcBef>
              <a:spcAft>
                <a:spcPts val="0"/>
              </a:spcAft>
              <a:buSzPts val="1700"/>
              <a:buNone/>
              <a:defRPr sz="17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92" name="Google Shape;192;p38"/>
          <p:cNvSpPr txBox="1"/>
          <p:nvPr>
            <p:ph idx="14" type="body"/>
          </p:nvPr>
        </p:nvSpPr>
        <p:spPr>
          <a:xfrm>
            <a:off x="4203700" y="3921829"/>
            <a:ext cx="1498600" cy="666750"/>
          </a:xfrm>
          <a:prstGeom prst="rect">
            <a:avLst/>
          </a:prstGeom>
          <a:noFill/>
          <a:ln>
            <a:noFill/>
          </a:ln>
        </p:spPr>
        <p:txBody>
          <a:bodyPr anchorCtr="0" anchor="t" bIns="45700" lIns="91425" spcFirstLastPara="1" rIns="91425" wrap="square" tIns="45700">
            <a:noAutofit/>
          </a:bodyPr>
          <a:lstStyle>
            <a:lvl1pPr indent="-228600" lvl="0" marL="457200" algn="ctr">
              <a:lnSpc>
                <a:spcPct val="100000"/>
              </a:lnSpc>
              <a:spcBef>
                <a:spcPts val="1000"/>
              </a:spcBef>
              <a:spcAft>
                <a:spcPts val="0"/>
              </a:spcAft>
              <a:buSzPts val="1700"/>
              <a:buNone/>
              <a:defRPr sz="1700"/>
            </a:lvl1pPr>
            <a:lvl2pPr indent="-228600" lvl="1" marL="914400" algn="l">
              <a:lnSpc>
                <a:spcPct val="120000"/>
              </a:lnSpc>
              <a:spcBef>
                <a:spcPts val="500"/>
              </a:spcBef>
              <a:spcAft>
                <a:spcPts val="0"/>
              </a:spcAft>
              <a:buSzPts val="1700"/>
              <a:buNone/>
              <a:defRPr sz="1700"/>
            </a:lvl2pPr>
            <a:lvl3pPr indent="-228600" lvl="2" marL="1371600" algn="l">
              <a:lnSpc>
                <a:spcPct val="120000"/>
              </a:lnSpc>
              <a:spcBef>
                <a:spcPts val="500"/>
              </a:spcBef>
              <a:spcAft>
                <a:spcPts val="0"/>
              </a:spcAft>
              <a:buSzPts val="1700"/>
              <a:buNone/>
              <a:defRPr sz="1700"/>
            </a:lvl3pPr>
            <a:lvl4pPr indent="-228600" lvl="3" marL="1828800" algn="l">
              <a:lnSpc>
                <a:spcPct val="120000"/>
              </a:lnSpc>
              <a:spcBef>
                <a:spcPts val="500"/>
              </a:spcBef>
              <a:spcAft>
                <a:spcPts val="0"/>
              </a:spcAft>
              <a:buSzPts val="1700"/>
              <a:buNone/>
              <a:defRPr sz="1700"/>
            </a:lvl4pPr>
            <a:lvl5pPr indent="-228600" lvl="4" marL="2286000" algn="l">
              <a:lnSpc>
                <a:spcPct val="120000"/>
              </a:lnSpc>
              <a:spcBef>
                <a:spcPts val="500"/>
              </a:spcBef>
              <a:spcAft>
                <a:spcPts val="0"/>
              </a:spcAft>
              <a:buSzPts val="1700"/>
              <a:buNone/>
              <a:defRPr sz="17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93" name="Google Shape;193;p38"/>
          <p:cNvSpPr txBox="1"/>
          <p:nvPr>
            <p:ph idx="15" type="body"/>
          </p:nvPr>
        </p:nvSpPr>
        <p:spPr>
          <a:xfrm>
            <a:off x="1752600" y="3921829"/>
            <a:ext cx="1498600" cy="666750"/>
          </a:xfrm>
          <a:prstGeom prst="rect">
            <a:avLst/>
          </a:prstGeom>
          <a:noFill/>
          <a:ln>
            <a:noFill/>
          </a:ln>
        </p:spPr>
        <p:txBody>
          <a:bodyPr anchorCtr="0" anchor="t" bIns="45700" lIns="91425" spcFirstLastPara="1" rIns="91425" wrap="square" tIns="45700">
            <a:noAutofit/>
          </a:bodyPr>
          <a:lstStyle>
            <a:lvl1pPr indent="-228600" lvl="0" marL="457200" algn="ctr">
              <a:lnSpc>
                <a:spcPct val="100000"/>
              </a:lnSpc>
              <a:spcBef>
                <a:spcPts val="1000"/>
              </a:spcBef>
              <a:spcAft>
                <a:spcPts val="0"/>
              </a:spcAft>
              <a:buSzPts val="1700"/>
              <a:buNone/>
              <a:defRPr sz="1700"/>
            </a:lvl1pPr>
            <a:lvl2pPr indent="-228600" lvl="1" marL="914400" algn="l">
              <a:lnSpc>
                <a:spcPct val="120000"/>
              </a:lnSpc>
              <a:spcBef>
                <a:spcPts val="500"/>
              </a:spcBef>
              <a:spcAft>
                <a:spcPts val="0"/>
              </a:spcAft>
              <a:buSzPts val="1700"/>
              <a:buNone/>
              <a:defRPr sz="1700"/>
            </a:lvl2pPr>
            <a:lvl3pPr indent="-228600" lvl="2" marL="1371600" algn="l">
              <a:lnSpc>
                <a:spcPct val="120000"/>
              </a:lnSpc>
              <a:spcBef>
                <a:spcPts val="500"/>
              </a:spcBef>
              <a:spcAft>
                <a:spcPts val="0"/>
              </a:spcAft>
              <a:buSzPts val="1700"/>
              <a:buNone/>
              <a:defRPr sz="1700"/>
            </a:lvl3pPr>
            <a:lvl4pPr indent="-228600" lvl="3" marL="1828800" algn="l">
              <a:lnSpc>
                <a:spcPct val="120000"/>
              </a:lnSpc>
              <a:spcBef>
                <a:spcPts val="500"/>
              </a:spcBef>
              <a:spcAft>
                <a:spcPts val="0"/>
              </a:spcAft>
              <a:buSzPts val="1700"/>
              <a:buNone/>
              <a:defRPr sz="1700"/>
            </a:lvl4pPr>
            <a:lvl5pPr indent="-228600" lvl="4" marL="2286000" algn="l">
              <a:lnSpc>
                <a:spcPct val="120000"/>
              </a:lnSpc>
              <a:spcBef>
                <a:spcPts val="500"/>
              </a:spcBef>
              <a:spcAft>
                <a:spcPts val="0"/>
              </a:spcAft>
              <a:buSzPts val="1700"/>
              <a:buNone/>
              <a:defRPr sz="17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94" name="Google Shape;194;p38"/>
          <p:cNvSpPr txBox="1"/>
          <p:nvPr>
            <p:ph type="title"/>
          </p:nvPr>
        </p:nvSpPr>
        <p:spPr>
          <a:xfrm>
            <a:off x="375566" y="334356"/>
            <a:ext cx="8363190" cy="850129"/>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Clr>
                <a:schemeClr val="dk1"/>
              </a:buClr>
              <a:buSzPts val="3200"/>
              <a:buFont typeface="Times New Roman"/>
              <a:buNone/>
              <a:defRPr i="0" sz="3200">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195" name="Google Shape;195;p38"/>
          <p:cNvPicPr preferRelativeResize="0"/>
          <p:nvPr/>
        </p:nvPicPr>
        <p:blipFill rotWithShape="1">
          <a:blip r:embed="rId2">
            <a:alphaModFix/>
          </a:blip>
          <a:srcRect b="0" l="0" r="0" t="0"/>
          <a:stretch/>
        </p:blipFill>
        <p:spPr>
          <a:xfrm>
            <a:off x="386660" y="4467471"/>
            <a:ext cx="1996865" cy="409329"/>
          </a:xfrm>
          <a:prstGeom prst="rect">
            <a:avLst/>
          </a:prstGeom>
          <a:noFill/>
          <a:ln>
            <a:noFill/>
          </a:ln>
        </p:spPr>
      </p:pic>
    </p:spTree>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ealkiri 02">
  <p:cSld name="pealkiri 02">
    <p:spTree>
      <p:nvGrpSpPr>
        <p:cNvPr id="196" name="Shape 196"/>
        <p:cNvGrpSpPr/>
        <p:nvPr/>
      </p:nvGrpSpPr>
      <p:grpSpPr>
        <a:xfrm>
          <a:off x="0" y="0"/>
          <a:ext cx="0" cy="0"/>
          <a:chOff x="0" y="0"/>
          <a:chExt cx="0" cy="0"/>
        </a:xfrm>
      </p:grpSpPr>
      <p:sp>
        <p:nvSpPr>
          <p:cNvPr id="197" name="Google Shape;197;p39"/>
          <p:cNvSpPr txBox="1"/>
          <p:nvPr>
            <p:ph type="title"/>
          </p:nvPr>
        </p:nvSpPr>
        <p:spPr>
          <a:xfrm>
            <a:off x="375566" y="334356"/>
            <a:ext cx="8363190" cy="850129"/>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Clr>
                <a:schemeClr val="dk1"/>
              </a:buClr>
              <a:buSzPts val="3200"/>
              <a:buFont typeface="Times New Roman"/>
              <a:buNone/>
              <a:defRPr i="0" sz="3200">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198" name="Google Shape;198;p39"/>
          <p:cNvPicPr preferRelativeResize="0"/>
          <p:nvPr/>
        </p:nvPicPr>
        <p:blipFill rotWithShape="1">
          <a:blip r:embed="rId2">
            <a:alphaModFix/>
          </a:blip>
          <a:srcRect b="0" l="0" r="0" t="0"/>
          <a:stretch/>
        </p:blipFill>
        <p:spPr>
          <a:xfrm>
            <a:off x="386660" y="4475422"/>
            <a:ext cx="1996865" cy="409329"/>
          </a:xfrm>
          <a:prstGeom prst="rect">
            <a:avLst/>
          </a:prstGeom>
          <a:noFill/>
          <a:ln>
            <a:noFill/>
          </a:ln>
        </p:spPr>
      </p:pic>
    </p:spTree>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ühi">
  <p:cSld name="tühi">
    <p:spTree>
      <p:nvGrpSpPr>
        <p:cNvPr id="199" name="Shape 199"/>
        <p:cNvGrpSpPr/>
        <p:nvPr/>
      </p:nvGrpSpPr>
      <p:grpSpPr>
        <a:xfrm>
          <a:off x="0" y="0"/>
          <a:ext cx="0" cy="0"/>
          <a:chOff x="0" y="0"/>
          <a:chExt cx="0" cy="0"/>
        </a:xfrm>
      </p:grpSpPr>
      <p:pic>
        <p:nvPicPr>
          <p:cNvPr id="200" name="Google Shape;200;p40"/>
          <p:cNvPicPr preferRelativeResize="0"/>
          <p:nvPr/>
        </p:nvPicPr>
        <p:blipFill rotWithShape="1">
          <a:blip r:embed="rId2">
            <a:alphaModFix/>
          </a:blip>
          <a:srcRect b="0" l="0" r="0" t="0"/>
          <a:stretch/>
        </p:blipFill>
        <p:spPr>
          <a:xfrm>
            <a:off x="386660" y="4467471"/>
            <a:ext cx="1996865" cy="409329"/>
          </a:xfrm>
          <a:prstGeom prst="rect">
            <a:avLst/>
          </a:prstGeom>
          <a:noFill/>
          <a:ln>
            <a:noFill/>
          </a:ln>
        </p:spPr>
      </p:pic>
    </p:spTree>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lt">
  <p:cSld name="pilt">
    <p:spTree>
      <p:nvGrpSpPr>
        <p:cNvPr id="201" name="Shape 201"/>
        <p:cNvGrpSpPr/>
        <p:nvPr/>
      </p:nvGrpSpPr>
      <p:grpSpPr>
        <a:xfrm>
          <a:off x="0" y="0"/>
          <a:ext cx="0" cy="0"/>
          <a:chOff x="0" y="0"/>
          <a:chExt cx="0" cy="0"/>
        </a:xfrm>
      </p:grpSpPr>
      <p:sp>
        <p:nvSpPr>
          <p:cNvPr id="202" name="Google Shape;202;p41"/>
          <p:cNvSpPr/>
          <p:nvPr>
            <p:ph idx="2" type="pic"/>
          </p:nvPr>
        </p:nvSpPr>
        <p:spPr>
          <a:xfrm>
            <a:off x="0" y="0"/>
            <a:ext cx="9144000" cy="5143500"/>
          </a:xfrm>
          <a:prstGeom prst="rect">
            <a:avLst/>
          </a:prstGeom>
          <a:noFill/>
          <a:ln>
            <a:noFill/>
          </a:ln>
        </p:spPr>
      </p:sp>
      <p:pic>
        <p:nvPicPr>
          <p:cNvPr id="203" name="Google Shape;203;p41"/>
          <p:cNvPicPr preferRelativeResize="0"/>
          <p:nvPr/>
        </p:nvPicPr>
        <p:blipFill rotWithShape="1">
          <a:blip r:embed="rId2">
            <a:alphaModFix/>
          </a:blip>
          <a:srcRect b="0" l="0" r="0" t="0"/>
          <a:stretch/>
        </p:blipFill>
        <p:spPr>
          <a:xfrm>
            <a:off x="386660" y="4467471"/>
            <a:ext cx="1996865" cy="409329"/>
          </a:xfrm>
          <a:prstGeom prst="rect">
            <a:avLst/>
          </a:prstGeom>
          <a:noFill/>
          <a:ln>
            <a:noFill/>
          </a:ln>
        </p:spPr>
      </p:pic>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t"/>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t"/>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t"/>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t"/>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t"/>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t"/>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theme" Target="../theme/theme3.xml"/><Relationship Id="rId14" Type="http://schemas.openxmlformats.org/officeDocument/2006/relationships/slideLayout" Target="../slideLayouts/slideLayout1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20" Type="http://schemas.openxmlformats.org/officeDocument/2006/relationships/slideLayout" Target="../slideLayouts/slideLayout32.xml"/><Relationship Id="rId22" Type="http://schemas.openxmlformats.org/officeDocument/2006/relationships/slideLayout" Target="../slideLayouts/slideLayout34.xml"/><Relationship Id="rId21" Type="http://schemas.openxmlformats.org/officeDocument/2006/relationships/slideLayout" Target="../slideLayouts/slideLayout33.xml"/><Relationship Id="rId24" Type="http://schemas.openxmlformats.org/officeDocument/2006/relationships/slideLayout" Target="../slideLayouts/slideLayout36.xml"/><Relationship Id="rId23" Type="http://schemas.openxmlformats.org/officeDocument/2006/relationships/slideLayout" Target="../slideLayouts/slideLayout35.xml"/><Relationship Id="rId1" Type="http://schemas.openxmlformats.org/officeDocument/2006/relationships/image" Target="../media/image1.png"/><Relationship Id="rId2" Type="http://schemas.openxmlformats.org/officeDocument/2006/relationships/image" Target="../media/image14.jpg"/><Relationship Id="rId3" Type="http://schemas.openxmlformats.org/officeDocument/2006/relationships/slideLayout" Target="../slideLayouts/slideLayout15.xml"/><Relationship Id="rId4" Type="http://schemas.openxmlformats.org/officeDocument/2006/relationships/slideLayout" Target="../slideLayouts/slideLayout16.xml"/><Relationship Id="rId9" Type="http://schemas.openxmlformats.org/officeDocument/2006/relationships/slideLayout" Target="../slideLayouts/slideLayout21.xml"/><Relationship Id="rId26" Type="http://schemas.openxmlformats.org/officeDocument/2006/relationships/slideLayout" Target="../slideLayouts/slideLayout38.xml"/><Relationship Id="rId25" Type="http://schemas.openxmlformats.org/officeDocument/2006/relationships/slideLayout" Target="../slideLayouts/slideLayout37.xml"/><Relationship Id="rId28" Type="http://schemas.openxmlformats.org/officeDocument/2006/relationships/theme" Target="../theme/theme1.xml"/><Relationship Id="rId27" Type="http://schemas.openxmlformats.org/officeDocument/2006/relationships/slideLayout" Target="../slideLayouts/slideLayout39.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 Id="rId11" Type="http://schemas.openxmlformats.org/officeDocument/2006/relationships/slideLayout" Target="../slideLayouts/slideLayout23.xml"/><Relationship Id="rId10" Type="http://schemas.openxmlformats.org/officeDocument/2006/relationships/slideLayout" Target="../slideLayouts/slideLayout22.xml"/><Relationship Id="rId13" Type="http://schemas.openxmlformats.org/officeDocument/2006/relationships/slideLayout" Target="../slideLayouts/slideLayout25.xml"/><Relationship Id="rId12" Type="http://schemas.openxmlformats.org/officeDocument/2006/relationships/slideLayout" Target="../slideLayouts/slideLayout24.xml"/><Relationship Id="rId15" Type="http://schemas.openxmlformats.org/officeDocument/2006/relationships/slideLayout" Target="../slideLayouts/slideLayout27.xml"/><Relationship Id="rId14" Type="http://schemas.openxmlformats.org/officeDocument/2006/relationships/slideLayout" Target="../slideLayouts/slideLayout26.xml"/><Relationship Id="rId17" Type="http://schemas.openxmlformats.org/officeDocument/2006/relationships/slideLayout" Target="../slideLayouts/slideLayout29.xml"/><Relationship Id="rId16" Type="http://schemas.openxmlformats.org/officeDocument/2006/relationships/slideLayout" Target="../slideLayouts/slideLayout28.xml"/><Relationship Id="rId19" Type="http://schemas.openxmlformats.org/officeDocument/2006/relationships/slideLayout" Target="../slideLayouts/slideLayout31.xml"/><Relationship Id="rId18"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t"/>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9" name="Shape 69"/>
        <p:cNvGrpSpPr/>
        <p:nvPr/>
      </p:nvGrpSpPr>
      <p:grpSpPr>
        <a:xfrm>
          <a:off x="0" y="0"/>
          <a:ext cx="0" cy="0"/>
          <a:chOff x="0" y="0"/>
          <a:chExt cx="0" cy="0"/>
        </a:xfrm>
      </p:grpSpPr>
      <p:sp>
        <p:nvSpPr>
          <p:cNvPr id="70" name="Google Shape;70;p16"/>
          <p:cNvSpPr txBox="1"/>
          <p:nvPr>
            <p:ph idx="1" type="body"/>
          </p:nvPr>
        </p:nvSpPr>
        <p:spPr>
          <a:xfrm>
            <a:off x="628650" y="1806221"/>
            <a:ext cx="7886700" cy="2826501"/>
          </a:xfrm>
          <a:prstGeom prst="rect">
            <a:avLst/>
          </a:prstGeom>
          <a:noFill/>
          <a:ln>
            <a:noFill/>
          </a:ln>
        </p:spPr>
        <p:txBody>
          <a:bodyPr anchorCtr="0" anchor="t" bIns="45700" lIns="91425" spcFirstLastPara="1" rIns="91425" wrap="square" tIns="45700">
            <a:noAutofit/>
          </a:bodyPr>
          <a:lstStyle>
            <a:lvl1pPr indent="-355600" lvl="0" marL="457200" marR="0" rtl="0" algn="l">
              <a:lnSpc>
                <a:spcPct val="120000"/>
              </a:lnSpc>
              <a:spcBef>
                <a:spcPts val="1000"/>
              </a:spcBef>
              <a:spcAft>
                <a:spcPts val="0"/>
              </a:spcAft>
              <a:buClr>
                <a:srgbClr val="9B002B"/>
              </a:buClr>
              <a:buSzPts val="2000"/>
              <a:buFont typeface="Merriweather Sans"/>
              <a:buChar char="-"/>
              <a:defRPr b="0" i="0" sz="2000" u="none" cap="none" strike="noStrike">
                <a:solidFill>
                  <a:schemeClr val="dk1"/>
                </a:solidFill>
                <a:latin typeface="Times New Roman"/>
                <a:ea typeface="Times New Roman"/>
                <a:cs typeface="Times New Roman"/>
                <a:sym typeface="Times New Roman"/>
              </a:defRPr>
            </a:lvl1pPr>
            <a:lvl2pPr indent="-349250" lvl="1" marL="914400" marR="0" rtl="0" algn="l">
              <a:lnSpc>
                <a:spcPct val="120000"/>
              </a:lnSpc>
              <a:spcBef>
                <a:spcPts val="500"/>
              </a:spcBef>
              <a:spcAft>
                <a:spcPts val="0"/>
              </a:spcAft>
              <a:buClr>
                <a:srgbClr val="9B002B"/>
              </a:buClr>
              <a:buSzPts val="1900"/>
              <a:buFont typeface="Merriweather Sans"/>
              <a:buChar char="-"/>
              <a:defRPr b="0" i="0" sz="1900" u="none" cap="none" strike="noStrike">
                <a:solidFill>
                  <a:schemeClr val="dk1"/>
                </a:solidFill>
                <a:latin typeface="Times New Roman"/>
                <a:ea typeface="Times New Roman"/>
                <a:cs typeface="Times New Roman"/>
                <a:sym typeface="Times New Roman"/>
              </a:defRPr>
            </a:lvl2pPr>
            <a:lvl3pPr indent="-342900" lvl="2" marL="1371600" marR="0" rtl="0" algn="l">
              <a:lnSpc>
                <a:spcPct val="120000"/>
              </a:lnSpc>
              <a:spcBef>
                <a:spcPts val="500"/>
              </a:spcBef>
              <a:spcAft>
                <a:spcPts val="0"/>
              </a:spcAft>
              <a:buClr>
                <a:srgbClr val="9B002B"/>
              </a:buClr>
              <a:buSzPts val="1800"/>
              <a:buFont typeface="Merriweather Sans"/>
              <a:buChar char="-"/>
              <a:defRPr b="0" i="0" sz="1800" u="none" cap="none" strike="noStrike">
                <a:solidFill>
                  <a:schemeClr val="dk1"/>
                </a:solidFill>
                <a:latin typeface="Times New Roman"/>
                <a:ea typeface="Times New Roman"/>
                <a:cs typeface="Times New Roman"/>
                <a:sym typeface="Times New Roman"/>
              </a:defRPr>
            </a:lvl3pPr>
            <a:lvl4pPr indent="-336550" lvl="3" marL="1828800" marR="0" rtl="0" algn="l">
              <a:lnSpc>
                <a:spcPct val="120000"/>
              </a:lnSpc>
              <a:spcBef>
                <a:spcPts val="500"/>
              </a:spcBef>
              <a:spcAft>
                <a:spcPts val="0"/>
              </a:spcAft>
              <a:buClr>
                <a:srgbClr val="9B002B"/>
              </a:buClr>
              <a:buSzPts val="1700"/>
              <a:buFont typeface="Merriweather Sans"/>
              <a:buChar char="-"/>
              <a:defRPr b="0" i="0" sz="1700" u="none" cap="none" strike="noStrike">
                <a:solidFill>
                  <a:schemeClr val="dk1"/>
                </a:solidFill>
                <a:latin typeface="Times New Roman"/>
                <a:ea typeface="Times New Roman"/>
                <a:cs typeface="Times New Roman"/>
                <a:sym typeface="Times New Roman"/>
              </a:defRPr>
            </a:lvl4pPr>
            <a:lvl5pPr indent="-342900" lvl="4" marL="2286000" marR="0" rtl="0" algn="l">
              <a:lnSpc>
                <a:spcPct val="120000"/>
              </a:lnSpc>
              <a:spcBef>
                <a:spcPts val="500"/>
              </a:spcBef>
              <a:spcAft>
                <a:spcPts val="0"/>
              </a:spcAft>
              <a:buClr>
                <a:srgbClr val="9B002B"/>
              </a:buClr>
              <a:buSzPts val="1800"/>
              <a:buFont typeface="Merriweather Sans"/>
              <a:buChar char="-"/>
              <a:defRPr b="0" i="0" sz="1800" u="none" cap="none" strike="noStrike">
                <a:solidFill>
                  <a:schemeClr val="dk1"/>
                </a:solidFill>
                <a:latin typeface="Times New Roman"/>
                <a:ea typeface="Times New Roman"/>
                <a:cs typeface="Times New Roman"/>
                <a:sym typeface="Times New Roman"/>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EB Garamond"/>
                <a:ea typeface="EB Garamond"/>
                <a:cs typeface="EB Garamond"/>
                <a:sym typeface="EB Garamond"/>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EB Garamond"/>
                <a:ea typeface="EB Garamond"/>
                <a:cs typeface="EB Garamond"/>
                <a:sym typeface="EB Garamond"/>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EB Garamond"/>
                <a:ea typeface="EB Garamond"/>
                <a:cs typeface="EB Garamond"/>
                <a:sym typeface="EB Garamond"/>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EB Garamond"/>
                <a:ea typeface="EB Garamond"/>
                <a:cs typeface="EB Garamond"/>
                <a:sym typeface="EB Garamond"/>
              </a:defRPr>
            </a:lvl9pPr>
          </a:lstStyle>
          <a:p/>
        </p:txBody>
      </p:sp>
      <p:sp>
        <p:nvSpPr>
          <p:cNvPr id="71" name="Google Shape;71;p16"/>
          <p:cNvSpPr txBox="1"/>
          <p:nvPr>
            <p:ph type="title"/>
          </p:nvPr>
        </p:nvSpPr>
        <p:spPr>
          <a:xfrm>
            <a:off x="628650" y="365128"/>
            <a:ext cx="7886700" cy="1325563"/>
          </a:xfrm>
          <a:prstGeom prst="rect">
            <a:avLst/>
          </a:prstGeom>
          <a:noFill/>
          <a:ln>
            <a:noFill/>
          </a:ln>
        </p:spPr>
        <p:txBody>
          <a:bodyPr anchorCtr="0" anchor="ctr" bIns="45700" lIns="91425" spcFirstLastPara="1" rIns="91425" wrap="square" tIns="45700">
            <a:noAutofit/>
          </a:bodyPr>
          <a:lstStyle>
            <a:lvl1pPr lvl="0" marR="0" rtl="0" algn="l">
              <a:lnSpc>
                <a:spcPct val="54000"/>
              </a:lnSpc>
              <a:spcBef>
                <a:spcPts val="0"/>
              </a:spcBef>
              <a:spcAft>
                <a:spcPts val="0"/>
              </a:spcAft>
              <a:buClr>
                <a:schemeClr val="dk1"/>
              </a:buClr>
              <a:buSzPts val="6300"/>
              <a:buFont typeface="Times New Roman"/>
              <a:buNone/>
              <a:defRPr b="0" i="1" sz="6300" u="none" cap="none" strike="noStrike">
                <a:solidFill>
                  <a:schemeClr val="dk1"/>
                </a:solidFill>
                <a:latin typeface="Times New Roman"/>
                <a:ea typeface="Times New Roman"/>
                <a:cs typeface="Times New Roman"/>
                <a:sym typeface="Times New Roman"/>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descr="TLY-est.png" id="72" name="Google Shape;72;p16"/>
          <p:cNvPicPr preferRelativeResize="0"/>
          <p:nvPr/>
        </p:nvPicPr>
        <p:blipFill rotWithShape="1">
          <a:blip r:embed="rId1">
            <a:alphaModFix/>
          </a:blip>
          <a:srcRect b="0" l="0" r="0" t="0"/>
          <a:stretch/>
        </p:blipFill>
        <p:spPr>
          <a:xfrm>
            <a:off x="400050" y="4483721"/>
            <a:ext cx="1896511" cy="390342"/>
          </a:xfrm>
          <a:prstGeom prst="rect">
            <a:avLst/>
          </a:prstGeom>
          <a:noFill/>
          <a:ln>
            <a:noFill/>
          </a:ln>
        </p:spPr>
      </p:pic>
      <p:pic>
        <p:nvPicPr>
          <p:cNvPr id="73" name="Google Shape;73;p16"/>
          <p:cNvPicPr preferRelativeResize="0"/>
          <p:nvPr/>
        </p:nvPicPr>
        <p:blipFill rotWithShape="1">
          <a:blip r:embed="rId2">
            <a:alphaModFix/>
          </a:blip>
          <a:srcRect b="0" l="0" r="0" t="0"/>
          <a:stretch/>
        </p:blipFill>
        <p:spPr>
          <a:xfrm>
            <a:off x="386660" y="4467471"/>
            <a:ext cx="1996865" cy="409329"/>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 id="2147483674" r:id="rId15"/>
    <p:sldLayoutId id="2147483675" r:id="rId16"/>
    <p:sldLayoutId id="2147483676" r:id="rId17"/>
    <p:sldLayoutId id="2147483677" r:id="rId18"/>
    <p:sldLayoutId id="2147483678" r:id="rId19"/>
    <p:sldLayoutId id="2147483679" r:id="rId20"/>
    <p:sldLayoutId id="2147483680" r:id="rId21"/>
    <p:sldLayoutId id="2147483681" r:id="rId22"/>
    <p:sldLayoutId id="2147483682" r:id="rId23"/>
    <p:sldLayoutId id="2147483683" r:id="rId24"/>
    <p:sldLayoutId id="2147483684" r:id="rId25"/>
    <p:sldLayoutId id="2147483685" r:id="rId26"/>
    <p:sldLayoutId id="2147483686" r:id="rId27"/>
  </p:sldLayoutIdLst>
  <p:transition>
    <p:fade/>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2.xml"/><Relationship Id="rId3" Type="http://schemas.openxmlformats.org/officeDocument/2006/relationships/image" Target="../media/image1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4.xml"/><Relationship Id="rId3" Type="http://schemas.openxmlformats.org/officeDocument/2006/relationships/image" Target="../media/image15.png"/><Relationship Id="rId4" Type="http://schemas.openxmlformats.org/officeDocument/2006/relationships/image" Target="../media/image26.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5.xml"/><Relationship Id="rId3" Type="http://schemas.openxmlformats.org/officeDocument/2006/relationships/image" Target="../media/image30.png"/><Relationship Id="rId4" Type="http://schemas.openxmlformats.org/officeDocument/2006/relationships/image" Target="../media/image21.png"/><Relationship Id="rId5" Type="http://schemas.openxmlformats.org/officeDocument/2006/relationships/image" Target="../media/image2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7.xml"/><Relationship Id="rId3" Type="http://schemas.openxmlformats.org/officeDocument/2006/relationships/image" Target="../media/image2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8.xml"/><Relationship Id="rId3" Type="http://schemas.openxmlformats.org/officeDocument/2006/relationships/hyperlink" Target="https://anchor.fm/dashboard/episodes" TargetMode="External"/><Relationship Id="rId4" Type="http://schemas.openxmlformats.org/officeDocument/2006/relationships/image" Target="../media/image3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9.xml"/><Relationship Id="rId3" Type="http://schemas.openxmlformats.org/officeDocument/2006/relationships/hyperlink" Target="https://anchor.fm/dashboard/analytics/audience" TargetMode="External"/><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xml"/><Relationship Id="rId3" Type="http://schemas.openxmlformats.org/officeDocument/2006/relationships/image" Target="../media/image27.png"/><Relationship Id="rId4" Type="http://schemas.openxmlformats.org/officeDocument/2006/relationships/image" Target="../media/image24.png"/><Relationship Id="rId5" Type="http://schemas.openxmlformats.org/officeDocument/2006/relationships/image" Target="../media/image16.png"/><Relationship Id="rId6" Type="http://schemas.openxmlformats.org/officeDocument/2006/relationships/image" Target="../media/image20.png"/><Relationship Id="rId7" Type="http://schemas.openxmlformats.org/officeDocument/2006/relationships/image" Target="../media/image25.png"/><Relationship Id="rId8" Type="http://schemas.openxmlformats.org/officeDocument/2006/relationships/image" Target="../media/image18.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0.xml"/><Relationship Id="rId3" Type="http://schemas.openxmlformats.org/officeDocument/2006/relationships/hyperlink" Target="https://business.facebook.com/latest/insights/overview?asset_id=115142340401784&amp;nav_ref=bm_home_redirect" TargetMode="External"/><Relationship Id="rId4" Type="http://schemas.openxmlformats.org/officeDocument/2006/relationships/image" Target="../media/image19.png"/><Relationship Id="rId5" Type="http://schemas.openxmlformats.org/officeDocument/2006/relationships/image" Target="../media/image3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sp>
        <p:nvSpPr>
          <p:cNvPr id="208" name="Google Shape;208;p42"/>
          <p:cNvSpPr/>
          <p:nvPr/>
        </p:nvSpPr>
        <p:spPr>
          <a:xfrm>
            <a:off x="228350" y="604450"/>
            <a:ext cx="5437200" cy="31812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None/>
            </a:pPr>
            <a:r>
              <a:rPr i="1" lang="et" sz="8000">
                <a:solidFill>
                  <a:srgbClr val="EC008B"/>
                </a:solidFill>
                <a:latin typeface="Barlow Condensed Light"/>
                <a:ea typeface="Barlow Condensed Light"/>
                <a:cs typeface="Barlow Condensed Light"/>
                <a:sym typeface="Barlow Condensed Light"/>
              </a:rPr>
              <a:t>TLU </a:t>
            </a:r>
            <a:r>
              <a:rPr i="1" lang="et" sz="8000" u="none" cap="none" strike="noStrike">
                <a:solidFill>
                  <a:srgbClr val="EC008B"/>
                </a:solidFill>
                <a:latin typeface="Barlow Condensed Light"/>
                <a:ea typeface="Barlow Condensed Light"/>
                <a:cs typeface="Barlow Condensed Light"/>
                <a:sym typeface="Barlow Condensed Light"/>
              </a:rPr>
              <a:t>STUDENT PODCAST FALL 2022</a:t>
            </a:r>
            <a:endParaRPr i="1" sz="8000" u="none" cap="none" strike="noStrike">
              <a:solidFill>
                <a:srgbClr val="EC008B"/>
              </a:solidFill>
              <a:latin typeface="Barlow Condensed Light"/>
              <a:ea typeface="Barlow Condensed Light"/>
              <a:cs typeface="Barlow Condensed Light"/>
              <a:sym typeface="Barlow Condensed Light"/>
            </a:endParaRPr>
          </a:p>
        </p:txBody>
      </p:sp>
    </p:spTree>
  </p:cSld>
  <p:clrMapOvr>
    <a:masterClrMapping/>
  </p:clrMapOvr>
  <p:transition>
    <p:fade/>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04" name="Shape 304"/>
        <p:cNvGrpSpPr/>
        <p:nvPr/>
      </p:nvGrpSpPr>
      <p:grpSpPr>
        <a:xfrm>
          <a:off x="0" y="0"/>
          <a:ext cx="0" cy="0"/>
          <a:chOff x="0" y="0"/>
          <a:chExt cx="0" cy="0"/>
        </a:xfrm>
      </p:grpSpPr>
      <p:sp>
        <p:nvSpPr>
          <p:cNvPr id="305" name="Google Shape;305;p51"/>
          <p:cNvSpPr txBox="1"/>
          <p:nvPr>
            <p:ph type="title"/>
          </p:nvPr>
        </p:nvSpPr>
        <p:spPr>
          <a:xfrm>
            <a:off x="2057375" y="1160295"/>
            <a:ext cx="5928600" cy="2221800"/>
          </a:xfrm>
          <a:prstGeom prst="rect">
            <a:avLst/>
          </a:prstGeom>
          <a:noFill/>
          <a:ln>
            <a:noFill/>
          </a:ln>
        </p:spPr>
        <p:txBody>
          <a:bodyPr anchorCtr="0" anchor="b" bIns="45700" lIns="91425" spcFirstLastPara="1" rIns="91425" wrap="square" tIns="45700">
            <a:noAutofit/>
          </a:bodyPr>
          <a:lstStyle/>
          <a:p>
            <a:pPr indent="0" lvl="0" marL="0" rtl="0" algn="ctr">
              <a:lnSpc>
                <a:spcPct val="100000"/>
              </a:lnSpc>
              <a:spcBef>
                <a:spcPts val="0"/>
              </a:spcBef>
              <a:spcAft>
                <a:spcPts val="0"/>
              </a:spcAft>
              <a:buClr>
                <a:srgbClr val="EC008B"/>
              </a:buClr>
              <a:buSzPts val="4000"/>
              <a:buFont typeface="Barlow Condensed ExtraLight"/>
              <a:buNone/>
            </a:pPr>
            <a:r>
              <a:rPr lang="et" sz="4800">
                <a:solidFill>
                  <a:srgbClr val="EC008B"/>
                </a:solidFill>
                <a:latin typeface="Barlow Condensed ExtraLight"/>
                <a:ea typeface="Barlow Condensed ExtraLight"/>
                <a:cs typeface="Barlow Condensed ExtraLight"/>
                <a:sym typeface="Barlow Condensed ExtraLight"/>
              </a:rPr>
              <a:t>DESCRIPTION OF ACTIVITIES AND REACHING THE STAKEHOLDERS</a:t>
            </a:r>
            <a:endParaRPr sz="4800">
              <a:solidFill>
                <a:srgbClr val="EC008B"/>
              </a:solidFill>
              <a:latin typeface="Barlow Condensed ExtraLight"/>
              <a:ea typeface="Barlow Condensed ExtraLight"/>
              <a:cs typeface="Barlow Condensed ExtraLight"/>
              <a:sym typeface="Barlow Condensed ExtraLight"/>
            </a:endParaRPr>
          </a:p>
        </p:txBody>
      </p:sp>
    </p:spTree>
  </p:cSld>
  <p:clrMapOvr>
    <a:masterClrMapping/>
  </p:clrMapOvr>
  <p:transition>
    <p:fade/>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0" name="Shape 310"/>
        <p:cNvGrpSpPr/>
        <p:nvPr/>
      </p:nvGrpSpPr>
      <p:grpSpPr>
        <a:xfrm>
          <a:off x="0" y="0"/>
          <a:ext cx="0" cy="0"/>
          <a:chOff x="0" y="0"/>
          <a:chExt cx="0" cy="0"/>
        </a:xfrm>
      </p:grpSpPr>
      <p:sp>
        <p:nvSpPr>
          <p:cNvPr id="311" name="Google Shape;311;p52"/>
          <p:cNvSpPr txBox="1"/>
          <p:nvPr>
            <p:ph type="title"/>
          </p:nvPr>
        </p:nvSpPr>
        <p:spPr>
          <a:xfrm>
            <a:off x="573888" y="291725"/>
            <a:ext cx="7996200" cy="6486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rgbClr val="EC008B"/>
              </a:buClr>
              <a:buSzPts val="4000"/>
              <a:buFont typeface="Barlow Condensed ExtraLight"/>
              <a:buNone/>
            </a:pPr>
            <a:r>
              <a:rPr lang="et" sz="4000">
                <a:solidFill>
                  <a:srgbClr val="EC008B"/>
                </a:solidFill>
                <a:latin typeface="Barlow Condensed ExtraLight"/>
                <a:ea typeface="Barlow Condensed ExtraLight"/>
                <a:cs typeface="Barlow Condensed ExtraLight"/>
                <a:sym typeface="Barlow Condensed ExtraLight"/>
              </a:rPr>
              <a:t>ACTIVITIES FOR REACHING OUR GOAL</a:t>
            </a:r>
            <a:endParaRPr i="1" sz="4000">
              <a:solidFill>
                <a:srgbClr val="EC008B"/>
              </a:solidFill>
              <a:latin typeface="Barlow Condensed ExtraLight"/>
              <a:ea typeface="Barlow Condensed ExtraLight"/>
              <a:cs typeface="Barlow Condensed ExtraLight"/>
              <a:sym typeface="Barlow Condensed ExtraLight"/>
            </a:endParaRPr>
          </a:p>
        </p:txBody>
      </p:sp>
      <p:sp>
        <p:nvSpPr>
          <p:cNvPr id="312" name="Google Shape;312;p52"/>
          <p:cNvSpPr txBox="1"/>
          <p:nvPr/>
        </p:nvSpPr>
        <p:spPr>
          <a:xfrm>
            <a:off x="573900" y="1042425"/>
            <a:ext cx="7996200" cy="3324600"/>
          </a:xfrm>
          <a:prstGeom prst="rect">
            <a:avLst/>
          </a:prstGeom>
          <a:noFill/>
          <a:ln>
            <a:noFill/>
          </a:ln>
        </p:spPr>
        <p:txBody>
          <a:bodyPr anchorCtr="0" anchor="t" bIns="91425" lIns="91425" spcFirstLastPara="1" rIns="91425" wrap="square" tIns="91425">
            <a:spAutoFit/>
          </a:bodyPr>
          <a:lstStyle/>
          <a:p>
            <a:pPr indent="-342900" lvl="0" marL="342900" rtl="0" algn="l">
              <a:lnSpc>
                <a:spcPct val="120000"/>
              </a:lnSpc>
              <a:spcBef>
                <a:spcPts val="1200"/>
              </a:spcBef>
              <a:spcAft>
                <a:spcPts val="0"/>
              </a:spcAft>
              <a:buClr>
                <a:srgbClr val="9B002B"/>
              </a:buClr>
              <a:buSzPts val="2200"/>
              <a:buFont typeface="Merriweather Sans"/>
              <a:buChar char="-"/>
            </a:pPr>
            <a:r>
              <a:rPr lang="et" sz="2200">
                <a:solidFill>
                  <a:srgbClr val="24285D"/>
                </a:solidFill>
                <a:latin typeface="Barlow Condensed"/>
                <a:ea typeface="Barlow Condensed"/>
                <a:cs typeface="Barlow Condensed"/>
                <a:sym typeface="Barlow Condensed"/>
              </a:rPr>
              <a:t>First meeting: 08.09.2022 =&gt; splitting into teams (4)</a:t>
            </a:r>
            <a:endParaRPr sz="2200">
              <a:solidFill>
                <a:srgbClr val="24285D"/>
              </a:solidFill>
              <a:latin typeface="Barlow Condensed"/>
              <a:ea typeface="Barlow Condensed"/>
              <a:cs typeface="Barlow Condensed"/>
              <a:sym typeface="Barlow Condensed"/>
            </a:endParaRPr>
          </a:p>
          <a:p>
            <a:pPr indent="-342900" lvl="0" marL="342900" rtl="0" algn="l">
              <a:lnSpc>
                <a:spcPct val="120000"/>
              </a:lnSpc>
              <a:spcBef>
                <a:spcPts val="1200"/>
              </a:spcBef>
              <a:spcAft>
                <a:spcPts val="0"/>
              </a:spcAft>
              <a:buClr>
                <a:srgbClr val="9B002B"/>
              </a:buClr>
              <a:buSzPts val="2200"/>
              <a:buFont typeface="Merriweather Sans"/>
              <a:buChar char="-"/>
            </a:pPr>
            <a:r>
              <a:rPr lang="et" sz="2200">
                <a:solidFill>
                  <a:srgbClr val="24285D"/>
                </a:solidFill>
                <a:latin typeface="Barlow Condensed"/>
                <a:ea typeface="Barlow Condensed"/>
                <a:cs typeface="Barlow Condensed"/>
                <a:sym typeface="Barlow Condensed"/>
              </a:rPr>
              <a:t>Each team created an </a:t>
            </a:r>
            <a:r>
              <a:rPr b="1" lang="et" sz="2200">
                <a:solidFill>
                  <a:srgbClr val="24285D"/>
                </a:solidFill>
                <a:latin typeface="Barlow Condensed"/>
                <a:ea typeface="Barlow Condensed"/>
                <a:cs typeface="Barlow Condensed"/>
                <a:sym typeface="Barlow Condensed"/>
              </a:rPr>
              <a:t>action plan</a:t>
            </a:r>
            <a:r>
              <a:rPr lang="et" sz="2200">
                <a:solidFill>
                  <a:srgbClr val="24285D"/>
                </a:solidFill>
                <a:latin typeface="Barlow Condensed"/>
                <a:ea typeface="Barlow Condensed"/>
                <a:cs typeface="Barlow Condensed"/>
                <a:sym typeface="Barlow Condensed"/>
              </a:rPr>
              <a:t> (</a:t>
            </a:r>
            <a:r>
              <a:rPr i="1" lang="et" sz="2200">
                <a:solidFill>
                  <a:srgbClr val="24285D"/>
                </a:solidFill>
                <a:latin typeface="Barlow Condensed"/>
                <a:ea typeface="Barlow Condensed"/>
                <a:cs typeface="Barlow Condensed"/>
                <a:sym typeface="Barlow Condensed"/>
              </a:rPr>
              <a:t>schedule for release dates as our Polaris</a:t>
            </a:r>
            <a:r>
              <a:rPr lang="et" sz="2200">
                <a:solidFill>
                  <a:srgbClr val="24285D"/>
                </a:solidFill>
                <a:latin typeface="Barlow Condensed"/>
                <a:ea typeface="Barlow Condensed"/>
                <a:cs typeface="Barlow Condensed"/>
                <a:sym typeface="Barlow Condensed"/>
              </a:rPr>
              <a:t>)</a:t>
            </a:r>
            <a:endParaRPr sz="2200">
              <a:solidFill>
                <a:srgbClr val="24285D"/>
              </a:solidFill>
              <a:latin typeface="Barlow Condensed"/>
              <a:ea typeface="Barlow Condensed"/>
              <a:cs typeface="Barlow Condensed"/>
              <a:sym typeface="Barlow Condensed"/>
            </a:endParaRPr>
          </a:p>
          <a:p>
            <a:pPr indent="-342900" lvl="0" marL="342900" rtl="0" algn="l">
              <a:lnSpc>
                <a:spcPct val="120000"/>
              </a:lnSpc>
              <a:spcBef>
                <a:spcPts val="1200"/>
              </a:spcBef>
              <a:spcAft>
                <a:spcPts val="0"/>
              </a:spcAft>
              <a:buClr>
                <a:srgbClr val="9B002B"/>
              </a:buClr>
              <a:buSzPts val="2200"/>
              <a:buFont typeface="Merriweather Sans"/>
              <a:buChar char="-"/>
            </a:pPr>
            <a:r>
              <a:rPr b="1" lang="et" sz="2200">
                <a:solidFill>
                  <a:srgbClr val="24285D"/>
                </a:solidFill>
                <a:latin typeface="Barlow Condensed"/>
                <a:ea typeface="Barlow Condensed"/>
                <a:cs typeface="Barlow Condensed"/>
                <a:sym typeface="Barlow Condensed"/>
              </a:rPr>
              <a:t>Brainstorming </a:t>
            </a:r>
            <a:r>
              <a:rPr lang="et" sz="2200">
                <a:solidFill>
                  <a:srgbClr val="24285D"/>
                </a:solidFill>
                <a:latin typeface="Barlow Condensed"/>
                <a:ea typeface="Barlow Condensed"/>
                <a:cs typeface="Barlow Condensed"/>
                <a:sym typeface="Barlow Condensed"/>
              </a:rPr>
              <a:t>the episode topics  =&gt; </a:t>
            </a:r>
            <a:r>
              <a:rPr b="1" lang="et" sz="2200">
                <a:solidFill>
                  <a:srgbClr val="24285D"/>
                </a:solidFill>
                <a:latin typeface="Barlow Condensed"/>
                <a:ea typeface="Barlow Condensed"/>
                <a:cs typeface="Barlow Condensed"/>
                <a:sym typeface="Barlow Condensed"/>
              </a:rPr>
              <a:t>research phase </a:t>
            </a:r>
            <a:r>
              <a:rPr lang="et" sz="2200">
                <a:solidFill>
                  <a:srgbClr val="24285D"/>
                </a:solidFill>
                <a:latin typeface="Barlow Condensed"/>
                <a:ea typeface="Barlow Condensed"/>
                <a:cs typeface="Barlow Condensed"/>
                <a:sym typeface="Barlow Condensed"/>
              </a:rPr>
              <a:t>for each episode</a:t>
            </a:r>
            <a:endParaRPr sz="2200">
              <a:solidFill>
                <a:srgbClr val="24285D"/>
              </a:solidFill>
              <a:latin typeface="Barlow Condensed"/>
              <a:ea typeface="Barlow Condensed"/>
              <a:cs typeface="Barlow Condensed"/>
              <a:sym typeface="Barlow Condensed"/>
            </a:endParaRPr>
          </a:p>
          <a:p>
            <a:pPr indent="-342900" lvl="0" marL="342900" rtl="0" algn="l">
              <a:lnSpc>
                <a:spcPct val="120000"/>
              </a:lnSpc>
              <a:spcBef>
                <a:spcPts val="1200"/>
              </a:spcBef>
              <a:spcAft>
                <a:spcPts val="0"/>
              </a:spcAft>
              <a:buClr>
                <a:srgbClr val="9B002B"/>
              </a:buClr>
              <a:buSzPts val="2200"/>
              <a:buFont typeface="Merriweather Sans"/>
              <a:buChar char="-"/>
            </a:pPr>
            <a:r>
              <a:rPr b="1" lang="et" sz="2200">
                <a:solidFill>
                  <a:srgbClr val="24285D"/>
                </a:solidFill>
                <a:latin typeface="Barlow Condensed"/>
                <a:ea typeface="Barlow Condensed"/>
                <a:cs typeface="Barlow Condensed"/>
                <a:sym typeface="Barlow Condensed"/>
              </a:rPr>
              <a:t>Scheduling </a:t>
            </a:r>
            <a:r>
              <a:rPr lang="et" sz="2200">
                <a:solidFill>
                  <a:srgbClr val="24285D"/>
                </a:solidFill>
                <a:latin typeface="Barlow Condensed"/>
                <a:ea typeface="Barlow Condensed"/>
                <a:cs typeface="Barlow Condensed"/>
                <a:sym typeface="Barlow Condensed"/>
              </a:rPr>
              <a:t>recording, </a:t>
            </a:r>
            <a:r>
              <a:rPr b="1" lang="et" sz="2200">
                <a:solidFill>
                  <a:srgbClr val="24285D"/>
                </a:solidFill>
                <a:latin typeface="Barlow Condensed"/>
                <a:ea typeface="Barlow Condensed"/>
                <a:cs typeface="Barlow Condensed"/>
                <a:sym typeface="Barlow Condensed"/>
              </a:rPr>
              <a:t>booking</a:t>
            </a:r>
            <a:r>
              <a:rPr lang="et" sz="2200">
                <a:solidFill>
                  <a:srgbClr val="24285D"/>
                </a:solidFill>
                <a:latin typeface="Barlow Condensed"/>
                <a:ea typeface="Barlow Condensed"/>
                <a:cs typeface="Barlow Condensed"/>
                <a:sym typeface="Barlow Condensed"/>
              </a:rPr>
              <a:t> guests, </a:t>
            </a:r>
            <a:r>
              <a:rPr b="1" lang="et" sz="2200">
                <a:solidFill>
                  <a:srgbClr val="24285D"/>
                </a:solidFill>
                <a:latin typeface="Barlow Condensed"/>
                <a:ea typeface="Barlow Condensed"/>
                <a:cs typeface="Barlow Condensed"/>
                <a:sym typeface="Barlow Condensed"/>
              </a:rPr>
              <a:t>scriptwriting</a:t>
            </a:r>
            <a:endParaRPr sz="2200">
              <a:solidFill>
                <a:srgbClr val="24285D"/>
              </a:solidFill>
              <a:latin typeface="Barlow Condensed"/>
              <a:ea typeface="Barlow Condensed"/>
              <a:cs typeface="Barlow Condensed"/>
              <a:sym typeface="Barlow Condensed"/>
            </a:endParaRPr>
          </a:p>
          <a:p>
            <a:pPr indent="-342900" lvl="0" marL="342900" rtl="0" algn="l">
              <a:lnSpc>
                <a:spcPct val="120000"/>
              </a:lnSpc>
              <a:spcBef>
                <a:spcPts val="1200"/>
              </a:spcBef>
              <a:spcAft>
                <a:spcPts val="0"/>
              </a:spcAft>
              <a:buClr>
                <a:srgbClr val="9B002B"/>
              </a:buClr>
              <a:buSzPts val="2200"/>
              <a:buFont typeface="Merriweather Sans"/>
              <a:buChar char="-"/>
            </a:pPr>
            <a:r>
              <a:rPr lang="et" sz="2200">
                <a:solidFill>
                  <a:srgbClr val="24285D"/>
                </a:solidFill>
                <a:latin typeface="Barlow Condensed"/>
                <a:ea typeface="Barlow Condensed"/>
                <a:cs typeface="Barlow Condensed"/>
                <a:sym typeface="Barlow Condensed"/>
              </a:rPr>
              <a:t>Recording =&gt; editing</a:t>
            </a:r>
            <a:endParaRPr sz="2200">
              <a:solidFill>
                <a:srgbClr val="24285D"/>
              </a:solidFill>
              <a:latin typeface="Barlow Condensed"/>
              <a:ea typeface="Barlow Condensed"/>
              <a:cs typeface="Barlow Condensed"/>
              <a:sym typeface="Barlow Condensed"/>
            </a:endParaRPr>
          </a:p>
          <a:p>
            <a:pPr indent="-342900" lvl="0" marL="342900" rtl="0" algn="l">
              <a:lnSpc>
                <a:spcPct val="120000"/>
              </a:lnSpc>
              <a:spcBef>
                <a:spcPts val="1200"/>
              </a:spcBef>
              <a:spcAft>
                <a:spcPts val="0"/>
              </a:spcAft>
              <a:buClr>
                <a:srgbClr val="9B002B"/>
              </a:buClr>
              <a:buSzPts val="2200"/>
              <a:buFont typeface="Merriweather Sans"/>
              <a:buChar char="-"/>
            </a:pPr>
            <a:r>
              <a:rPr lang="et" sz="2200">
                <a:solidFill>
                  <a:srgbClr val="24285D"/>
                </a:solidFill>
                <a:latin typeface="Barlow Condensed"/>
                <a:ea typeface="Barlow Condensed"/>
                <a:cs typeface="Barlow Condensed"/>
                <a:sym typeface="Barlow Condensed"/>
              </a:rPr>
              <a:t>Releasing  </a:t>
            </a:r>
            <a:r>
              <a:rPr b="1" lang="et" sz="2200">
                <a:solidFill>
                  <a:srgbClr val="24285D"/>
                </a:solidFill>
                <a:latin typeface="Barlow Condensed"/>
                <a:ea typeface="Barlow Condensed"/>
                <a:cs typeface="Barlow Condensed"/>
                <a:sym typeface="Barlow Condensed"/>
              </a:rPr>
              <a:t>on schedule</a:t>
            </a:r>
            <a:r>
              <a:rPr lang="et" sz="2200">
                <a:solidFill>
                  <a:srgbClr val="24285D"/>
                </a:solidFill>
                <a:latin typeface="Barlow Condensed"/>
                <a:ea typeface="Barlow Condensed"/>
                <a:cs typeface="Barlow Condensed"/>
                <a:sym typeface="Barlow Condensed"/>
              </a:rPr>
              <a:t> and </a:t>
            </a:r>
            <a:r>
              <a:rPr b="1" lang="et" sz="2200">
                <a:solidFill>
                  <a:srgbClr val="24285D"/>
                </a:solidFill>
                <a:latin typeface="Barlow Condensed"/>
                <a:ea typeface="Barlow Condensed"/>
                <a:cs typeface="Barlow Condensed"/>
                <a:sym typeface="Barlow Condensed"/>
              </a:rPr>
              <a:t>marketing </a:t>
            </a:r>
            <a:r>
              <a:rPr lang="et" sz="2200">
                <a:solidFill>
                  <a:srgbClr val="24285D"/>
                </a:solidFill>
                <a:latin typeface="Barlow Condensed"/>
                <a:ea typeface="Barlow Condensed"/>
                <a:cs typeface="Barlow Condensed"/>
                <a:sym typeface="Barlow Condensed"/>
              </a:rPr>
              <a:t>of each episode</a:t>
            </a:r>
            <a:endParaRPr>
              <a:latin typeface="Times New Roman"/>
              <a:ea typeface="Times New Roman"/>
              <a:cs typeface="Times New Roman"/>
              <a:sym typeface="Times New Roman"/>
            </a:endParaRPr>
          </a:p>
        </p:txBody>
      </p:sp>
    </p:spTree>
  </p:cSld>
  <p:clrMapOvr>
    <a:masterClrMapping/>
  </p:clrMapOvr>
  <p:transition>
    <p:fade/>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7" name="Shape 317"/>
        <p:cNvGrpSpPr/>
        <p:nvPr/>
      </p:nvGrpSpPr>
      <p:grpSpPr>
        <a:xfrm>
          <a:off x="0" y="0"/>
          <a:ext cx="0" cy="0"/>
          <a:chOff x="0" y="0"/>
          <a:chExt cx="0" cy="0"/>
        </a:xfrm>
      </p:grpSpPr>
      <p:pic>
        <p:nvPicPr>
          <p:cNvPr descr="Megaphone1 outline" id="318" name="Google Shape;318;p53"/>
          <p:cNvPicPr preferRelativeResize="0"/>
          <p:nvPr/>
        </p:nvPicPr>
        <p:blipFill rotWithShape="1">
          <a:blip r:embed="rId3">
            <a:alphaModFix/>
          </a:blip>
          <a:srcRect b="0" l="0" r="0" t="0"/>
          <a:stretch/>
        </p:blipFill>
        <p:spPr>
          <a:xfrm>
            <a:off x="6444118" y="1453925"/>
            <a:ext cx="1837944" cy="1837944"/>
          </a:xfrm>
          <a:prstGeom prst="rect">
            <a:avLst/>
          </a:prstGeom>
          <a:noFill/>
          <a:ln>
            <a:noFill/>
          </a:ln>
        </p:spPr>
      </p:pic>
      <p:sp>
        <p:nvSpPr>
          <p:cNvPr id="319" name="Google Shape;319;p53"/>
          <p:cNvSpPr txBox="1"/>
          <p:nvPr>
            <p:ph type="title"/>
          </p:nvPr>
        </p:nvSpPr>
        <p:spPr>
          <a:xfrm>
            <a:off x="573888" y="291725"/>
            <a:ext cx="7996200" cy="6486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rgbClr val="EC008B"/>
              </a:buClr>
              <a:buSzPts val="4000"/>
              <a:buFont typeface="Barlow Condensed ExtraLight"/>
              <a:buNone/>
            </a:pPr>
            <a:r>
              <a:rPr lang="et" sz="4000">
                <a:solidFill>
                  <a:srgbClr val="EC008B"/>
                </a:solidFill>
                <a:latin typeface="Barlow Condensed ExtraLight"/>
                <a:ea typeface="Barlow Condensed ExtraLight"/>
                <a:cs typeface="Barlow Condensed ExtraLight"/>
                <a:sym typeface="Barlow Condensed ExtraLight"/>
              </a:rPr>
              <a:t>STAKEHOLDERS OF THE PROJECT</a:t>
            </a:r>
            <a:endParaRPr i="1" sz="4000">
              <a:solidFill>
                <a:srgbClr val="EC008B"/>
              </a:solidFill>
              <a:latin typeface="Barlow Condensed ExtraLight"/>
              <a:ea typeface="Barlow Condensed ExtraLight"/>
              <a:cs typeface="Barlow Condensed ExtraLight"/>
              <a:sym typeface="Barlow Condensed ExtraLight"/>
            </a:endParaRPr>
          </a:p>
        </p:txBody>
      </p:sp>
      <p:sp>
        <p:nvSpPr>
          <p:cNvPr id="320" name="Google Shape;320;p53"/>
          <p:cNvSpPr txBox="1"/>
          <p:nvPr/>
        </p:nvSpPr>
        <p:spPr>
          <a:xfrm>
            <a:off x="573900" y="787550"/>
            <a:ext cx="7996200" cy="3170700"/>
          </a:xfrm>
          <a:prstGeom prst="rect">
            <a:avLst/>
          </a:prstGeom>
          <a:noFill/>
          <a:ln>
            <a:noFill/>
          </a:ln>
        </p:spPr>
        <p:txBody>
          <a:bodyPr anchorCtr="0" anchor="t" bIns="91425" lIns="91425" spcFirstLastPara="1" rIns="91425" wrap="square" tIns="91425">
            <a:spAutoFit/>
          </a:bodyPr>
          <a:lstStyle/>
          <a:p>
            <a:pPr indent="0" lvl="0" marL="0" rtl="0" algn="l">
              <a:lnSpc>
                <a:spcPct val="120000"/>
              </a:lnSpc>
              <a:spcBef>
                <a:spcPts val="1200"/>
              </a:spcBef>
              <a:spcAft>
                <a:spcPts val="0"/>
              </a:spcAft>
              <a:buNone/>
            </a:pPr>
            <a:r>
              <a:t/>
            </a:r>
            <a:endParaRPr sz="2200">
              <a:solidFill>
                <a:srgbClr val="24285D"/>
              </a:solidFill>
              <a:latin typeface="Barlow Condensed"/>
              <a:ea typeface="Barlow Condensed"/>
              <a:cs typeface="Barlow Condensed"/>
              <a:sym typeface="Barlow Condensed"/>
            </a:endParaRPr>
          </a:p>
          <a:p>
            <a:pPr indent="-368300" lvl="0" marL="457200" rtl="0" algn="l">
              <a:lnSpc>
                <a:spcPct val="120000"/>
              </a:lnSpc>
              <a:spcBef>
                <a:spcPts val="0"/>
              </a:spcBef>
              <a:spcAft>
                <a:spcPts val="0"/>
              </a:spcAft>
              <a:buClr>
                <a:srgbClr val="9B002B"/>
              </a:buClr>
              <a:buSzPts val="2200"/>
              <a:buFont typeface="Merriweather Sans"/>
              <a:buChar char="-"/>
            </a:pPr>
            <a:r>
              <a:rPr lang="et" sz="2200">
                <a:solidFill>
                  <a:srgbClr val="24285D"/>
                </a:solidFill>
                <a:latin typeface="Barlow Condensed"/>
                <a:ea typeface="Barlow Condensed"/>
                <a:cs typeface="Barlow Condensed"/>
                <a:sym typeface="Barlow Condensed"/>
              </a:rPr>
              <a:t>Listeners of the TLU Student Podcast</a:t>
            </a:r>
            <a:endParaRPr sz="2200">
              <a:solidFill>
                <a:srgbClr val="24285D"/>
              </a:solidFill>
              <a:latin typeface="Barlow Condensed"/>
              <a:ea typeface="Barlow Condensed"/>
              <a:cs typeface="Barlow Condensed"/>
              <a:sym typeface="Barlow Condensed"/>
            </a:endParaRPr>
          </a:p>
          <a:p>
            <a:pPr indent="-368300" lvl="0" marL="457200" rtl="0" algn="l">
              <a:lnSpc>
                <a:spcPct val="120000"/>
              </a:lnSpc>
              <a:spcBef>
                <a:spcPts val="1200"/>
              </a:spcBef>
              <a:spcAft>
                <a:spcPts val="0"/>
              </a:spcAft>
              <a:buClr>
                <a:srgbClr val="9B002B"/>
              </a:buClr>
              <a:buSzPts val="2200"/>
              <a:buFont typeface="Merriweather Sans"/>
              <a:buChar char="-"/>
            </a:pPr>
            <a:r>
              <a:rPr lang="et" sz="2200">
                <a:solidFill>
                  <a:srgbClr val="24285D"/>
                </a:solidFill>
                <a:latin typeface="Barlow Condensed"/>
                <a:ea typeface="Barlow Condensed"/>
                <a:cs typeface="Barlow Condensed"/>
                <a:sym typeface="Barlow Condensed"/>
              </a:rPr>
              <a:t>Invited guests and the organizations they are involved with </a:t>
            </a:r>
            <a:endParaRPr sz="2200">
              <a:solidFill>
                <a:srgbClr val="24285D"/>
              </a:solidFill>
              <a:latin typeface="Barlow Condensed"/>
              <a:ea typeface="Barlow Condensed"/>
              <a:cs typeface="Barlow Condensed"/>
              <a:sym typeface="Barlow Condensed"/>
            </a:endParaRPr>
          </a:p>
          <a:p>
            <a:pPr indent="-368300" lvl="0" marL="457200" rtl="0" algn="l">
              <a:lnSpc>
                <a:spcPct val="120000"/>
              </a:lnSpc>
              <a:spcBef>
                <a:spcPts val="1200"/>
              </a:spcBef>
              <a:spcAft>
                <a:spcPts val="0"/>
              </a:spcAft>
              <a:buClr>
                <a:srgbClr val="9B002B"/>
              </a:buClr>
              <a:buSzPts val="2200"/>
              <a:buFont typeface="Merriweather Sans"/>
              <a:buChar char="-"/>
            </a:pPr>
            <a:r>
              <a:rPr lang="et" sz="2200">
                <a:solidFill>
                  <a:srgbClr val="24285D"/>
                </a:solidFill>
                <a:latin typeface="Barlow Condensed"/>
                <a:ea typeface="Barlow Condensed"/>
                <a:cs typeface="Barlow Condensed"/>
                <a:sym typeface="Barlow Condensed"/>
              </a:rPr>
              <a:t>Tallinn University - providing the platform</a:t>
            </a:r>
            <a:endParaRPr sz="2200">
              <a:solidFill>
                <a:srgbClr val="24285D"/>
              </a:solidFill>
              <a:latin typeface="Barlow Condensed"/>
              <a:ea typeface="Barlow Condensed"/>
              <a:cs typeface="Barlow Condensed"/>
              <a:sym typeface="Barlow Condensed"/>
            </a:endParaRPr>
          </a:p>
          <a:p>
            <a:pPr indent="-368300" lvl="0" marL="457200" rtl="0" algn="l">
              <a:lnSpc>
                <a:spcPct val="120000"/>
              </a:lnSpc>
              <a:spcBef>
                <a:spcPts val="1200"/>
              </a:spcBef>
              <a:spcAft>
                <a:spcPts val="0"/>
              </a:spcAft>
              <a:buClr>
                <a:srgbClr val="9B002B"/>
              </a:buClr>
              <a:buSzPts val="2200"/>
              <a:buFont typeface="Merriweather Sans"/>
              <a:buChar char="-"/>
            </a:pPr>
            <a:r>
              <a:rPr lang="et" sz="2200">
                <a:solidFill>
                  <a:srgbClr val="24285D"/>
                </a:solidFill>
                <a:latin typeface="Barlow Condensed"/>
                <a:ea typeface="Barlow Condensed"/>
                <a:cs typeface="Barlow Condensed"/>
                <a:sym typeface="Barlow Condensed"/>
              </a:rPr>
              <a:t>ELU project team</a:t>
            </a:r>
            <a:endParaRPr sz="2200">
              <a:solidFill>
                <a:srgbClr val="24285D"/>
              </a:solidFill>
              <a:latin typeface="Barlow Condensed"/>
              <a:ea typeface="Barlow Condensed"/>
              <a:cs typeface="Barlow Condensed"/>
              <a:sym typeface="Barlow Condensed"/>
            </a:endParaRPr>
          </a:p>
          <a:p>
            <a:pPr indent="-368300" lvl="0" marL="457200" rtl="0" algn="l">
              <a:lnSpc>
                <a:spcPct val="120000"/>
              </a:lnSpc>
              <a:spcBef>
                <a:spcPts val="1200"/>
              </a:spcBef>
              <a:spcAft>
                <a:spcPts val="0"/>
              </a:spcAft>
              <a:buClr>
                <a:srgbClr val="9B002B"/>
              </a:buClr>
              <a:buSzPts val="2200"/>
              <a:buFont typeface="Merriweather Sans"/>
              <a:buChar char="-"/>
            </a:pPr>
            <a:r>
              <a:rPr lang="et" sz="2200">
                <a:solidFill>
                  <a:srgbClr val="24285D"/>
                </a:solidFill>
                <a:latin typeface="Barlow Condensed"/>
                <a:ea typeface="Barlow Condensed"/>
                <a:cs typeface="Barlow Condensed"/>
                <a:sym typeface="Barlow Condensed"/>
              </a:rPr>
              <a:t>Students assigned to the project</a:t>
            </a:r>
            <a:endParaRPr sz="2200">
              <a:solidFill>
                <a:srgbClr val="24285D"/>
              </a:solidFill>
              <a:latin typeface="Barlow Condensed"/>
              <a:ea typeface="Barlow Condensed"/>
              <a:cs typeface="Barlow Condensed"/>
              <a:sym typeface="Barlow Condensed"/>
            </a:endParaRPr>
          </a:p>
        </p:txBody>
      </p:sp>
    </p:spTree>
  </p:cSld>
  <p:clrMapOvr>
    <a:masterClrMapping/>
  </p:clrMapOvr>
  <p:transition>
    <p:fade/>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5" name="Shape 325"/>
        <p:cNvGrpSpPr/>
        <p:nvPr/>
      </p:nvGrpSpPr>
      <p:grpSpPr>
        <a:xfrm>
          <a:off x="0" y="0"/>
          <a:ext cx="0" cy="0"/>
          <a:chOff x="0" y="0"/>
          <a:chExt cx="0" cy="0"/>
        </a:xfrm>
      </p:grpSpPr>
      <p:sp>
        <p:nvSpPr>
          <p:cNvPr id="326" name="Google Shape;326;p54"/>
          <p:cNvSpPr txBox="1"/>
          <p:nvPr>
            <p:ph type="title"/>
          </p:nvPr>
        </p:nvSpPr>
        <p:spPr>
          <a:xfrm>
            <a:off x="573888" y="291725"/>
            <a:ext cx="7996200" cy="6486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rgbClr val="EC008B"/>
              </a:buClr>
              <a:buSzPts val="4000"/>
              <a:buFont typeface="Barlow Condensed ExtraLight"/>
              <a:buNone/>
            </a:pPr>
            <a:r>
              <a:rPr lang="et" sz="4000">
                <a:solidFill>
                  <a:srgbClr val="EC008B"/>
                </a:solidFill>
                <a:latin typeface="Barlow Condensed ExtraLight"/>
                <a:ea typeface="Barlow Condensed ExtraLight"/>
                <a:cs typeface="Barlow Condensed ExtraLight"/>
                <a:sym typeface="Barlow Condensed ExtraLight"/>
              </a:rPr>
              <a:t>SUSTAINABILITY OF THE PROJECT</a:t>
            </a:r>
            <a:endParaRPr i="1" sz="4000">
              <a:solidFill>
                <a:srgbClr val="EC008B"/>
              </a:solidFill>
              <a:latin typeface="Barlow Condensed ExtraLight"/>
              <a:ea typeface="Barlow Condensed ExtraLight"/>
              <a:cs typeface="Barlow Condensed ExtraLight"/>
              <a:sym typeface="Barlow Condensed ExtraLight"/>
            </a:endParaRPr>
          </a:p>
        </p:txBody>
      </p:sp>
      <p:sp>
        <p:nvSpPr>
          <p:cNvPr id="327" name="Google Shape;327;p54"/>
          <p:cNvSpPr txBox="1"/>
          <p:nvPr/>
        </p:nvSpPr>
        <p:spPr>
          <a:xfrm>
            <a:off x="573900" y="1189500"/>
            <a:ext cx="7996200" cy="2764500"/>
          </a:xfrm>
          <a:prstGeom prst="rect">
            <a:avLst/>
          </a:prstGeom>
          <a:noFill/>
          <a:ln>
            <a:noFill/>
          </a:ln>
        </p:spPr>
        <p:txBody>
          <a:bodyPr anchorCtr="0" anchor="t" bIns="91425" lIns="91425" spcFirstLastPara="1" rIns="91425" wrap="square" tIns="91425">
            <a:spAutoFit/>
          </a:bodyPr>
          <a:lstStyle/>
          <a:p>
            <a:pPr indent="-342900" lvl="0" marL="342900" rtl="0" algn="l">
              <a:lnSpc>
                <a:spcPct val="120000"/>
              </a:lnSpc>
              <a:spcBef>
                <a:spcPts val="1200"/>
              </a:spcBef>
              <a:spcAft>
                <a:spcPts val="0"/>
              </a:spcAft>
              <a:buClr>
                <a:srgbClr val="9B002B"/>
              </a:buClr>
              <a:buSzPts val="2200"/>
              <a:buFont typeface="Merriweather Sans"/>
              <a:buChar char="-"/>
            </a:pPr>
            <a:r>
              <a:rPr lang="et" sz="2200">
                <a:solidFill>
                  <a:srgbClr val="24285D"/>
                </a:solidFill>
                <a:latin typeface="Barlow Condensed"/>
                <a:ea typeface="Barlow Condensed"/>
                <a:cs typeface="Barlow Condensed"/>
                <a:sym typeface="Barlow Condensed"/>
              </a:rPr>
              <a:t>topics are relevant </a:t>
            </a:r>
            <a:r>
              <a:rPr b="1" lang="et" sz="2200">
                <a:solidFill>
                  <a:srgbClr val="24285D"/>
                </a:solidFill>
                <a:latin typeface="Barlow Condensed"/>
                <a:ea typeface="Barlow Condensed"/>
                <a:cs typeface="Barlow Condensed"/>
                <a:sym typeface="Barlow Condensed"/>
              </a:rPr>
              <a:t>months after their release</a:t>
            </a:r>
            <a:endParaRPr sz="2200">
              <a:solidFill>
                <a:srgbClr val="24285D"/>
              </a:solidFill>
              <a:latin typeface="Barlow Condensed"/>
              <a:ea typeface="Barlow Condensed"/>
              <a:cs typeface="Barlow Condensed"/>
              <a:sym typeface="Barlow Condensed"/>
            </a:endParaRPr>
          </a:p>
          <a:p>
            <a:pPr indent="-342900" lvl="0" marL="342900" rtl="0" algn="l">
              <a:lnSpc>
                <a:spcPct val="120000"/>
              </a:lnSpc>
              <a:spcBef>
                <a:spcPts val="1200"/>
              </a:spcBef>
              <a:spcAft>
                <a:spcPts val="0"/>
              </a:spcAft>
              <a:buClr>
                <a:srgbClr val="9B002B"/>
              </a:buClr>
              <a:buSzPts val="2200"/>
              <a:buFont typeface="Merriweather Sans"/>
              <a:buChar char="-"/>
            </a:pPr>
            <a:r>
              <a:rPr lang="et" sz="2200">
                <a:solidFill>
                  <a:srgbClr val="24285D"/>
                </a:solidFill>
                <a:latin typeface="Barlow Condensed"/>
                <a:ea typeface="Barlow Condensed"/>
                <a:cs typeface="Barlow Condensed"/>
                <a:sym typeface="Barlow Condensed"/>
              </a:rPr>
              <a:t>people will find and listen to them even after the project is finished</a:t>
            </a:r>
            <a:endParaRPr sz="2200">
              <a:solidFill>
                <a:srgbClr val="24285D"/>
              </a:solidFill>
              <a:latin typeface="Barlow Condensed"/>
              <a:ea typeface="Barlow Condensed"/>
              <a:cs typeface="Barlow Condensed"/>
              <a:sym typeface="Barlow Condensed"/>
            </a:endParaRPr>
          </a:p>
          <a:p>
            <a:pPr indent="-342900" lvl="0" marL="342900" rtl="0" algn="l">
              <a:lnSpc>
                <a:spcPct val="120000"/>
              </a:lnSpc>
              <a:spcBef>
                <a:spcPts val="1200"/>
              </a:spcBef>
              <a:spcAft>
                <a:spcPts val="0"/>
              </a:spcAft>
              <a:buClr>
                <a:srgbClr val="9B002B"/>
              </a:buClr>
              <a:buSzPts val="2200"/>
              <a:buFont typeface="Merriweather Sans"/>
              <a:buChar char="-"/>
            </a:pPr>
            <a:r>
              <a:rPr lang="et" sz="2200">
                <a:solidFill>
                  <a:srgbClr val="24285D"/>
                </a:solidFill>
                <a:latin typeface="Barlow Condensed"/>
                <a:ea typeface="Barlow Condensed"/>
                <a:cs typeface="Barlow Condensed"/>
                <a:sym typeface="Barlow Condensed"/>
              </a:rPr>
              <a:t>chance to</a:t>
            </a:r>
            <a:r>
              <a:rPr b="1" lang="et" sz="2200">
                <a:solidFill>
                  <a:srgbClr val="24285D"/>
                </a:solidFill>
                <a:latin typeface="Barlow Condensed"/>
                <a:ea typeface="Barlow Condensed"/>
                <a:cs typeface="Barlow Condensed"/>
                <a:sym typeface="Barlow Condensed"/>
              </a:rPr>
              <a:t> have a dialogue </a:t>
            </a:r>
            <a:r>
              <a:rPr lang="et" sz="2200">
                <a:solidFill>
                  <a:srgbClr val="24285D"/>
                </a:solidFill>
                <a:latin typeface="Barlow Condensed"/>
                <a:ea typeface="Barlow Condensed"/>
                <a:cs typeface="Barlow Condensed"/>
                <a:sym typeface="Barlow Condensed"/>
              </a:rPr>
              <a:t>with any episode released to date</a:t>
            </a:r>
            <a:endParaRPr sz="2200">
              <a:solidFill>
                <a:srgbClr val="24285D"/>
              </a:solidFill>
              <a:latin typeface="Barlow Condensed"/>
              <a:ea typeface="Barlow Condensed"/>
              <a:cs typeface="Barlow Condensed"/>
              <a:sym typeface="Barlow Condensed"/>
            </a:endParaRPr>
          </a:p>
          <a:p>
            <a:pPr indent="-342900" lvl="0" marL="342900" rtl="0" algn="l">
              <a:lnSpc>
                <a:spcPct val="120000"/>
              </a:lnSpc>
              <a:spcBef>
                <a:spcPts val="1200"/>
              </a:spcBef>
              <a:spcAft>
                <a:spcPts val="0"/>
              </a:spcAft>
              <a:buClr>
                <a:srgbClr val="9B002B"/>
              </a:buClr>
              <a:buSzPts val="2200"/>
              <a:buFont typeface="Merriweather Sans"/>
              <a:buChar char="-"/>
            </a:pPr>
            <a:r>
              <a:rPr lang="et" sz="2200">
                <a:solidFill>
                  <a:srgbClr val="24285D"/>
                </a:solidFill>
                <a:latin typeface="Barlow Condensed"/>
                <a:ea typeface="Barlow Condensed"/>
                <a:cs typeface="Barlow Condensed"/>
                <a:sym typeface="Barlow Condensed"/>
              </a:rPr>
              <a:t>all episodes are based in </a:t>
            </a:r>
            <a:r>
              <a:rPr b="1" lang="et" sz="2200">
                <a:solidFill>
                  <a:srgbClr val="24285D"/>
                </a:solidFill>
                <a:latin typeface="Barlow Condensed"/>
                <a:ea typeface="Barlow Condensed"/>
                <a:cs typeface="Barlow Condensed"/>
                <a:sym typeface="Barlow Condensed"/>
              </a:rPr>
              <a:t>interdisciplinary scientific research</a:t>
            </a:r>
            <a:endParaRPr sz="2200">
              <a:solidFill>
                <a:srgbClr val="24285D"/>
              </a:solidFill>
              <a:latin typeface="Barlow Condensed"/>
              <a:ea typeface="Barlow Condensed"/>
              <a:cs typeface="Barlow Condensed"/>
              <a:sym typeface="Barlow Condensed"/>
            </a:endParaRPr>
          </a:p>
          <a:p>
            <a:pPr indent="-342900" lvl="0" marL="342900" rtl="0" algn="l">
              <a:lnSpc>
                <a:spcPct val="120000"/>
              </a:lnSpc>
              <a:spcBef>
                <a:spcPts val="1200"/>
              </a:spcBef>
              <a:spcAft>
                <a:spcPts val="0"/>
              </a:spcAft>
              <a:buClr>
                <a:srgbClr val="9B002B"/>
              </a:buClr>
              <a:buSzPts val="2200"/>
              <a:buFont typeface="Merriweather Sans"/>
              <a:buChar char="-"/>
            </a:pPr>
            <a:r>
              <a:rPr lang="et" sz="2200">
                <a:solidFill>
                  <a:srgbClr val="24285D"/>
                </a:solidFill>
                <a:latin typeface="Barlow Condensed"/>
                <a:ea typeface="Barlow Condensed"/>
                <a:cs typeface="Barlow Condensed"/>
                <a:sym typeface="Barlow Condensed"/>
              </a:rPr>
              <a:t>idea for growth: </a:t>
            </a:r>
            <a:r>
              <a:rPr b="1" lang="et" sz="2200">
                <a:solidFill>
                  <a:srgbClr val="24285D"/>
                </a:solidFill>
                <a:latin typeface="Barlow Condensed"/>
                <a:ea typeface="Barlow Condensed"/>
                <a:cs typeface="Barlow Condensed"/>
                <a:sym typeface="Barlow Condensed"/>
              </a:rPr>
              <a:t>better marketing</a:t>
            </a:r>
            <a:r>
              <a:rPr lang="et" sz="2200">
                <a:solidFill>
                  <a:srgbClr val="24285D"/>
                </a:solidFill>
                <a:latin typeface="Barlow Condensed"/>
                <a:ea typeface="Barlow Condensed"/>
                <a:cs typeface="Barlow Condensed"/>
                <a:sym typeface="Barlow Condensed"/>
              </a:rPr>
              <a:t> strategy for the future</a:t>
            </a:r>
            <a:endParaRPr>
              <a:latin typeface="Times New Roman"/>
              <a:ea typeface="Times New Roman"/>
              <a:cs typeface="Times New Roman"/>
              <a:sym typeface="Times New Roman"/>
            </a:endParaRPr>
          </a:p>
        </p:txBody>
      </p:sp>
    </p:spTree>
  </p:cSld>
  <p:clrMapOvr>
    <a:masterClrMapping/>
  </p:clrMapOvr>
  <p:transition>
    <p:fade/>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2" name="Shape 332"/>
        <p:cNvGrpSpPr/>
        <p:nvPr/>
      </p:nvGrpSpPr>
      <p:grpSpPr>
        <a:xfrm>
          <a:off x="0" y="0"/>
          <a:ext cx="0" cy="0"/>
          <a:chOff x="0" y="0"/>
          <a:chExt cx="0" cy="0"/>
        </a:xfrm>
      </p:grpSpPr>
      <p:sp>
        <p:nvSpPr>
          <p:cNvPr id="333" name="Google Shape;333;p55"/>
          <p:cNvSpPr txBox="1"/>
          <p:nvPr>
            <p:ph type="title"/>
          </p:nvPr>
        </p:nvSpPr>
        <p:spPr>
          <a:xfrm>
            <a:off x="559325" y="406975"/>
            <a:ext cx="7557300" cy="5511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rgbClr val="EC008B"/>
              </a:buClr>
              <a:buSzPts val="4000"/>
              <a:buFont typeface="Barlow Condensed ExtraLight"/>
              <a:buNone/>
            </a:pPr>
            <a:r>
              <a:rPr i="1" lang="et" sz="3000">
                <a:solidFill>
                  <a:srgbClr val="EC008B"/>
                </a:solidFill>
                <a:latin typeface="Barlow Condensed ExtraLight"/>
                <a:ea typeface="Barlow Condensed ExtraLight"/>
                <a:cs typeface="Barlow Condensed ExtraLight"/>
                <a:sym typeface="Barlow Condensed ExtraLight"/>
              </a:rPr>
              <a:t>MARKETING AND BRANDING: </a:t>
            </a:r>
            <a:r>
              <a:rPr b="1" i="1" lang="et" sz="3000">
                <a:solidFill>
                  <a:srgbClr val="EC008B"/>
                </a:solidFill>
                <a:latin typeface="Barlow Condensed"/>
                <a:ea typeface="Barlow Condensed"/>
                <a:cs typeface="Barlow Condensed"/>
                <a:sym typeface="Barlow Condensed"/>
              </a:rPr>
              <a:t>NEW VISUAL IDENTITY</a:t>
            </a:r>
            <a:endParaRPr b="1" i="1" sz="3000">
              <a:solidFill>
                <a:srgbClr val="EC008B"/>
              </a:solidFill>
              <a:latin typeface="Barlow Condensed"/>
              <a:ea typeface="Barlow Condensed"/>
              <a:cs typeface="Barlow Condensed"/>
              <a:sym typeface="Barlow Condensed"/>
            </a:endParaRPr>
          </a:p>
        </p:txBody>
      </p:sp>
      <p:pic>
        <p:nvPicPr>
          <p:cNvPr id="334" name="Google Shape;334;p55"/>
          <p:cNvPicPr preferRelativeResize="0"/>
          <p:nvPr/>
        </p:nvPicPr>
        <p:blipFill>
          <a:blip r:embed="rId3">
            <a:alphaModFix/>
          </a:blip>
          <a:stretch>
            <a:fillRect/>
          </a:stretch>
        </p:blipFill>
        <p:spPr>
          <a:xfrm>
            <a:off x="868850" y="1358275"/>
            <a:ext cx="2679127" cy="2679127"/>
          </a:xfrm>
          <a:prstGeom prst="rect">
            <a:avLst/>
          </a:prstGeom>
          <a:noFill/>
          <a:ln>
            <a:noFill/>
          </a:ln>
        </p:spPr>
      </p:pic>
      <p:pic>
        <p:nvPicPr>
          <p:cNvPr id="335" name="Google Shape;335;p55"/>
          <p:cNvPicPr preferRelativeResize="0"/>
          <p:nvPr/>
        </p:nvPicPr>
        <p:blipFill>
          <a:blip r:embed="rId4">
            <a:alphaModFix/>
          </a:blip>
          <a:stretch>
            <a:fillRect/>
          </a:stretch>
        </p:blipFill>
        <p:spPr>
          <a:xfrm>
            <a:off x="5437575" y="1358250"/>
            <a:ext cx="2679127" cy="2679127"/>
          </a:xfrm>
          <a:prstGeom prst="rect">
            <a:avLst/>
          </a:prstGeom>
          <a:noFill/>
          <a:ln>
            <a:noFill/>
          </a:ln>
        </p:spPr>
      </p:pic>
      <p:sp>
        <p:nvSpPr>
          <p:cNvPr id="336" name="Google Shape;336;p55"/>
          <p:cNvSpPr txBox="1"/>
          <p:nvPr/>
        </p:nvSpPr>
        <p:spPr>
          <a:xfrm>
            <a:off x="559325" y="958075"/>
            <a:ext cx="8238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solidFill>
                <a:srgbClr val="24285D"/>
              </a:solidFill>
              <a:latin typeface="Barlow Condensed"/>
              <a:ea typeface="Barlow Condensed"/>
              <a:cs typeface="Barlow Condensed"/>
              <a:sym typeface="Barlow Condensed"/>
            </a:endParaRPr>
          </a:p>
        </p:txBody>
      </p:sp>
      <p:cxnSp>
        <p:nvCxnSpPr>
          <p:cNvPr id="337" name="Google Shape;337;p55"/>
          <p:cNvCxnSpPr/>
          <p:nvPr/>
        </p:nvCxnSpPr>
        <p:spPr>
          <a:xfrm flipH="1" rot="10800000">
            <a:off x="3791363" y="2693475"/>
            <a:ext cx="1402800" cy="8700"/>
          </a:xfrm>
          <a:prstGeom prst="straightConnector1">
            <a:avLst/>
          </a:prstGeom>
          <a:noFill/>
          <a:ln cap="flat" cmpd="sng" w="28575">
            <a:solidFill>
              <a:srgbClr val="BE1E2D"/>
            </a:solidFill>
            <a:prstDash val="solid"/>
            <a:round/>
            <a:headEnd len="med" w="med" type="none"/>
            <a:tailEnd len="med" w="med" type="stealth"/>
          </a:ln>
        </p:spPr>
      </p:cxnSp>
      <p:sp>
        <p:nvSpPr>
          <p:cNvPr id="338" name="Google Shape;338;p55"/>
          <p:cNvSpPr txBox="1"/>
          <p:nvPr/>
        </p:nvSpPr>
        <p:spPr>
          <a:xfrm>
            <a:off x="6038575" y="4037400"/>
            <a:ext cx="2078100" cy="3387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i="1" lang="et" sz="1000">
                <a:solidFill>
                  <a:srgbClr val="24285D"/>
                </a:solidFill>
                <a:latin typeface="Barlow Condensed"/>
                <a:ea typeface="Barlow Condensed"/>
                <a:cs typeface="Barlow Condensed"/>
                <a:sym typeface="Barlow Condensed"/>
              </a:rPr>
              <a:t>Author: Daria Litvichenko (Team 1)</a:t>
            </a:r>
            <a:endParaRPr i="1" sz="1000">
              <a:solidFill>
                <a:srgbClr val="24285D"/>
              </a:solidFill>
              <a:latin typeface="Barlow Condensed"/>
              <a:ea typeface="Barlow Condensed"/>
              <a:cs typeface="Barlow Condensed"/>
              <a:sym typeface="Barlow Condensed"/>
            </a:endParaRPr>
          </a:p>
        </p:txBody>
      </p:sp>
    </p:spTree>
  </p:cSld>
  <p:clrMapOvr>
    <a:masterClrMapping/>
  </p:clrMapOvr>
  <p:transition>
    <p:fade/>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3" name="Shape 343"/>
        <p:cNvGrpSpPr/>
        <p:nvPr/>
      </p:nvGrpSpPr>
      <p:grpSpPr>
        <a:xfrm>
          <a:off x="0" y="0"/>
          <a:ext cx="0" cy="0"/>
          <a:chOff x="0" y="0"/>
          <a:chExt cx="0" cy="0"/>
        </a:xfrm>
      </p:grpSpPr>
      <p:sp>
        <p:nvSpPr>
          <p:cNvPr id="344" name="Google Shape;344;p56"/>
          <p:cNvSpPr txBox="1"/>
          <p:nvPr>
            <p:ph type="title"/>
          </p:nvPr>
        </p:nvSpPr>
        <p:spPr>
          <a:xfrm>
            <a:off x="345350" y="407002"/>
            <a:ext cx="5921100" cy="5511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rgbClr val="EC008B"/>
              </a:buClr>
              <a:buSzPts val="4000"/>
              <a:buFont typeface="Barlow Condensed ExtraLight"/>
              <a:buNone/>
            </a:pPr>
            <a:r>
              <a:rPr i="1" lang="et" sz="3000">
                <a:solidFill>
                  <a:srgbClr val="EC008B"/>
                </a:solidFill>
                <a:latin typeface="Barlow Condensed ExtraLight"/>
                <a:ea typeface="Barlow Condensed ExtraLight"/>
                <a:cs typeface="Barlow Condensed ExtraLight"/>
                <a:sym typeface="Barlow Condensed ExtraLight"/>
              </a:rPr>
              <a:t>MARKETING AND (SOCIAL) MEDIA COVERAGE</a:t>
            </a:r>
            <a:endParaRPr i="1" sz="3000">
              <a:solidFill>
                <a:srgbClr val="EC008B"/>
              </a:solidFill>
              <a:latin typeface="Barlow Condensed ExtraLight"/>
              <a:ea typeface="Barlow Condensed ExtraLight"/>
              <a:cs typeface="Barlow Condensed ExtraLight"/>
              <a:sym typeface="Barlow Condensed ExtraLight"/>
            </a:endParaRPr>
          </a:p>
        </p:txBody>
      </p:sp>
      <p:pic>
        <p:nvPicPr>
          <p:cNvPr id="345" name="Google Shape;345;p56"/>
          <p:cNvPicPr preferRelativeResize="0"/>
          <p:nvPr/>
        </p:nvPicPr>
        <p:blipFill>
          <a:blip r:embed="rId3">
            <a:alphaModFix/>
          </a:blip>
          <a:stretch>
            <a:fillRect/>
          </a:stretch>
        </p:blipFill>
        <p:spPr>
          <a:xfrm>
            <a:off x="6266438" y="1557650"/>
            <a:ext cx="2557182" cy="2413876"/>
          </a:xfrm>
          <a:prstGeom prst="rect">
            <a:avLst/>
          </a:prstGeom>
          <a:noFill/>
          <a:ln>
            <a:noFill/>
          </a:ln>
        </p:spPr>
      </p:pic>
      <p:pic>
        <p:nvPicPr>
          <p:cNvPr id="346" name="Google Shape;346;p56"/>
          <p:cNvPicPr preferRelativeResize="0"/>
          <p:nvPr/>
        </p:nvPicPr>
        <p:blipFill>
          <a:blip r:embed="rId4">
            <a:alphaModFix/>
          </a:blip>
          <a:stretch>
            <a:fillRect/>
          </a:stretch>
        </p:blipFill>
        <p:spPr>
          <a:xfrm>
            <a:off x="215250" y="1557650"/>
            <a:ext cx="2975401" cy="1859606"/>
          </a:xfrm>
          <a:prstGeom prst="rect">
            <a:avLst/>
          </a:prstGeom>
          <a:noFill/>
          <a:ln>
            <a:noFill/>
          </a:ln>
        </p:spPr>
      </p:pic>
      <p:sp>
        <p:nvSpPr>
          <p:cNvPr id="347" name="Google Shape;347;p56"/>
          <p:cNvSpPr txBox="1"/>
          <p:nvPr/>
        </p:nvSpPr>
        <p:spPr>
          <a:xfrm>
            <a:off x="298425" y="1057763"/>
            <a:ext cx="29754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b="1" lang="et">
                <a:solidFill>
                  <a:srgbClr val="24285D"/>
                </a:solidFill>
                <a:latin typeface="Barlow Condensed"/>
                <a:ea typeface="Barlow Condensed"/>
                <a:cs typeface="Barlow Condensed"/>
                <a:sym typeface="Barlow Condensed"/>
              </a:rPr>
              <a:t>Anchor.fm =&gt; Spotify and other platforms</a:t>
            </a:r>
            <a:endParaRPr b="1">
              <a:solidFill>
                <a:srgbClr val="24285D"/>
              </a:solidFill>
              <a:latin typeface="Times New Roman"/>
              <a:ea typeface="Times New Roman"/>
              <a:cs typeface="Times New Roman"/>
              <a:sym typeface="Times New Roman"/>
            </a:endParaRPr>
          </a:p>
        </p:txBody>
      </p:sp>
      <p:sp>
        <p:nvSpPr>
          <p:cNvPr id="348" name="Google Shape;348;p56"/>
          <p:cNvSpPr txBox="1"/>
          <p:nvPr/>
        </p:nvSpPr>
        <p:spPr>
          <a:xfrm>
            <a:off x="3401825" y="1057775"/>
            <a:ext cx="27366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b="1" lang="et">
                <a:solidFill>
                  <a:srgbClr val="24285D"/>
                </a:solidFill>
                <a:latin typeface="Barlow Condensed"/>
                <a:ea typeface="Barlow Condensed"/>
                <a:cs typeface="Barlow Condensed"/>
                <a:sym typeface="Barlow Condensed"/>
              </a:rPr>
              <a:t>TLU Student Podcast Facebook page</a:t>
            </a:r>
            <a:endParaRPr b="1">
              <a:solidFill>
                <a:srgbClr val="24285D"/>
              </a:solidFill>
              <a:latin typeface="Barlow Condensed"/>
              <a:ea typeface="Barlow Condensed"/>
              <a:cs typeface="Barlow Condensed"/>
              <a:sym typeface="Barlow Condensed"/>
            </a:endParaRPr>
          </a:p>
          <a:p>
            <a:pPr indent="0" lvl="0" marL="0" rtl="0" algn="l">
              <a:spcBef>
                <a:spcPts val="0"/>
              </a:spcBef>
              <a:spcAft>
                <a:spcPts val="0"/>
              </a:spcAft>
              <a:buNone/>
            </a:pPr>
            <a:r>
              <a:t/>
            </a:r>
            <a:endParaRPr>
              <a:latin typeface="Times New Roman"/>
              <a:ea typeface="Times New Roman"/>
              <a:cs typeface="Times New Roman"/>
              <a:sym typeface="Times New Roman"/>
            </a:endParaRPr>
          </a:p>
        </p:txBody>
      </p:sp>
      <p:sp>
        <p:nvSpPr>
          <p:cNvPr id="349" name="Google Shape;349;p56"/>
          <p:cNvSpPr txBox="1"/>
          <p:nvPr/>
        </p:nvSpPr>
        <p:spPr>
          <a:xfrm>
            <a:off x="6480425" y="1057763"/>
            <a:ext cx="2004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b="1" lang="et">
                <a:solidFill>
                  <a:srgbClr val="24285D"/>
                </a:solidFill>
                <a:latin typeface="Barlow Condensed"/>
                <a:ea typeface="Barlow Condensed"/>
                <a:cs typeface="Barlow Condensed"/>
                <a:sym typeface="Barlow Condensed"/>
              </a:rPr>
              <a:t>TLU Official Facebook Page</a:t>
            </a:r>
            <a:endParaRPr b="1">
              <a:latin typeface="Times New Roman"/>
              <a:ea typeface="Times New Roman"/>
              <a:cs typeface="Times New Roman"/>
              <a:sym typeface="Times New Roman"/>
            </a:endParaRPr>
          </a:p>
        </p:txBody>
      </p:sp>
      <p:sp>
        <p:nvSpPr>
          <p:cNvPr id="350" name="Google Shape;350;p56"/>
          <p:cNvSpPr txBox="1"/>
          <p:nvPr/>
        </p:nvSpPr>
        <p:spPr>
          <a:xfrm>
            <a:off x="934625" y="3676225"/>
            <a:ext cx="5170500" cy="83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i="1" lang="et">
                <a:solidFill>
                  <a:srgbClr val="24285D"/>
                </a:solidFill>
                <a:latin typeface="Barlow Condensed"/>
                <a:ea typeface="Barlow Condensed"/>
                <a:cs typeface="Barlow Condensed"/>
                <a:sym typeface="Barlow Condensed"/>
              </a:rPr>
              <a:t>IN ADDITION</a:t>
            </a:r>
            <a:endParaRPr b="1" i="1">
              <a:solidFill>
                <a:srgbClr val="24285D"/>
              </a:solidFill>
              <a:latin typeface="Barlow Condensed"/>
              <a:ea typeface="Barlow Condensed"/>
              <a:cs typeface="Barlow Condensed"/>
              <a:sym typeface="Barlow Condensed"/>
            </a:endParaRPr>
          </a:p>
          <a:p>
            <a:pPr indent="0" lvl="0" marL="0" rtl="0" algn="l">
              <a:spcBef>
                <a:spcPts val="0"/>
              </a:spcBef>
              <a:spcAft>
                <a:spcPts val="0"/>
              </a:spcAft>
              <a:buClr>
                <a:schemeClr val="dk1"/>
              </a:buClr>
              <a:buSzPts val="1100"/>
              <a:buFont typeface="Arial"/>
              <a:buNone/>
            </a:pPr>
            <a:r>
              <a:rPr b="1" lang="et">
                <a:solidFill>
                  <a:srgbClr val="BE1E2D"/>
                </a:solidFill>
                <a:latin typeface="Barlow Condensed"/>
                <a:ea typeface="Barlow Condensed"/>
                <a:cs typeface="Barlow Condensed"/>
                <a:sym typeface="Barlow Condensed"/>
              </a:rPr>
              <a:t>&gt; </a:t>
            </a:r>
            <a:r>
              <a:rPr b="1" lang="et">
                <a:solidFill>
                  <a:srgbClr val="24285D"/>
                </a:solidFill>
                <a:latin typeface="Barlow Condensed"/>
                <a:ea typeface="Barlow Condensed"/>
                <a:cs typeface="Barlow Condensed"/>
                <a:sym typeface="Barlow Condensed"/>
              </a:rPr>
              <a:t>our personal social media pages</a:t>
            </a:r>
            <a:endParaRPr b="1">
              <a:solidFill>
                <a:srgbClr val="24285D"/>
              </a:solidFill>
              <a:latin typeface="Barlow Condensed"/>
              <a:ea typeface="Barlow Condensed"/>
              <a:cs typeface="Barlow Condensed"/>
              <a:sym typeface="Barlow Condensed"/>
            </a:endParaRPr>
          </a:p>
          <a:p>
            <a:pPr indent="0" lvl="0" marL="0" rtl="0" algn="l">
              <a:spcBef>
                <a:spcPts val="0"/>
              </a:spcBef>
              <a:spcAft>
                <a:spcPts val="0"/>
              </a:spcAft>
              <a:buClr>
                <a:schemeClr val="dk1"/>
              </a:buClr>
              <a:buSzPts val="1100"/>
              <a:buFont typeface="Arial"/>
              <a:buNone/>
            </a:pPr>
            <a:r>
              <a:rPr b="1" lang="et">
                <a:solidFill>
                  <a:srgbClr val="BE1E2D"/>
                </a:solidFill>
                <a:latin typeface="Barlow Condensed"/>
                <a:ea typeface="Barlow Condensed"/>
                <a:cs typeface="Barlow Condensed"/>
                <a:sym typeface="Barlow Condensed"/>
              </a:rPr>
              <a:t>&gt; </a:t>
            </a:r>
            <a:r>
              <a:rPr b="1" lang="et">
                <a:solidFill>
                  <a:srgbClr val="24285D"/>
                </a:solidFill>
                <a:latin typeface="Barlow Condensed"/>
                <a:ea typeface="Barlow Condensed"/>
                <a:cs typeface="Barlow Condensed"/>
                <a:sym typeface="Barlow Condensed"/>
              </a:rPr>
              <a:t>word of mouth</a:t>
            </a:r>
            <a:endParaRPr b="1">
              <a:latin typeface="Times New Roman"/>
              <a:ea typeface="Times New Roman"/>
              <a:cs typeface="Times New Roman"/>
              <a:sym typeface="Times New Roman"/>
            </a:endParaRPr>
          </a:p>
        </p:txBody>
      </p:sp>
      <p:pic>
        <p:nvPicPr>
          <p:cNvPr id="351" name="Google Shape;351;p56"/>
          <p:cNvPicPr preferRelativeResize="0"/>
          <p:nvPr/>
        </p:nvPicPr>
        <p:blipFill>
          <a:blip r:embed="rId5">
            <a:alphaModFix/>
          </a:blip>
          <a:stretch>
            <a:fillRect/>
          </a:stretch>
        </p:blipFill>
        <p:spPr>
          <a:xfrm>
            <a:off x="3308438" y="1540312"/>
            <a:ext cx="2840224" cy="1894281"/>
          </a:xfrm>
          <a:prstGeom prst="rect">
            <a:avLst/>
          </a:prstGeom>
          <a:noFill/>
          <a:ln>
            <a:noFill/>
          </a:ln>
        </p:spPr>
      </p:pic>
    </p:spTree>
  </p:cSld>
  <p:clrMapOvr>
    <a:masterClrMapping/>
  </p:clrMapOvr>
  <p:transition>
    <p:fade/>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55" name="Shape 355"/>
        <p:cNvGrpSpPr/>
        <p:nvPr/>
      </p:nvGrpSpPr>
      <p:grpSpPr>
        <a:xfrm>
          <a:off x="0" y="0"/>
          <a:ext cx="0" cy="0"/>
          <a:chOff x="0" y="0"/>
          <a:chExt cx="0" cy="0"/>
        </a:xfrm>
      </p:grpSpPr>
      <p:sp>
        <p:nvSpPr>
          <p:cNvPr id="356" name="Google Shape;356;p57"/>
          <p:cNvSpPr txBox="1"/>
          <p:nvPr>
            <p:ph type="title"/>
          </p:nvPr>
        </p:nvSpPr>
        <p:spPr>
          <a:xfrm>
            <a:off x="2950775" y="2125050"/>
            <a:ext cx="3915600" cy="893400"/>
          </a:xfrm>
          <a:prstGeom prst="rect">
            <a:avLst/>
          </a:prstGeom>
          <a:noFill/>
          <a:ln>
            <a:noFill/>
          </a:ln>
        </p:spPr>
        <p:txBody>
          <a:bodyPr anchorCtr="0" anchor="b" bIns="45700" lIns="91425" spcFirstLastPara="1" rIns="91425" wrap="square" tIns="45700">
            <a:noAutofit/>
          </a:bodyPr>
          <a:lstStyle/>
          <a:p>
            <a:pPr indent="0" lvl="0" marL="0" rtl="0" algn="ctr">
              <a:lnSpc>
                <a:spcPct val="100000"/>
              </a:lnSpc>
              <a:spcBef>
                <a:spcPts val="0"/>
              </a:spcBef>
              <a:spcAft>
                <a:spcPts val="0"/>
              </a:spcAft>
              <a:buClr>
                <a:srgbClr val="EC008B"/>
              </a:buClr>
              <a:buSzPts val="4000"/>
              <a:buFont typeface="Barlow Condensed ExtraLight"/>
              <a:buNone/>
            </a:pPr>
            <a:r>
              <a:rPr lang="et" sz="4800">
                <a:solidFill>
                  <a:srgbClr val="EC008B"/>
                </a:solidFill>
                <a:latin typeface="Barlow Condensed ExtraLight"/>
                <a:ea typeface="Barlow Condensed ExtraLight"/>
                <a:cs typeface="Barlow Condensed ExtraLight"/>
                <a:sym typeface="Barlow Condensed ExtraLight"/>
              </a:rPr>
              <a:t>CONCLUSIONS</a:t>
            </a:r>
            <a:endParaRPr sz="4800">
              <a:solidFill>
                <a:srgbClr val="EC008B"/>
              </a:solidFill>
              <a:latin typeface="Barlow Condensed ExtraLight"/>
              <a:ea typeface="Barlow Condensed ExtraLight"/>
              <a:cs typeface="Barlow Condensed ExtraLight"/>
              <a:sym typeface="Barlow Condensed ExtraLight"/>
            </a:endParaRPr>
          </a:p>
        </p:txBody>
      </p:sp>
    </p:spTree>
  </p:cSld>
  <p:clrMapOvr>
    <a:masterClrMapping/>
  </p:clrMapOvr>
  <p:transition>
    <p:fade/>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1" name="Shape 361"/>
        <p:cNvGrpSpPr/>
        <p:nvPr/>
      </p:nvGrpSpPr>
      <p:grpSpPr>
        <a:xfrm>
          <a:off x="0" y="0"/>
          <a:ext cx="0" cy="0"/>
          <a:chOff x="0" y="0"/>
          <a:chExt cx="0" cy="0"/>
        </a:xfrm>
      </p:grpSpPr>
      <p:sp>
        <p:nvSpPr>
          <p:cNvPr id="362" name="Google Shape;362;p58"/>
          <p:cNvSpPr txBox="1"/>
          <p:nvPr>
            <p:ph type="title"/>
          </p:nvPr>
        </p:nvSpPr>
        <p:spPr>
          <a:xfrm>
            <a:off x="573888" y="291725"/>
            <a:ext cx="7996200" cy="6486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rgbClr val="EC008B"/>
              </a:buClr>
              <a:buSzPts val="4000"/>
              <a:buFont typeface="Barlow Condensed ExtraLight"/>
              <a:buNone/>
            </a:pPr>
            <a:r>
              <a:rPr lang="et" sz="4000">
                <a:solidFill>
                  <a:srgbClr val="EC008B"/>
                </a:solidFill>
                <a:latin typeface="Barlow Condensed ExtraLight"/>
                <a:ea typeface="Barlow Condensed ExtraLight"/>
                <a:cs typeface="Barlow Condensed ExtraLight"/>
                <a:sym typeface="Barlow Condensed ExtraLight"/>
              </a:rPr>
              <a:t>SUMMARY AND STATISTICS</a:t>
            </a:r>
            <a:endParaRPr i="1" sz="4000">
              <a:solidFill>
                <a:srgbClr val="EC008B"/>
              </a:solidFill>
              <a:latin typeface="Barlow Condensed ExtraLight"/>
              <a:ea typeface="Barlow Condensed ExtraLight"/>
              <a:cs typeface="Barlow Condensed ExtraLight"/>
              <a:sym typeface="Barlow Condensed ExtraLight"/>
            </a:endParaRPr>
          </a:p>
        </p:txBody>
      </p:sp>
      <p:sp>
        <p:nvSpPr>
          <p:cNvPr id="363" name="Google Shape;363;p58"/>
          <p:cNvSpPr txBox="1"/>
          <p:nvPr/>
        </p:nvSpPr>
        <p:spPr>
          <a:xfrm>
            <a:off x="573900" y="1189500"/>
            <a:ext cx="4263300" cy="929700"/>
          </a:xfrm>
          <a:prstGeom prst="rect">
            <a:avLst/>
          </a:prstGeom>
          <a:noFill/>
          <a:ln>
            <a:noFill/>
          </a:ln>
        </p:spPr>
        <p:txBody>
          <a:bodyPr anchorCtr="0" anchor="t" bIns="91425" lIns="91425" spcFirstLastPara="1" rIns="91425" wrap="square" tIns="91425">
            <a:spAutoFit/>
          </a:bodyPr>
          <a:lstStyle/>
          <a:p>
            <a:pPr indent="0" lvl="0" marL="0" rtl="0" algn="l">
              <a:lnSpc>
                <a:spcPct val="120000"/>
              </a:lnSpc>
              <a:spcBef>
                <a:spcPts val="0"/>
              </a:spcBef>
              <a:spcAft>
                <a:spcPts val="0"/>
              </a:spcAft>
              <a:buNone/>
            </a:pPr>
            <a:r>
              <a:rPr lang="et" sz="2200">
                <a:solidFill>
                  <a:srgbClr val="24285D"/>
                </a:solidFill>
                <a:latin typeface="Barlow Condensed"/>
                <a:ea typeface="Barlow Condensed"/>
                <a:cs typeface="Barlow Condensed"/>
                <a:sym typeface="Barlow Condensed"/>
              </a:rPr>
              <a:t>All 8 episodes were released </a:t>
            </a:r>
            <a:r>
              <a:rPr b="1" lang="et" sz="2200">
                <a:solidFill>
                  <a:srgbClr val="24285D"/>
                </a:solidFill>
                <a:latin typeface="Barlow Condensed"/>
                <a:ea typeface="Barlow Condensed"/>
                <a:cs typeface="Barlow Condensed"/>
                <a:sym typeface="Barlow Condensed"/>
              </a:rPr>
              <a:t>on schedule:</a:t>
            </a:r>
            <a:endParaRPr sz="2200">
              <a:solidFill>
                <a:srgbClr val="24285D"/>
              </a:solidFill>
              <a:latin typeface="Barlow Condensed"/>
              <a:ea typeface="Barlow Condensed"/>
              <a:cs typeface="Barlow Condensed"/>
              <a:sym typeface="Barlow Condensed"/>
            </a:endParaRPr>
          </a:p>
          <a:p>
            <a:pPr indent="0" lvl="0" marL="0" rtl="0" algn="l">
              <a:lnSpc>
                <a:spcPct val="115000"/>
              </a:lnSpc>
              <a:spcBef>
                <a:spcPts val="0"/>
              </a:spcBef>
              <a:spcAft>
                <a:spcPts val="0"/>
              </a:spcAft>
              <a:buClr>
                <a:schemeClr val="dk1"/>
              </a:buClr>
              <a:buSzPts val="1100"/>
              <a:buFont typeface="Arial"/>
              <a:buNone/>
            </a:pPr>
            <a:r>
              <a:t/>
            </a:r>
            <a:endParaRPr sz="2200">
              <a:solidFill>
                <a:srgbClr val="24285D"/>
              </a:solidFill>
              <a:latin typeface="Barlow Condensed"/>
              <a:ea typeface="Barlow Condensed"/>
              <a:cs typeface="Barlow Condensed"/>
              <a:sym typeface="Barlow Condensed"/>
            </a:endParaRPr>
          </a:p>
        </p:txBody>
      </p:sp>
      <p:sp>
        <p:nvSpPr>
          <p:cNvPr id="364" name="Google Shape;364;p58"/>
          <p:cNvSpPr txBox="1"/>
          <p:nvPr/>
        </p:nvSpPr>
        <p:spPr>
          <a:xfrm>
            <a:off x="2824200" y="1723000"/>
            <a:ext cx="2250300" cy="24705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Clr>
                <a:schemeClr val="dk1"/>
              </a:buClr>
              <a:buSzPts val="1100"/>
              <a:buFont typeface="Arial"/>
              <a:buNone/>
            </a:pPr>
            <a:r>
              <a:rPr lang="et" sz="2200">
                <a:solidFill>
                  <a:srgbClr val="BE1E2D"/>
                </a:solidFill>
                <a:latin typeface="Barlow Condensed"/>
                <a:ea typeface="Barlow Condensed"/>
                <a:cs typeface="Barlow Condensed"/>
                <a:sym typeface="Barlow Condensed"/>
              </a:rPr>
              <a:t>— </a:t>
            </a:r>
            <a:r>
              <a:rPr b="1" i="1" lang="et" sz="2200">
                <a:solidFill>
                  <a:srgbClr val="BE1E2D"/>
                </a:solidFill>
                <a:latin typeface="Barlow Condensed"/>
                <a:ea typeface="Barlow Condensed"/>
                <a:cs typeface="Barlow Condensed"/>
                <a:sym typeface="Barlow Condensed"/>
              </a:rPr>
              <a:t>Team 3</a:t>
            </a:r>
            <a:endParaRPr b="1" i="1" sz="2200">
              <a:solidFill>
                <a:srgbClr val="BE1E2D"/>
              </a:solidFill>
              <a:latin typeface="Barlow Condensed"/>
              <a:ea typeface="Barlow Condensed"/>
              <a:cs typeface="Barlow Condensed"/>
              <a:sym typeface="Barlow Condensed"/>
            </a:endParaRPr>
          </a:p>
          <a:p>
            <a:pPr indent="0" lvl="0" marL="0" rtl="0" algn="l">
              <a:lnSpc>
                <a:spcPct val="115000"/>
              </a:lnSpc>
              <a:spcBef>
                <a:spcPts val="0"/>
              </a:spcBef>
              <a:spcAft>
                <a:spcPts val="0"/>
              </a:spcAft>
              <a:buClr>
                <a:schemeClr val="dk1"/>
              </a:buClr>
              <a:buSzPts val="1100"/>
              <a:buFont typeface="Arial"/>
              <a:buNone/>
            </a:pPr>
            <a:r>
              <a:rPr lang="et" sz="2200">
                <a:solidFill>
                  <a:srgbClr val="24285D"/>
                </a:solidFill>
                <a:latin typeface="Barlow Condensed"/>
                <a:ea typeface="Barlow Condensed"/>
                <a:cs typeface="Barlow Condensed"/>
                <a:sym typeface="Barlow Condensed"/>
              </a:rPr>
              <a:t>Monday 05.12.2022</a:t>
            </a:r>
            <a:endParaRPr sz="2200">
              <a:solidFill>
                <a:srgbClr val="24285D"/>
              </a:solidFill>
              <a:latin typeface="Barlow Condensed"/>
              <a:ea typeface="Barlow Condensed"/>
              <a:cs typeface="Barlow Condensed"/>
              <a:sym typeface="Barlow Condensed"/>
            </a:endParaRPr>
          </a:p>
          <a:p>
            <a:pPr indent="0" lvl="0" marL="0" rtl="0" algn="l">
              <a:lnSpc>
                <a:spcPct val="115000"/>
              </a:lnSpc>
              <a:spcBef>
                <a:spcPts val="0"/>
              </a:spcBef>
              <a:spcAft>
                <a:spcPts val="0"/>
              </a:spcAft>
              <a:buClr>
                <a:schemeClr val="dk1"/>
              </a:buClr>
              <a:buSzPts val="1100"/>
              <a:buFont typeface="Arial"/>
              <a:buNone/>
            </a:pPr>
            <a:r>
              <a:rPr lang="et" sz="2200">
                <a:solidFill>
                  <a:srgbClr val="24285D"/>
                </a:solidFill>
                <a:latin typeface="Barlow Condensed"/>
                <a:ea typeface="Barlow Condensed"/>
                <a:cs typeface="Barlow Condensed"/>
                <a:sym typeface="Barlow Condensed"/>
              </a:rPr>
              <a:t>Thursday 08.12.2022</a:t>
            </a:r>
            <a:endParaRPr sz="2200">
              <a:solidFill>
                <a:srgbClr val="24285D"/>
              </a:solidFill>
              <a:latin typeface="Barlow Condensed"/>
              <a:ea typeface="Barlow Condensed"/>
              <a:cs typeface="Barlow Condensed"/>
              <a:sym typeface="Barlow Condensed"/>
            </a:endParaRPr>
          </a:p>
          <a:p>
            <a:pPr indent="0" lvl="0" marL="0" rtl="0" algn="l">
              <a:lnSpc>
                <a:spcPct val="115000"/>
              </a:lnSpc>
              <a:spcBef>
                <a:spcPts val="0"/>
              </a:spcBef>
              <a:spcAft>
                <a:spcPts val="0"/>
              </a:spcAft>
              <a:buClr>
                <a:schemeClr val="dk1"/>
              </a:buClr>
              <a:buSzPts val="1100"/>
              <a:buFont typeface="Arial"/>
              <a:buNone/>
            </a:pPr>
            <a:r>
              <a:rPr lang="et" sz="2200">
                <a:solidFill>
                  <a:srgbClr val="BE1E2D"/>
                </a:solidFill>
                <a:latin typeface="Barlow Condensed"/>
                <a:ea typeface="Barlow Condensed"/>
                <a:cs typeface="Barlow Condensed"/>
                <a:sym typeface="Barlow Condensed"/>
              </a:rPr>
              <a:t>— </a:t>
            </a:r>
            <a:r>
              <a:rPr b="1" i="1" lang="et" sz="2200">
                <a:solidFill>
                  <a:srgbClr val="BE1E2D"/>
                </a:solidFill>
                <a:latin typeface="Barlow Condensed"/>
                <a:ea typeface="Barlow Condensed"/>
                <a:cs typeface="Barlow Condensed"/>
                <a:sym typeface="Barlow Condensed"/>
              </a:rPr>
              <a:t>Team 4</a:t>
            </a:r>
            <a:endParaRPr b="1" i="1" sz="2200">
              <a:solidFill>
                <a:srgbClr val="BE1E2D"/>
              </a:solidFill>
              <a:latin typeface="Barlow Condensed"/>
              <a:ea typeface="Barlow Condensed"/>
              <a:cs typeface="Barlow Condensed"/>
              <a:sym typeface="Barlow Condensed"/>
            </a:endParaRPr>
          </a:p>
          <a:p>
            <a:pPr indent="0" lvl="0" marL="0" rtl="0" algn="l">
              <a:lnSpc>
                <a:spcPct val="115000"/>
              </a:lnSpc>
              <a:spcBef>
                <a:spcPts val="0"/>
              </a:spcBef>
              <a:spcAft>
                <a:spcPts val="0"/>
              </a:spcAft>
              <a:buClr>
                <a:schemeClr val="dk1"/>
              </a:buClr>
              <a:buSzPts val="1100"/>
              <a:buFont typeface="Arial"/>
              <a:buNone/>
            </a:pPr>
            <a:r>
              <a:rPr lang="et" sz="2200">
                <a:solidFill>
                  <a:srgbClr val="24285D"/>
                </a:solidFill>
                <a:latin typeface="Barlow Condensed"/>
                <a:ea typeface="Barlow Condensed"/>
                <a:cs typeface="Barlow Condensed"/>
                <a:sym typeface="Barlow Condensed"/>
              </a:rPr>
              <a:t>Monday 12.12.2022</a:t>
            </a:r>
            <a:endParaRPr sz="2200">
              <a:solidFill>
                <a:srgbClr val="24285D"/>
              </a:solidFill>
              <a:latin typeface="Barlow Condensed"/>
              <a:ea typeface="Barlow Condensed"/>
              <a:cs typeface="Barlow Condensed"/>
              <a:sym typeface="Barlow Condensed"/>
            </a:endParaRPr>
          </a:p>
          <a:p>
            <a:pPr indent="0" lvl="0" marL="0" rtl="0" algn="l">
              <a:lnSpc>
                <a:spcPct val="115000"/>
              </a:lnSpc>
              <a:spcBef>
                <a:spcPts val="0"/>
              </a:spcBef>
              <a:spcAft>
                <a:spcPts val="0"/>
              </a:spcAft>
              <a:buClr>
                <a:schemeClr val="dk1"/>
              </a:buClr>
              <a:buSzPts val="1100"/>
              <a:buFont typeface="Arial"/>
              <a:buNone/>
            </a:pPr>
            <a:r>
              <a:rPr lang="et" sz="2200">
                <a:solidFill>
                  <a:srgbClr val="24285D"/>
                </a:solidFill>
                <a:latin typeface="Barlow Condensed"/>
                <a:ea typeface="Barlow Condensed"/>
                <a:cs typeface="Barlow Condensed"/>
                <a:sym typeface="Barlow Condensed"/>
              </a:rPr>
              <a:t>Thursday 15.12.2022</a:t>
            </a:r>
            <a:endParaRPr>
              <a:solidFill>
                <a:srgbClr val="24285D"/>
              </a:solidFill>
              <a:latin typeface="Times New Roman"/>
              <a:ea typeface="Times New Roman"/>
              <a:cs typeface="Times New Roman"/>
              <a:sym typeface="Times New Roman"/>
            </a:endParaRPr>
          </a:p>
        </p:txBody>
      </p:sp>
      <p:sp>
        <p:nvSpPr>
          <p:cNvPr id="365" name="Google Shape;365;p58"/>
          <p:cNvSpPr txBox="1"/>
          <p:nvPr/>
        </p:nvSpPr>
        <p:spPr>
          <a:xfrm>
            <a:off x="573900" y="1723000"/>
            <a:ext cx="2250300" cy="24705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t" sz="2200">
                <a:solidFill>
                  <a:srgbClr val="BE1E2D"/>
                </a:solidFill>
                <a:latin typeface="Barlow Condensed"/>
                <a:ea typeface="Barlow Condensed"/>
                <a:cs typeface="Barlow Condensed"/>
                <a:sym typeface="Barlow Condensed"/>
              </a:rPr>
              <a:t>— </a:t>
            </a:r>
            <a:r>
              <a:rPr b="1" i="1" lang="et" sz="2200">
                <a:solidFill>
                  <a:srgbClr val="BE1E2D"/>
                </a:solidFill>
                <a:latin typeface="Barlow Condensed"/>
                <a:ea typeface="Barlow Condensed"/>
                <a:cs typeface="Barlow Condensed"/>
                <a:sym typeface="Barlow Condensed"/>
              </a:rPr>
              <a:t>Team 1</a:t>
            </a:r>
            <a:endParaRPr b="1" i="1" sz="2200">
              <a:solidFill>
                <a:srgbClr val="BE1E2D"/>
              </a:solidFill>
              <a:latin typeface="Barlow Condensed"/>
              <a:ea typeface="Barlow Condensed"/>
              <a:cs typeface="Barlow Condensed"/>
              <a:sym typeface="Barlow Condensed"/>
            </a:endParaRPr>
          </a:p>
          <a:p>
            <a:pPr indent="0" lvl="0" marL="0" rtl="0" algn="l">
              <a:lnSpc>
                <a:spcPct val="115000"/>
              </a:lnSpc>
              <a:spcBef>
                <a:spcPts val="0"/>
              </a:spcBef>
              <a:spcAft>
                <a:spcPts val="0"/>
              </a:spcAft>
              <a:buNone/>
            </a:pPr>
            <a:r>
              <a:rPr lang="et" sz="2200">
                <a:solidFill>
                  <a:srgbClr val="24285D"/>
                </a:solidFill>
                <a:latin typeface="Barlow Condensed"/>
                <a:ea typeface="Barlow Condensed"/>
                <a:cs typeface="Barlow Condensed"/>
                <a:sym typeface="Barlow Condensed"/>
              </a:rPr>
              <a:t>Monday 21.11.2022</a:t>
            </a:r>
            <a:endParaRPr sz="2200">
              <a:solidFill>
                <a:srgbClr val="24285D"/>
              </a:solidFill>
              <a:latin typeface="Barlow Condensed"/>
              <a:ea typeface="Barlow Condensed"/>
              <a:cs typeface="Barlow Condensed"/>
              <a:sym typeface="Barlow Condensed"/>
            </a:endParaRPr>
          </a:p>
          <a:p>
            <a:pPr indent="0" lvl="0" marL="0" rtl="0" algn="l">
              <a:lnSpc>
                <a:spcPct val="115000"/>
              </a:lnSpc>
              <a:spcBef>
                <a:spcPts val="0"/>
              </a:spcBef>
              <a:spcAft>
                <a:spcPts val="0"/>
              </a:spcAft>
              <a:buNone/>
            </a:pPr>
            <a:r>
              <a:rPr lang="et" sz="2200">
                <a:solidFill>
                  <a:srgbClr val="24285D"/>
                </a:solidFill>
                <a:latin typeface="Barlow Condensed"/>
                <a:ea typeface="Barlow Condensed"/>
                <a:cs typeface="Barlow Condensed"/>
                <a:sym typeface="Barlow Condensed"/>
              </a:rPr>
              <a:t>Thursday 24.11.2022</a:t>
            </a:r>
            <a:endParaRPr sz="2200">
              <a:solidFill>
                <a:srgbClr val="24285D"/>
              </a:solidFill>
              <a:latin typeface="Barlow Condensed"/>
              <a:ea typeface="Barlow Condensed"/>
              <a:cs typeface="Barlow Condensed"/>
              <a:sym typeface="Barlow Condensed"/>
            </a:endParaRPr>
          </a:p>
          <a:p>
            <a:pPr indent="0" lvl="0" marL="0" rtl="0" algn="l">
              <a:lnSpc>
                <a:spcPct val="115000"/>
              </a:lnSpc>
              <a:spcBef>
                <a:spcPts val="0"/>
              </a:spcBef>
              <a:spcAft>
                <a:spcPts val="0"/>
              </a:spcAft>
              <a:buNone/>
            </a:pPr>
            <a:r>
              <a:rPr lang="et" sz="2200">
                <a:solidFill>
                  <a:srgbClr val="BE1E2D"/>
                </a:solidFill>
                <a:latin typeface="Barlow Condensed"/>
                <a:ea typeface="Barlow Condensed"/>
                <a:cs typeface="Barlow Condensed"/>
                <a:sym typeface="Barlow Condensed"/>
              </a:rPr>
              <a:t>— </a:t>
            </a:r>
            <a:r>
              <a:rPr b="1" i="1" lang="et" sz="2200">
                <a:solidFill>
                  <a:srgbClr val="BE1E2D"/>
                </a:solidFill>
                <a:latin typeface="Barlow Condensed"/>
                <a:ea typeface="Barlow Condensed"/>
                <a:cs typeface="Barlow Condensed"/>
                <a:sym typeface="Barlow Condensed"/>
              </a:rPr>
              <a:t>Team 2</a:t>
            </a:r>
            <a:endParaRPr b="1" i="1" sz="2200">
              <a:solidFill>
                <a:srgbClr val="BE1E2D"/>
              </a:solidFill>
              <a:latin typeface="Barlow Condensed"/>
              <a:ea typeface="Barlow Condensed"/>
              <a:cs typeface="Barlow Condensed"/>
              <a:sym typeface="Barlow Condensed"/>
            </a:endParaRPr>
          </a:p>
          <a:p>
            <a:pPr indent="0" lvl="0" marL="0" rtl="0" algn="l">
              <a:lnSpc>
                <a:spcPct val="115000"/>
              </a:lnSpc>
              <a:spcBef>
                <a:spcPts val="0"/>
              </a:spcBef>
              <a:spcAft>
                <a:spcPts val="0"/>
              </a:spcAft>
              <a:buNone/>
            </a:pPr>
            <a:r>
              <a:rPr lang="et" sz="2200">
                <a:solidFill>
                  <a:srgbClr val="24285D"/>
                </a:solidFill>
                <a:latin typeface="Barlow Condensed"/>
                <a:ea typeface="Barlow Condensed"/>
                <a:cs typeface="Barlow Condensed"/>
                <a:sym typeface="Barlow Condensed"/>
              </a:rPr>
              <a:t>Monday 28.11.2022</a:t>
            </a:r>
            <a:endParaRPr sz="2200">
              <a:solidFill>
                <a:srgbClr val="24285D"/>
              </a:solidFill>
              <a:latin typeface="Barlow Condensed"/>
              <a:ea typeface="Barlow Condensed"/>
              <a:cs typeface="Barlow Condensed"/>
              <a:sym typeface="Barlow Condensed"/>
            </a:endParaRPr>
          </a:p>
          <a:p>
            <a:pPr indent="0" lvl="0" marL="0" rtl="0" algn="l">
              <a:lnSpc>
                <a:spcPct val="115000"/>
              </a:lnSpc>
              <a:spcBef>
                <a:spcPts val="0"/>
              </a:spcBef>
              <a:spcAft>
                <a:spcPts val="0"/>
              </a:spcAft>
              <a:buNone/>
            </a:pPr>
            <a:r>
              <a:rPr lang="et" sz="2200">
                <a:solidFill>
                  <a:srgbClr val="24285D"/>
                </a:solidFill>
                <a:latin typeface="Barlow Condensed"/>
                <a:ea typeface="Barlow Condensed"/>
                <a:cs typeface="Barlow Condensed"/>
                <a:sym typeface="Barlow Condensed"/>
              </a:rPr>
              <a:t>Thursday 01.12.2022</a:t>
            </a:r>
            <a:endParaRPr sz="2200">
              <a:solidFill>
                <a:srgbClr val="24285D"/>
              </a:solidFill>
              <a:latin typeface="Barlow Condensed"/>
              <a:ea typeface="Barlow Condensed"/>
              <a:cs typeface="Barlow Condensed"/>
              <a:sym typeface="Barlow Condensed"/>
            </a:endParaRPr>
          </a:p>
        </p:txBody>
      </p:sp>
      <p:pic>
        <p:nvPicPr>
          <p:cNvPr id="366" name="Google Shape;366;p58"/>
          <p:cNvPicPr preferRelativeResize="0"/>
          <p:nvPr/>
        </p:nvPicPr>
        <p:blipFill>
          <a:blip r:embed="rId3">
            <a:alphaModFix/>
          </a:blip>
          <a:stretch>
            <a:fillRect/>
          </a:stretch>
        </p:blipFill>
        <p:spPr>
          <a:xfrm>
            <a:off x="5996125" y="622563"/>
            <a:ext cx="2191740" cy="3898375"/>
          </a:xfrm>
          <a:prstGeom prst="rect">
            <a:avLst/>
          </a:prstGeom>
          <a:noFill/>
          <a:ln>
            <a:noFill/>
          </a:ln>
        </p:spPr>
      </p:pic>
    </p:spTree>
  </p:cSld>
  <p:clrMapOvr>
    <a:masterClrMapping/>
  </p:clrMapOvr>
  <p:transition>
    <p:fade/>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1" name="Shape 371"/>
        <p:cNvGrpSpPr/>
        <p:nvPr/>
      </p:nvGrpSpPr>
      <p:grpSpPr>
        <a:xfrm>
          <a:off x="0" y="0"/>
          <a:ext cx="0" cy="0"/>
          <a:chOff x="0" y="0"/>
          <a:chExt cx="0" cy="0"/>
        </a:xfrm>
      </p:grpSpPr>
      <p:sp>
        <p:nvSpPr>
          <p:cNvPr id="372" name="Google Shape;372;p59"/>
          <p:cNvSpPr txBox="1"/>
          <p:nvPr>
            <p:ph type="title"/>
          </p:nvPr>
        </p:nvSpPr>
        <p:spPr>
          <a:xfrm>
            <a:off x="573888" y="291725"/>
            <a:ext cx="7996200" cy="6486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rgbClr val="EC008B"/>
              </a:buClr>
              <a:buSzPts val="4000"/>
              <a:buFont typeface="Barlow Condensed ExtraLight"/>
              <a:buNone/>
            </a:pPr>
            <a:r>
              <a:rPr lang="et" sz="4000">
                <a:solidFill>
                  <a:srgbClr val="EC008B"/>
                </a:solidFill>
                <a:latin typeface="Barlow Condensed ExtraLight"/>
                <a:ea typeface="Barlow Condensed ExtraLight"/>
                <a:cs typeface="Barlow Condensed ExtraLight"/>
                <a:sym typeface="Barlow Condensed ExtraLight"/>
              </a:rPr>
              <a:t>STATISTICS AND REACH I</a:t>
            </a:r>
            <a:endParaRPr i="1" sz="4000">
              <a:solidFill>
                <a:srgbClr val="EC008B"/>
              </a:solidFill>
              <a:latin typeface="Barlow Condensed ExtraLight"/>
              <a:ea typeface="Barlow Condensed ExtraLight"/>
              <a:cs typeface="Barlow Condensed ExtraLight"/>
              <a:sym typeface="Barlow Condensed ExtraLight"/>
            </a:endParaRPr>
          </a:p>
        </p:txBody>
      </p:sp>
      <p:sp>
        <p:nvSpPr>
          <p:cNvPr id="373" name="Google Shape;373;p59"/>
          <p:cNvSpPr txBox="1"/>
          <p:nvPr/>
        </p:nvSpPr>
        <p:spPr>
          <a:xfrm>
            <a:off x="7503200" y="1163550"/>
            <a:ext cx="16638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Times New Roman"/>
              <a:ea typeface="Times New Roman"/>
              <a:cs typeface="Times New Roman"/>
              <a:sym typeface="Times New Roman"/>
            </a:endParaRPr>
          </a:p>
        </p:txBody>
      </p:sp>
      <p:sp>
        <p:nvSpPr>
          <p:cNvPr id="374" name="Google Shape;374;p59"/>
          <p:cNvSpPr txBox="1"/>
          <p:nvPr/>
        </p:nvSpPr>
        <p:spPr>
          <a:xfrm>
            <a:off x="4192475" y="4429175"/>
            <a:ext cx="2985000" cy="3849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t" sz="1300">
                <a:solidFill>
                  <a:srgbClr val="24285D"/>
                </a:solidFill>
                <a:latin typeface="Barlow Condensed"/>
                <a:ea typeface="Barlow Condensed"/>
                <a:cs typeface="Barlow Condensed"/>
                <a:sym typeface="Barlow Condensed"/>
              </a:rPr>
              <a:t>Source: </a:t>
            </a:r>
            <a:r>
              <a:rPr lang="et" sz="1300" u="sng">
                <a:solidFill>
                  <a:srgbClr val="24285D"/>
                </a:solidFill>
                <a:latin typeface="Barlow Condensed"/>
                <a:ea typeface="Barlow Condensed"/>
                <a:cs typeface="Barlow Condensed"/>
                <a:sym typeface="Barlow Condensed"/>
                <a:hlinkClick r:id="rId3">
                  <a:extLst>
                    <a:ext uri="{A12FA001-AC4F-418D-AE19-62706E023703}">
                      <ahyp:hlinkClr val="tx"/>
                    </a:ext>
                  </a:extLst>
                </a:hlinkClick>
              </a:rPr>
              <a:t>https://anchor.fm/dashboard/episodes</a:t>
            </a:r>
            <a:endParaRPr sz="1300">
              <a:solidFill>
                <a:srgbClr val="24285D"/>
              </a:solidFill>
              <a:latin typeface="Barlow Condensed"/>
              <a:ea typeface="Barlow Condensed"/>
              <a:cs typeface="Barlow Condensed"/>
              <a:sym typeface="Barlow Condensed"/>
            </a:endParaRPr>
          </a:p>
        </p:txBody>
      </p:sp>
      <p:pic>
        <p:nvPicPr>
          <p:cNvPr id="375" name="Google Shape;375;p59"/>
          <p:cNvPicPr preferRelativeResize="0"/>
          <p:nvPr/>
        </p:nvPicPr>
        <p:blipFill>
          <a:blip r:embed="rId4">
            <a:alphaModFix/>
          </a:blip>
          <a:stretch>
            <a:fillRect/>
          </a:stretch>
        </p:blipFill>
        <p:spPr>
          <a:xfrm>
            <a:off x="1745575" y="1244130"/>
            <a:ext cx="5431902" cy="3185045"/>
          </a:xfrm>
          <a:prstGeom prst="rect">
            <a:avLst/>
          </a:prstGeom>
          <a:noFill/>
          <a:ln>
            <a:noFill/>
          </a:ln>
        </p:spPr>
      </p:pic>
      <p:sp>
        <p:nvSpPr>
          <p:cNvPr id="376" name="Google Shape;376;p59"/>
          <p:cNvSpPr txBox="1"/>
          <p:nvPr/>
        </p:nvSpPr>
        <p:spPr>
          <a:xfrm>
            <a:off x="1876350" y="843925"/>
            <a:ext cx="5391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t">
                <a:solidFill>
                  <a:srgbClr val="002060"/>
                </a:solidFill>
                <a:latin typeface="Barlow Condensed Medium"/>
                <a:ea typeface="Barlow Condensed Medium"/>
                <a:cs typeface="Barlow Condensed Medium"/>
                <a:sym typeface="Barlow Condensed Medium"/>
              </a:rPr>
              <a:t>Statistics and reach of each episode as of 12th of December 2022 4pm</a:t>
            </a:r>
            <a:endParaRPr>
              <a:solidFill>
                <a:srgbClr val="002060"/>
              </a:solidFill>
              <a:latin typeface="Barlow Condensed Medium"/>
              <a:ea typeface="Barlow Condensed Medium"/>
              <a:cs typeface="Barlow Condensed Medium"/>
              <a:sym typeface="Barlow Condensed Medium"/>
            </a:endParaRPr>
          </a:p>
        </p:txBody>
      </p:sp>
    </p:spTree>
  </p:cSld>
  <p:clrMapOvr>
    <a:masterClrMapping/>
  </p:clrMapOvr>
  <p:transition>
    <p:fade/>
  </p:transition>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1" name="Shape 381"/>
        <p:cNvGrpSpPr/>
        <p:nvPr/>
      </p:nvGrpSpPr>
      <p:grpSpPr>
        <a:xfrm>
          <a:off x="0" y="0"/>
          <a:ext cx="0" cy="0"/>
          <a:chOff x="0" y="0"/>
          <a:chExt cx="0" cy="0"/>
        </a:xfrm>
      </p:grpSpPr>
      <p:sp>
        <p:nvSpPr>
          <p:cNvPr id="382" name="Google Shape;382;p60"/>
          <p:cNvSpPr txBox="1"/>
          <p:nvPr>
            <p:ph type="title"/>
          </p:nvPr>
        </p:nvSpPr>
        <p:spPr>
          <a:xfrm>
            <a:off x="573888" y="291725"/>
            <a:ext cx="7996200" cy="6486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rgbClr val="EC008B"/>
              </a:buClr>
              <a:buSzPts val="4000"/>
              <a:buFont typeface="Barlow Condensed ExtraLight"/>
              <a:buNone/>
            </a:pPr>
            <a:r>
              <a:rPr lang="et" sz="4000">
                <a:solidFill>
                  <a:srgbClr val="EC008B"/>
                </a:solidFill>
                <a:latin typeface="Barlow Condensed ExtraLight"/>
                <a:ea typeface="Barlow Condensed ExtraLight"/>
                <a:cs typeface="Barlow Condensed ExtraLight"/>
                <a:sym typeface="Barlow Condensed ExtraLight"/>
              </a:rPr>
              <a:t>STATISTICS AND REACH II</a:t>
            </a:r>
            <a:endParaRPr i="1" sz="4000">
              <a:solidFill>
                <a:srgbClr val="EC008B"/>
              </a:solidFill>
              <a:latin typeface="Barlow Condensed ExtraLight"/>
              <a:ea typeface="Barlow Condensed ExtraLight"/>
              <a:cs typeface="Barlow Condensed ExtraLight"/>
              <a:sym typeface="Barlow Condensed ExtraLight"/>
            </a:endParaRPr>
          </a:p>
        </p:txBody>
      </p:sp>
      <p:sp>
        <p:nvSpPr>
          <p:cNvPr id="383" name="Google Shape;383;p60"/>
          <p:cNvSpPr txBox="1"/>
          <p:nvPr/>
        </p:nvSpPr>
        <p:spPr>
          <a:xfrm>
            <a:off x="7503200" y="1163550"/>
            <a:ext cx="16638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Times New Roman"/>
              <a:ea typeface="Times New Roman"/>
              <a:cs typeface="Times New Roman"/>
              <a:sym typeface="Times New Roman"/>
            </a:endParaRPr>
          </a:p>
        </p:txBody>
      </p:sp>
      <p:sp>
        <p:nvSpPr>
          <p:cNvPr id="384" name="Google Shape;384;p60"/>
          <p:cNvSpPr txBox="1"/>
          <p:nvPr/>
        </p:nvSpPr>
        <p:spPr>
          <a:xfrm>
            <a:off x="3795625" y="4429175"/>
            <a:ext cx="3382200" cy="3849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t" sz="1300">
                <a:solidFill>
                  <a:srgbClr val="24285D"/>
                </a:solidFill>
                <a:latin typeface="Barlow Condensed"/>
                <a:ea typeface="Barlow Condensed"/>
                <a:cs typeface="Barlow Condensed"/>
                <a:sym typeface="Barlow Condensed"/>
              </a:rPr>
              <a:t>Source: </a:t>
            </a:r>
            <a:r>
              <a:rPr lang="et" sz="1300" u="sng">
                <a:solidFill>
                  <a:schemeClr val="hlink"/>
                </a:solidFill>
                <a:latin typeface="Barlow Condensed"/>
                <a:ea typeface="Barlow Condensed"/>
                <a:cs typeface="Barlow Condensed"/>
                <a:sym typeface="Barlow Condensed"/>
                <a:hlinkClick r:id="rId3"/>
              </a:rPr>
              <a:t>https://anchor.fm/dashboard/analytics/audience</a:t>
            </a:r>
            <a:endParaRPr sz="1300">
              <a:solidFill>
                <a:srgbClr val="24285D"/>
              </a:solidFill>
              <a:latin typeface="Barlow Condensed"/>
              <a:ea typeface="Barlow Condensed"/>
              <a:cs typeface="Barlow Condensed"/>
              <a:sym typeface="Barlow Condensed"/>
            </a:endParaRPr>
          </a:p>
        </p:txBody>
      </p:sp>
      <p:sp>
        <p:nvSpPr>
          <p:cNvPr id="385" name="Google Shape;385;p60"/>
          <p:cNvSpPr txBox="1"/>
          <p:nvPr/>
        </p:nvSpPr>
        <p:spPr>
          <a:xfrm>
            <a:off x="1334925" y="940325"/>
            <a:ext cx="5577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t">
                <a:solidFill>
                  <a:srgbClr val="002060"/>
                </a:solidFill>
                <a:latin typeface="Barlow Condensed Medium"/>
                <a:ea typeface="Barlow Condensed Medium"/>
                <a:cs typeface="Barlow Condensed Medium"/>
                <a:sym typeface="Barlow Condensed Medium"/>
              </a:rPr>
              <a:t>Statistics and reach of TLU Student Podcast </a:t>
            </a:r>
            <a:r>
              <a:rPr lang="et">
                <a:solidFill>
                  <a:srgbClr val="002060"/>
                </a:solidFill>
                <a:latin typeface="Barlow Condensed Medium"/>
                <a:ea typeface="Barlow Condensed Medium"/>
                <a:cs typeface="Barlow Condensed Medium"/>
                <a:sym typeface="Barlow Condensed Medium"/>
              </a:rPr>
              <a:t>audience</a:t>
            </a:r>
            <a:r>
              <a:rPr lang="et">
                <a:solidFill>
                  <a:srgbClr val="002060"/>
                </a:solidFill>
                <a:latin typeface="Barlow Condensed Medium"/>
                <a:ea typeface="Barlow Condensed Medium"/>
                <a:cs typeface="Barlow Condensed Medium"/>
                <a:sym typeface="Barlow Condensed Medium"/>
              </a:rPr>
              <a:t> as of 12th of December 2022.</a:t>
            </a:r>
            <a:endParaRPr>
              <a:solidFill>
                <a:srgbClr val="002060"/>
              </a:solidFill>
              <a:latin typeface="Barlow Condensed Medium"/>
              <a:ea typeface="Barlow Condensed Medium"/>
              <a:cs typeface="Barlow Condensed Medium"/>
              <a:sym typeface="Barlow Condensed Medium"/>
            </a:endParaRPr>
          </a:p>
        </p:txBody>
      </p:sp>
      <p:pic>
        <p:nvPicPr>
          <p:cNvPr id="386" name="Google Shape;386;p60"/>
          <p:cNvPicPr preferRelativeResize="0"/>
          <p:nvPr/>
        </p:nvPicPr>
        <p:blipFill>
          <a:blip r:embed="rId4">
            <a:alphaModFix/>
          </a:blip>
          <a:stretch>
            <a:fillRect/>
          </a:stretch>
        </p:blipFill>
        <p:spPr>
          <a:xfrm>
            <a:off x="1798725" y="1491425"/>
            <a:ext cx="4730358" cy="2880252"/>
          </a:xfrm>
          <a:prstGeom prst="rect">
            <a:avLst/>
          </a:prstGeom>
          <a:noFill/>
          <a:ln>
            <a:noFill/>
          </a:ln>
        </p:spPr>
      </p:pic>
    </p:spTree>
  </p:cSld>
  <p:clrMapOvr>
    <a:masterClrMapping/>
  </p:clrMapOvr>
  <p:transition>
    <p:fade/>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sp>
        <p:nvSpPr>
          <p:cNvPr id="213" name="Google Shape;213;p43"/>
          <p:cNvSpPr txBox="1"/>
          <p:nvPr>
            <p:ph type="title"/>
          </p:nvPr>
        </p:nvSpPr>
        <p:spPr>
          <a:xfrm>
            <a:off x="334141" y="201412"/>
            <a:ext cx="7962900" cy="92612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rgbClr val="EC008B"/>
              </a:buClr>
              <a:buSzPts val="4000"/>
              <a:buFont typeface="Barlow Condensed ExtraLight"/>
              <a:buNone/>
            </a:pPr>
            <a:r>
              <a:rPr i="1" lang="et" sz="4500">
                <a:solidFill>
                  <a:srgbClr val="EC008B"/>
                </a:solidFill>
                <a:latin typeface="Barlow Condensed"/>
                <a:ea typeface="Barlow Condensed"/>
                <a:cs typeface="Barlow Condensed"/>
                <a:sym typeface="Barlow Condensed"/>
              </a:rPr>
              <a:t>TOPICS</a:t>
            </a:r>
            <a:endParaRPr i="1" sz="4500">
              <a:solidFill>
                <a:srgbClr val="EC008B"/>
              </a:solidFill>
              <a:latin typeface="Barlow Condensed"/>
              <a:ea typeface="Barlow Condensed"/>
              <a:cs typeface="Barlow Condensed"/>
              <a:sym typeface="Barlow Condensed"/>
            </a:endParaRPr>
          </a:p>
        </p:txBody>
      </p:sp>
      <p:sp>
        <p:nvSpPr>
          <p:cNvPr id="214" name="Google Shape;214;p43"/>
          <p:cNvSpPr/>
          <p:nvPr/>
        </p:nvSpPr>
        <p:spPr>
          <a:xfrm>
            <a:off x="1591814" y="2297999"/>
            <a:ext cx="1974237" cy="353943"/>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700"/>
              <a:buFont typeface="Arial"/>
              <a:buNone/>
            </a:pPr>
            <a:r>
              <a:rPr b="0" i="0" lang="et" sz="1700" u="none" cap="none" strike="noStrike">
                <a:solidFill>
                  <a:srgbClr val="24285D"/>
                </a:solidFill>
                <a:latin typeface="Barlow Condensed"/>
                <a:ea typeface="Barlow Condensed"/>
                <a:cs typeface="Barlow Condensed"/>
                <a:sym typeface="Barlow Condensed"/>
              </a:rPr>
              <a:t>Disciplines represented, supervisors, mentors, partners</a:t>
            </a:r>
            <a:endParaRPr b="0" i="0" sz="1700" u="none" cap="none" strike="noStrike">
              <a:solidFill>
                <a:srgbClr val="24285D"/>
              </a:solidFill>
              <a:latin typeface="Barlow Condensed"/>
              <a:ea typeface="Barlow Condensed"/>
              <a:cs typeface="Barlow Condensed"/>
              <a:sym typeface="Barlow Condensed"/>
            </a:endParaRPr>
          </a:p>
        </p:txBody>
      </p:sp>
      <p:sp>
        <p:nvSpPr>
          <p:cNvPr id="215" name="Google Shape;215;p43"/>
          <p:cNvSpPr/>
          <p:nvPr/>
        </p:nvSpPr>
        <p:spPr>
          <a:xfrm>
            <a:off x="5850020" y="2298000"/>
            <a:ext cx="1982534" cy="353943"/>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700"/>
              <a:buFont typeface="Arial"/>
              <a:buNone/>
            </a:pPr>
            <a:r>
              <a:rPr b="0" i="0" lang="et" sz="1700" u="none" cap="none" strike="noStrike">
                <a:solidFill>
                  <a:srgbClr val="24285D"/>
                </a:solidFill>
                <a:latin typeface="Barlow Condensed"/>
                <a:ea typeface="Barlow Condensed"/>
                <a:cs typeface="Barlow Condensed"/>
                <a:sym typeface="Barlow Condensed"/>
              </a:rPr>
              <a:t>Activities implemented</a:t>
            </a:r>
            <a:endParaRPr b="0" i="0" sz="1700" u="none" cap="none" strike="noStrike">
              <a:solidFill>
                <a:srgbClr val="24285D"/>
              </a:solidFill>
              <a:latin typeface="Barlow Condensed"/>
              <a:ea typeface="Barlow Condensed"/>
              <a:cs typeface="Barlow Condensed"/>
              <a:sym typeface="Barlow Condensed"/>
            </a:endParaRPr>
          </a:p>
        </p:txBody>
      </p:sp>
      <p:sp>
        <p:nvSpPr>
          <p:cNvPr id="216" name="Google Shape;216;p43"/>
          <p:cNvSpPr/>
          <p:nvPr/>
        </p:nvSpPr>
        <p:spPr>
          <a:xfrm>
            <a:off x="1438864" y="3916654"/>
            <a:ext cx="2280135" cy="584775"/>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700"/>
              <a:buFont typeface="Arial"/>
              <a:buNone/>
            </a:pPr>
            <a:r>
              <a:rPr b="0" i="0" lang="et" sz="1700" u="none" cap="none" strike="noStrike">
                <a:solidFill>
                  <a:srgbClr val="24285D"/>
                </a:solidFill>
                <a:latin typeface="Barlow Condensed"/>
                <a:ea typeface="Barlow Condensed"/>
                <a:cs typeface="Barlow Condensed"/>
                <a:sym typeface="Barlow Condensed"/>
              </a:rPr>
              <a:t>Research base and interdisciplinary approach</a:t>
            </a:r>
            <a:endParaRPr b="0" i="0" sz="1700" u="none" cap="none" strike="noStrike">
              <a:solidFill>
                <a:srgbClr val="24285D"/>
              </a:solidFill>
              <a:latin typeface="Barlow Condensed"/>
              <a:ea typeface="Barlow Condensed"/>
              <a:cs typeface="Barlow Condensed"/>
              <a:sym typeface="Barlow Condensed"/>
            </a:endParaRPr>
          </a:p>
        </p:txBody>
      </p:sp>
      <p:sp>
        <p:nvSpPr>
          <p:cNvPr id="217" name="Google Shape;217;p43"/>
          <p:cNvSpPr/>
          <p:nvPr/>
        </p:nvSpPr>
        <p:spPr>
          <a:xfrm>
            <a:off x="3743547" y="2288304"/>
            <a:ext cx="1751482" cy="353943"/>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700"/>
              <a:buFont typeface="Arial"/>
              <a:buNone/>
            </a:pPr>
            <a:r>
              <a:rPr b="0" i="0" lang="et" sz="1700" u="none" cap="none" strike="noStrike">
                <a:solidFill>
                  <a:srgbClr val="24285D"/>
                </a:solidFill>
                <a:latin typeface="Barlow Condensed"/>
                <a:ea typeface="Barlow Condensed"/>
                <a:cs typeface="Barlow Condensed"/>
                <a:sym typeface="Barlow Condensed"/>
              </a:rPr>
              <a:t>Problem and importance</a:t>
            </a:r>
            <a:endParaRPr b="0" i="0" sz="1700" u="none" cap="none" strike="noStrike">
              <a:solidFill>
                <a:srgbClr val="24285D"/>
              </a:solidFill>
              <a:latin typeface="Barlow Condensed"/>
              <a:ea typeface="Barlow Condensed"/>
              <a:cs typeface="Barlow Condensed"/>
              <a:sym typeface="Barlow Condensed"/>
            </a:endParaRPr>
          </a:p>
        </p:txBody>
      </p:sp>
      <p:pic>
        <p:nvPicPr>
          <p:cNvPr id="218" name="Google Shape;218;p43"/>
          <p:cNvPicPr preferRelativeResize="0"/>
          <p:nvPr/>
        </p:nvPicPr>
        <p:blipFill rotWithShape="1">
          <a:blip r:embed="rId3">
            <a:alphaModFix/>
          </a:blip>
          <a:srcRect b="0" l="0" r="0" t="0"/>
          <a:stretch/>
        </p:blipFill>
        <p:spPr>
          <a:xfrm>
            <a:off x="2157783" y="3052492"/>
            <a:ext cx="842298" cy="756000"/>
          </a:xfrm>
          <a:prstGeom prst="rect">
            <a:avLst/>
          </a:prstGeom>
          <a:noFill/>
          <a:ln>
            <a:noFill/>
          </a:ln>
        </p:spPr>
      </p:pic>
      <p:pic>
        <p:nvPicPr>
          <p:cNvPr id="219" name="Google Shape;219;p43"/>
          <p:cNvPicPr preferRelativeResize="0"/>
          <p:nvPr/>
        </p:nvPicPr>
        <p:blipFill rotWithShape="1">
          <a:blip r:embed="rId4">
            <a:alphaModFix/>
          </a:blip>
          <a:srcRect b="0" l="0" r="0" t="0"/>
          <a:stretch/>
        </p:blipFill>
        <p:spPr>
          <a:xfrm>
            <a:off x="4230379" y="1346926"/>
            <a:ext cx="942543" cy="720000"/>
          </a:xfrm>
          <a:prstGeom prst="rect">
            <a:avLst/>
          </a:prstGeom>
          <a:noFill/>
          <a:ln>
            <a:noFill/>
          </a:ln>
        </p:spPr>
      </p:pic>
      <p:cxnSp>
        <p:nvCxnSpPr>
          <p:cNvPr id="220" name="Google Shape;220;p43"/>
          <p:cNvCxnSpPr/>
          <p:nvPr/>
        </p:nvCxnSpPr>
        <p:spPr>
          <a:xfrm flipH="1">
            <a:off x="3520889" y="1371266"/>
            <a:ext cx="164726" cy="659800"/>
          </a:xfrm>
          <a:prstGeom prst="straightConnector1">
            <a:avLst/>
          </a:prstGeom>
          <a:noFill/>
          <a:ln cap="flat" cmpd="sng" w="53975">
            <a:solidFill>
              <a:srgbClr val="BE1E2D"/>
            </a:solidFill>
            <a:prstDash val="solid"/>
            <a:miter lim="800000"/>
            <a:headEnd len="sm" w="sm" type="none"/>
            <a:tailEnd len="sm" w="sm" type="none"/>
          </a:ln>
        </p:spPr>
      </p:cxnSp>
      <p:pic>
        <p:nvPicPr>
          <p:cNvPr id="221" name="Google Shape;221;p43"/>
          <p:cNvPicPr preferRelativeResize="0"/>
          <p:nvPr/>
        </p:nvPicPr>
        <p:blipFill rotWithShape="1">
          <a:blip r:embed="rId5">
            <a:alphaModFix/>
          </a:blip>
          <a:srcRect b="0" l="0" r="0" t="0"/>
          <a:stretch/>
        </p:blipFill>
        <p:spPr>
          <a:xfrm>
            <a:off x="6279945" y="1322539"/>
            <a:ext cx="877137" cy="756000"/>
          </a:xfrm>
          <a:prstGeom prst="rect">
            <a:avLst/>
          </a:prstGeom>
          <a:noFill/>
          <a:ln>
            <a:noFill/>
          </a:ln>
        </p:spPr>
      </p:pic>
      <p:pic>
        <p:nvPicPr>
          <p:cNvPr id="222" name="Google Shape;222;p43"/>
          <p:cNvPicPr preferRelativeResize="0"/>
          <p:nvPr/>
        </p:nvPicPr>
        <p:blipFill rotWithShape="1">
          <a:blip r:embed="rId6">
            <a:alphaModFix/>
          </a:blip>
          <a:srcRect b="0" l="0" r="0" t="0"/>
          <a:stretch/>
        </p:blipFill>
        <p:spPr>
          <a:xfrm>
            <a:off x="2189817" y="1167066"/>
            <a:ext cx="707052" cy="864000"/>
          </a:xfrm>
          <a:prstGeom prst="rect">
            <a:avLst/>
          </a:prstGeom>
          <a:noFill/>
          <a:ln>
            <a:noFill/>
          </a:ln>
        </p:spPr>
      </p:pic>
      <p:cxnSp>
        <p:nvCxnSpPr>
          <p:cNvPr id="223" name="Google Shape;223;p43"/>
          <p:cNvCxnSpPr/>
          <p:nvPr/>
        </p:nvCxnSpPr>
        <p:spPr>
          <a:xfrm flipH="1">
            <a:off x="5604473" y="1365821"/>
            <a:ext cx="164726" cy="659800"/>
          </a:xfrm>
          <a:prstGeom prst="straightConnector1">
            <a:avLst/>
          </a:prstGeom>
          <a:noFill/>
          <a:ln cap="flat" cmpd="sng" w="53975">
            <a:solidFill>
              <a:srgbClr val="BE1E2D"/>
            </a:solidFill>
            <a:prstDash val="solid"/>
            <a:miter lim="800000"/>
            <a:headEnd len="sm" w="sm" type="none"/>
            <a:tailEnd len="sm" w="sm" type="none"/>
          </a:ln>
        </p:spPr>
      </p:cxnSp>
      <p:cxnSp>
        <p:nvCxnSpPr>
          <p:cNvPr id="224" name="Google Shape;224;p43"/>
          <p:cNvCxnSpPr/>
          <p:nvPr/>
        </p:nvCxnSpPr>
        <p:spPr>
          <a:xfrm flipH="1">
            <a:off x="7667828" y="1345332"/>
            <a:ext cx="164726" cy="659800"/>
          </a:xfrm>
          <a:prstGeom prst="straightConnector1">
            <a:avLst/>
          </a:prstGeom>
          <a:noFill/>
          <a:ln cap="flat" cmpd="sng" w="53975">
            <a:solidFill>
              <a:srgbClr val="BE1E2D"/>
            </a:solidFill>
            <a:prstDash val="solid"/>
            <a:miter lim="800000"/>
            <a:headEnd len="sm" w="sm" type="none"/>
            <a:tailEnd len="sm" w="sm" type="none"/>
          </a:ln>
        </p:spPr>
      </p:cxnSp>
      <p:cxnSp>
        <p:nvCxnSpPr>
          <p:cNvPr id="225" name="Google Shape;225;p43"/>
          <p:cNvCxnSpPr/>
          <p:nvPr/>
        </p:nvCxnSpPr>
        <p:spPr>
          <a:xfrm flipH="1">
            <a:off x="3520889" y="3184692"/>
            <a:ext cx="164726" cy="659800"/>
          </a:xfrm>
          <a:prstGeom prst="straightConnector1">
            <a:avLst/>
          </a:prstGeom>
          <a:noFill/>
          <a:ln cap="flat" cmpd="sng" w="53975">
            <a:solidFill>
              <a:srgbClr val="BE1E2D"/>
            </a:solidFill>
            <a:prstDash val="solid"/>
            <a:miter lim="800000"/>
            <a:headEnd len="sm" w="sm" type="none"/>
            <a:tailEnd len="sm" w="sm" type="none"/>
          </a:ln>
        </p:spPr>
      </p:cxnSp>
      <p:sp>
        <p:nvSpPr>
          <p:cNvPr id="226" name="Google Shape;226;p43"/>
          <p:cNvSpPr/>
          <p:nvPr/>
        </p:nvSpPr>
        <p:spPr>
          <a:xfrm>
            <a:off x="3742223" y="3916654"/>
            <a:ext cx="2026976" cy="615553"/>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700"/>
              <a:buFont typeface="Arial"/>
              <a:buNone/>
            </a:pPr>
            <a:r>
              <a:rPr b="0" i="0" lang="et" sz="1700" u="none" cap="none" strike="noStrike">
                <a:solidFill>
                  <a:srgbClr val="24285D"/>
                </a:solidFill>
                <a:latin typeface="Barlow Condensed"/>
                <a:ea typeface="Barlow Condensed"/>
                <a:cs typeface="Barlow Condensed"/>
                <a:sym typeface="Barlow Condensed"/>
              </a:rPr>
              <a:t>Project results</a:t>
            </a:r>
            <a:endParaRPr b="0" i="0" sz="1700" u="none" cap="none" strike="noStrike">
              <a:solidFill>
                <a:srgbClr val="24285D"/>
              </a:solidFill>
              <a:latin typeface="Barlow Condensed"/>
              <a:ea typeface="Barlow Condensed"/>
              <a:cs typeface="Barlow Condensed"/>
              <a:sym typeface="Barlow Condensed"/>
            </a:endParaRPr>
          </a:p>
        </p:txBody>
      </p:sp>
      <p:pic>
        <p:nvPicPr>
          <p:cNvPr descr="https://lh3.googleusercontent.com/6GRNvr0XC57ugURaw1plr6KpZzvLKf0I7B51Xxj3RjpFX8W7FKeMtM6hp9gL9HooSOcREv9EcuB943mobwUqA_aeuSSawZ3aisXNWAeYwGWK2ttY84p9fqKFbDdCTZMPvQRvJNU" id="227" name="Google Shape;227;p43"/>
          <p:cNvPicPr preferRelativeResize="0"/>
          <p:nvPr/>
        </p:nvPicPr>
        <p:blipFill rotWithShape="1">
          <a:blip r:embed="rId7">
            <a:alphaModFix/>
          </a:blip>
          <a:srcRect b="0" l="0" r="0" t="0"/>
          <a:stretch/>
        </p:blipFill>
        <p:spPr>
          <a:xfrm>
            <a:off x="4315591" y="3105068"/>
            <a:ext cx="770880" cy="780187"/>
          </a:xfrm>
          <a:prstGeom prst="rect">
            <a:avLst/>
          </a:prstGeom>
          <a:noFill/>
          <a:ln>
            <a:noFill/>
          </a:ln>
        </p:spPr>
      </p:pic>
      <p:cxnSp>
        <p:nvCxnSpPr>
          <p:cNvPr id="228" name="Google Shape;228;p43"/>
          <p:cNvCxnSpPr/>
          <p:nvPr/>
        </p:nvCxnSpPr>
        <p:spPr>
          <a:xfrm flipH="1">
            <a:off x="5604473" y="3184692"/>
            <a:ext cx="164726" cy="659800"/>
          </a:xfrm>
          <a:prstGeom prst="straightConnector1">
            <a:avLst/>
          </a:prstGeom>
          <a:noFill/>
          <a:ln cap="flat" cmpd="sng" w="53975">
            <a:solidFill>
              <a:srgbClr val="BE1E2D"/>
            </a:solidFill>
            <a:prstDash val="solid"/>
            <a:miter lim="800000"/>
            <a:headEnd len="sm" w="sm" type="none"/>
            <a:tailEnd len="sm" w="sm" type="none"/>
          </a:ln>
        </p:spPr>
      </p:cxnSp>
      <p:pic>
        <p:nvPicPr>
          <p:cNvPr descr="https://lh5.googleusercontent.com/IPLV0Xop8TqtOrsMj4uY4bc4juzDvSwMp_mS5JL-1tnM2FdNLkf9p2skoZROQr0U2DlVa2Fgkvshy3sS7S_s8QCNFpIWNBzcBPFXtQTsqIiRKF9B7yAvCRXLMBYVGQuQs9eGvQo" id="229" name="Google Shape;229;p43"/>
          <p:cNvPicPr preferRelativeResize="0"/>
          <p:nvPr/>
        </p:nvPicPr>
        <p:blipFill rotWithShape="1">
          <a:blip r:embed="rId8">
            <a:alphaModFix/>
          </a:blip>
          <a:srcRect b="0" l="0" r="0" t="0"/>
          <a:stretch/>
        </p:blipFill>
        <p:spPr>
          <a:xfrm>
            <a:off x="6342943" y="3133893"/>
            <a:ext cx="996687" cy="761455"/>
          </a:xfrm>
          <a:prstGeom prst="rect">
            <a:avLst/>
          </a:prstGeom>
          <a:noFill/>
          <a:ln>
            <a:noFill/>
          </a:ln>
        </p:spPr>
      </p:pic>
      <p:sp>
        <p:nvSpPr>
          <p:cNvPr id="230" name="Google Shape;230;p43"/>
          <p:cNvSpPr/>
          <p:nvPr/>
        </p:nvSpPr>
        <p:spPr>
          <a:xfrm>
            <a:off x="5827798" y="3916654"/>
            <a:ext cx="2026976" cy="615553"/>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700"/>
              <a:buFont typeface="Arial"/>
              <a:buNone/>
            </a:pPr>
            <a:r>
              <a:rPr b="0" i="0" lang="et" sz="1700" u="none" cap="none" strike="noStrike">
                <a:solidFill>
                  <a:srgbClr val="24285D"/>
                </a:solidFill>
                <a:latin typeface="Barlow Condensed"/>
                <a:ea typeface="Barlow Condensed"/>
                <a:cs typeface="Barlow Condensed"/>
                <a:sym typeface="Barlow Condensed"/>
              </a:rPr>
              <a:t>Conclusions</a:t>
            </a:r>
            <a:endParaRPr b="0" i="0" sz="1700" u="none" cap="none" strike="noStrike">
              <a:solidFill>
                <a:srgbClr val="24285D"/>
              </a:solidFill>
              <a:latin typeface="Barlow Condensed"/>
              <a:ea typeface="Barlow Condensed"/>
              <a:cs typeface="Barlow Condensed"/>
              <a:sym typeface="Barlow Condensed"/>
            </a:endParaRPr>
          </a:p>
        </p:txBody>
      </p:sp>
      <p:cxnSp>
        <p:nvCxnSpPr>
          <p:cNvPr id="231" name="Google Shape;231;p43"/>
          <p:cNvCxnSpPr/>
          <p:nvPr/>
        </p:nvCxnSpPr>
        <p:spPr>
          <a:xfrm flipH="1">
            <a:off x="7665267" y="3176670"/>
            <a:ext cx="164726" cy="659800"/>
          </a:xfrm>
          <a:prstGeom prst="straightConnector1">
            <a:avLst/>
          </a:prstGeom>
          <a:noFill/>
          <a:ln cap="flat" cmpd="sng" w="53975">
            <a:solidFill>
              <a:srgbClr val="BE1E2D"/>
            </a:solidFill>
            <a:prstDash val="solid"/>
            <a:miter lim="800000"/>
            <a:headEnd len="sm" w="sm" type="none"/>
            <a:tailEnd len="sm" w="sm" type="none"/>
          </a:ln>
        </p:spPr>
      </p:cxnSp>
    </p:spTree>
  </p:cSld>
  <p:clrMapOvr>
    <a:masterClrMapping/>
  </p:clrMapOvr>
  <p:transition>
    <p:fade/>
  </p:transition>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1" name="Shape 391"/>
        <p:cNvGrpSpPr/>
        <p:nvPr/>
      </p:nvGrpSpPr>
      <p:grpSpPr>
        <a:xfrm>
          <a:off x="0" y="0"/>
          <a:ext cx="0" cy="0"/>
          <a:chOff x="0" y="0"/>
          <a:chExt cx="0" cy="0"/>
        </a:xfrm>
      </p:grpSpPr>
      <p:sp>
        <p:nvSpPr>
          <p:cNvPr id="392" name="Google Shape;392;p61"/>
          <p:cNvSpPr txBox="1"/>
          <p:nvPr>
            <p:ph type="title"/>
          </p:nvPr>
        </p:nvSpPr>
        <p:spPr>
          <a:xfrm>
            <a:off x="573888" y="291725"/>
            <a:ext cx="7996200" cy="6486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rgbClr val="EC008B"/>
              </a:buClr>
              <a:buSzPts val="4000"/>
              <a:buFont typeface="Barlow Condensed ExtraLight"/>
              <a:buNone/>
            </a:pPr>
            <a:r>
              <a:rPr lang="et" sz="4000">
                <a:solidFill>
                  <a:srgbClr val="EC008B"/>
                </a:solidFill>
                <a:latin typeface="Barlow Condensed ExtraLight"/>
                <a:ea typeface="Barlow Condensed ExtraLight"/>
                <a:cs typeface="Barlow Condensed ExtraLight"/>
                <a:sym typeface="Barlow Condensed ExtraLight"/>
              </a:rPr>
              <a:t>STATISTICS AND REACH III</a:t>
            </a:r>
            <a:endParaRPr i="1" sz="4000">
              <a:solidFill>
                <a:srgbClr val="EC008B"/>
              </a:solidFill>
              <a:latin typeface="Barlow Condensed ExtraLight"/>
              <a:ea typeface="Barlow Condensed ExtraLight"/>
              <a:cs typeface="Barlow Condensed ExtraLight"/>
              <a:sym typeface="Barlow Condensed ExtraLight"/>
            </a:endParaRPr>
          </a:p>
        </p:txBody>
      </p:sp>
      <p:sp>
        <p:nvSpPr>
          <p:cNvPr id="393" name="Google Shape;393;p61"/>
          <p:cNvSpPr txBox="1"/>
          <p:nvPr/>
        </p:nvSpPr>
        <p:spPr>
          <a:xfrm>
            <a:off x="7503200" y="1163550"/>
            <a:ext cx="16638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Times New Roman"/>
              <a:ea typeface="Times New Roman"/>
              <a:cs typeface="Times New Roman"/>
              <a:sym typeface="Times New Roman"/>
            </a:endParaRPr>
          </a:p>
        </p:txBody>
      </p:sp>
      <p:sp>
        <p:nvSpPr>
          <p:cNvPr id="394" name="Google Shape;394;p61"/>
          <p:cNvSpPr txBox="1"/>
          <p:nvPr/>
        </p:nvSpPr>
        <p:spPr>
          <a:xfrm>
            <a:off x="2395950" y="4322675"/>
            <a:ext cx="6259800" cy="3849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t" sz="1300">
                <a:solidFill>
                  <a:srgbClr val="24285D"/>
                </a:solidFill>
                <a:latin typeface="Barlow Condensed"/>
                <a:ea typeface="Barlow Condensed"/>
                <a:cs typeface="Barlow Condensed"/>
                <a:sym typeface="Barlow Condensed"/>
              </a:rPr>
              <a:t>Source: </a:t>
            </a:r>
            <a:r>
              <a:rPr lang="et" sz="1100" u="sng">
                <a:solidFill>
                  <a:schemeClr val="hlink"/>
                </a:solidFill>
                <a:latin typeface="Barlow Condensed"/>
                <a:ea typeface="Barlow Condensed"/>
                <a:cs typeface="Barlow Condensed"/>
                <a:sym typeface="Barlow Condensed"/>
                <a:hlinkClick r:id="rId3"/>
              </a:rPr>
              <a:t>https://business.facebook.com/latest/insights/overview</a:t>
            </a:r>
            <a:endParaRPr sz="1300">
              <a:solidFill>
                <a:srgbClr val="24285D"/>
              </a:solidFill>
              <a:latin typeface="Barlow Condensed"/>
              <a:ea typeface="Barlow Condensed"/>
              <a:cs typeface="Barlow Condensed"/>
              <a:sym typeface="Barlow Condensed"/>
            </a:endParaRPr>
          </a:p>
        </p:txBody>
      </p:sp>
      <p:sp>
        <p:nvSpPr>
          <p:cNvPr id="395" name="Google Shape;395;p61"/>
          <p:cNvSpPr txBox="1"/>
          <p:nvPr/>
        </p:nvSpPr>
        <p:spPr>
          <a:xfrm>
            <a:off x="2462250" y="907550"/>
            <a:ext cx="42195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t">
                <a:solidFill>
                  <a:srgbClr val="002060"/>
                </a:solidFill>
                <a:latin typeface="Barlow Condensed Medium"/>
                <a:ea typeface="Barlow Condensed Medium"/>
                <a:cs typeface="Barlow Condensed Medium"/>
                <a:sym typeface="Barlow Condensed Medium"/>
              </a:rPr>
              <a:t>Statistics and reach from TLU Student Podcast Facebook page</a:t>
            </a:r>
            <a:endParaRPr>
              <a:solidFill>
                <a:srgbClr val="002060"/>
              </a:solidFill>
              <a:latin typeface="Barlow Condensed Medium"/>
              <a:ea typeface="Barlow Condensed Medium"/>
              <a:cs typeface="Barlow Condensed Medium"/>
              <a:sym typeface="Barlow Condensed Medium"/>
            </a:endParaRPr>
          </a:p>
        </p:txBody>
      </p:sp>
      <p:pic>
        <p:nvPicPr>
          <p:cNvPr id="396" name="Google Shape;396;p61"/>
          <p:cNvPicPr preferRelativeResize="0"/>
          <p:nvPr/>
        </p:nvPicPr>
        <p:blipFill>
          <a:blip r:embed="rId4">
            <a:alphaModFix/>
          </a:blip>
          <a:stretch>
            <a:fillRect/>
          </a:stretch>
        </p:blipFill>
        <p:spPr>
          <a:xfrm>
            <a:off x="286025" y="1442425"/>
            <a:ext cx="3906458" cy="2880249"/>
          </a:xfrm>
          <a:prstGeom prst="rect">
            <a:avLst/>
          </a:prstGeom>
          <a:noFill/>
          <a:ln>
            <a:noFill/>
          </a:ln>
        </p:spPr>
      </p:pic>
      <p:pic>
        <p:nvPicPr>
          <p:cNvPr id="397" name="Google Shape;397;p61"/>
          <p:cNvPicPr preferRelativeResize="0"/>
          <p:nvPr/>
        </p:nvPicPr>
        <p:blipFill>
          <a:blip r:embed="rId5">
            <a:alphaModFix/>
          </a:blip>
          <a:stretch>
            <a:fillRect/>
          </a:stretch>
        </p:blipFill>
        <p:spPr>
          <a:xfrm>
            <a:off x="4710672" y="1489251"/>
            <a:ext cx="3945081" cy="2833425"/>
          </a:xfrm>
          <a:prstGeom prst="rect">
            <a:avLst/>
          </a:prstGeom>
          <a:noFill/>
          <a:ln>
            <a:noFill/>
          </a:ln>
        </p:spPr>
      </p:pic>
    </p:spTree>
  </p:cSld>
  <p:clrMapOvr>
    <a:masterClrMapping/>
  </p:clrMapOvr>
  <p:transition>
    <p:fade/>
  </p:transition>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2" name="Shape 402"/>
        <p:cNvGrpSpPr/>
        <p:nvPr/>
      </p:nvGrpSpPr>
      <p:grpSpPr>
        <a:xfrm>
          <a:off x="0" y="0"/>
          <a:ext cx="0" cy="0"/>
          <a:chOff x="0" y="0"/>
          <a:chExt cx="0" cy="0"/>
        </a:xfrm>
      </p:grpSpPr>
      <p:sp>
        <p:nvSpPr>
          <p:cNvPr id="403" name="Google Shape;403;p62"/>
          <p:cNvSpPr txBox="1"/>
          <p:nvPr>
            <p:ph type="title"/>
          </p:nvPr>
        </p:nvSpPr>
        <p:spPr>
          <a:xfrm>
            <a:off x="559325" y="406977"/>
            <a:ext cx="5921100" cy="5511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rgbClr val="EC008B"/>
              </a:buClr>
              <a:buSzPts val="4000"/>
              <a:buFont typeface="Barlow Condensed ExtraLight"/>
              <a:buNone/>
            </a:pPr>
            <a:r>
              <a:rPr i="1" lang="et" sz="3000">
                <a:solidFill>
                  <a:srgbClr val="EC008B"/>
                </a:solidFill>
                <a:latin typeface="Barlow Condensed ExtraLight"/>
                <a:ea typeface="Barlow Condensed ExtraLight"/>
                <a:cs typeface="Barlow Condensed ExtraLight"/>
                <a:sym typeface="Barlow Condensed ExtraLight"/>
              </a:rPr>
              <a:t>FEEDBACK FOR EPISODES</a:t>
            </a:r>
            <a:endParaRPr i="1" sz="3000">
              <a:solidFill>
                <a:srgbClr val="EC008B"/>
              </a:solidFill>
              <a:latin typeface="Barlow Condensed ExtraLight"/>
              <a:ea typeface="Barlow Condensed ExtraLight"/>
              <a:cs typeface="Barlow Condensed ExtraLight"/>
              <a:sym typeface="Barlow Condensed ExtraLight"/>
            </a:endParaRPr>
          </a:p>
        </p:txBody>
      </p:sp>
      <p:sp>
        <p:nvSpPr>
          <p:cNvPr id="404" name="Google Shape;404;p62"/>
          <p:cNvSpPr txBox="1"/>
          <p:nvPr/>
        </p:nvSpPr>
        <p:spPr>
          <a:xfrm>
            <a:off x="961525" y="1175275"/>
            <a:ext cx="1146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t">
                <a:solidFill>
                  <a:srgbClr val="BE1E2D"/>
                </a:solidFill>
                <a:latin typeface="Barlow Condensed"/>
                <a:ea typeface="Barlow Condensed"/>
                <a:cs typeface="Barlow Condensed"/>
                <a:sym typeface="Barlow Condensed"/>
              </a:rPr>
              <a:t>Episode 50</a:t>
            </a:r>
            <a:endParaRPr>
              <a:solidFill>
                <a:srgbClr val="BE1E2D"/>
              </a:solidFill>
              <a:latin typeface="Barlow Condensed"/>
              <a:ea typeface="Barlow Condensed"/>
              <a:cs typeface="Barlow Condensed"/>
              <a:sym typeface="Barlow Condensed"/>
            </a:endParaRPr>
          </a:p>
        </p:txBody>
      </p:sp>
      <p:sp>
        <p:nvSpPr>
          <p:cNvPr id="405" name="Google Shape;405;p62"/>
          <p:cNvSpPr txBox="1"/>
          <p:nvPr/>
        </p:nvSpPr>
        <p:spPr>
          <a:xfrm>
            <a:off x="559325" y="1448050"/>
            <a:ext cx="3127800" cy="83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t">
                <a:solidFill>
                  <a:srgbClr val="24285D"/>
                </a:solidFill>
                <a:latin typeface="Barlow Condensed"/>
                <a:ea typeface="Barlow Condensed"/>
                <a:cs typeface="Barlow Condensed"/>
                <a:sym typeface="Barlow Condensed"/>
              </a:rPr>
              <a:t>&gt; important and great work</a:t>
            </a:r>
            <a:endParaRPr>
              <a:solidFill>
                <a:srgbClr val="24285D"/>
              </a:solidFill>
              <a:latin typeface="Barlow Condensed"/>
              <a:ea typeface="Barlow Condensed"/>
              <a:cs typeface="Barlow Condensed"/>
              <a:sym typeface="Barlow Condensed"/>
            </a:endParaRPr>
          </a:p>
          <a:p>
            <a:pPr indent="0" lvl="0" marL="0" rtl="0" algn="l">
              <a:spcBef>
                <a:spcPts val="0"/>
              </a:spcBef>
              <a:spcAft>
                <a:spcPts val="0"/>
              </a:spcAft>
              <a:buNone/>
            </a:pPr>
            <a:r>
              <a:rPr lang="et">
                <a:solidFill>
                  <a:srgbClr val="24285D"/>
                </a:solidFill>
                <a:latin typeface="Barlow Condensed"/>
                <a:ea typeface="Barlow Condensed"/>
                <a:cs typeface="Barlow Condensed"/>
                <a:sym typeface="Barlow Condensed"/>
              </a:rPr>
              <a:t>&gt; the accents and forgetting about them</a:t>
            </a:r>
            <a:endParaRPr>
              <a:solidFill>
                <a:srgbClr val="24285D"/>
              </a:solidFill>
              <a:latin typeface="Barlow Condensed"/>
              <a:ea typeface="Barlow Condensed"/>
              <a:cs typeface="Barlow Condensed"/>
              <a:sym typeface="Barlow Condensed"/>
            </a:endParaRPr>
          </a:p>
          <a:p>
            <a:pPr indent="0" lvl="0" marL="0" rtl="0" algn="l">
              <a:spcBef>
                <a:spcPts val="0"/>
              </a:spcBef>
              <a:spcAft>
                <a:spcPts val="0"/>
              </a:spcAft>
              <a:buNone/>
            </a:pPr>
            <a:r>
              <a:rPr lang="et">
                <a:solidFill>
                  <a:srgbClr val="24285D"/>
                </a:solidFill>
                <a:latin typeface="Barlow Condensed"/>
                <a:ea typeface="Barlow Condensed"/>
                <a:cs typeface="Barlow Condensed"/>
                <a:sym typeface="Barlow Condensed"/>
              </a:rPr>
              <a:t>&gt; heavy </a:t>
            </a:r>
            <a:r>
              <a:rPr lang="et">
                <a:solidFill>
                  <a:srgbClr val="24285D"/>
                </a:solidFill>
                <a:latin typeface="Barlow Condensed"/>
                <a:ea typeface="Barlow Condensed"/>
                <a:cs typeface="Barlow Condensed"/>
                <a:sym typeface="Barlow Condensed"/>
              </a:rPr>
              <a:t>listening</a:t>
            </a:r>
            <a:r>
              <a:rPr lang="et">
                <a:solidFill>
                  <a:srgbClr val="24285D"/>
                </a:solidFill>
                <a:latin typeface="Barlow Condensed"/>
                <a:ea typeface="Barlow Condensed"/>
                <a:cs typeface="Barlow Condensed"/>
                <a:sym typeface="Barlow Condensed"/>
              </a:rPr>
              <a:t> but worth it</a:t>
            </a:r>
            <a:endParaRPr>
              <a:solidFill>
                <a:srgbClr val="24285D"/>
              </a:solidFill>
              <a:latin typeface="Barlow Condensed"/>
              <a:ea typeface="Barlow Condensed"/>
              <a:cs typeface="Barlow Condensed"/>
              <a:sym typeface="Barlow Condensed"/>
            </a:endParaRPr>
          </a:p>
        </p:txBody>
      </p:sp>
      <p:cxnSp>
        <p:nvCxnSpPr>
          <p:cNvPr id="406" name="Google Shape;406;p62"/>
          <p:cNvCxnSpPr/>
          <p:nvPr/>
        </p:nvCxnSpPr>
        <p:spPr>
          <a:xfrm flipH="1">
            <a:off x="3371075" y="1175275"/>
            <a:ext cx="397500" cy="3470100"/>
          </a:xfrm>
          <a:prstGeom prst="straightConnector1">
            <a:avLst/>
          </a:prstGeom>
          <a:noFill/>
          <a:ln cap="flat" cmpd="sng" w="28575">
            <a:solidFill>
              <a:srgbClr val="BE1E2D"/>
            </a:solidFill>
            <a:prstDash val="solid"/>
            <a:round/>
            <a:headEnd len="med" w="med" type="none"/>
            <a:tailEnd len="med" w="med" type="none"/>
          </a:ln>
        </p:spPr>
      </p:cxnSp>
      <p:cxnSp>
        <p:nvCxnSpPr>
          <p:cNvPr id="407" name="Google Shape;407;p62"/>
          <p:cNvCxnSpPr/>
          <p:nvPr/>
        </p:nvCxnSpPr>
        <p:spPr>
          <a:xfrm>
            <a:off x="5345638" y="786350"/>
            <a:ext cx="3396900" cy="3000900"/>
          </a:xfrm>
          <a:prstGeom prst="straightConnector1">
            <a:avLst/>
          </a:prstGeom>
          <a:noFill/>
          <a:ln cap="flat" cmpd="sng" w="28575">
            <a:solidFill>
              <a:srgbClr val="BE1E2D"/>
            </a:solidFill>
            <a:prstDash val="solid"/>
            <a:round/>
            <a:headEnd len="med" w="med" type="none"/>
            <a:tailEnd len="med" w="med" type="none"/>
          </a:ln>
        </p:spPr>
      </p:cxnSp>
      <p:cxnSp>
        <p:nvCxnSpPr>
          <p:cNvPr id="408" name="Google Shape;408;p62"/>
          <p:cNvCxnSpPr/>
          <p:nvPr/>
        </p:nvCxnSpPr>
        <p:spPr>
          <a:xfrm flipH="1" rot="10800000">
            <a:off x="567525" y="1783113"/>
            <a:ext cx="3232500" cy="1080300"/>
          </a:xfrm>
          <a:prstGeom prst="straightConnector1">
            <a:avLst/>
          </a:prstGeom>
          <a:noFill/>
          <a:ln cap="flat" cmpd="sng" w="28575">
            <a:solidFill>
              <a:srgbClr val="BE1E2D"/>
            </a:solidFill>
            <a:prstDash val="solid"/>
            <a:round/>
            <a:headEnd len="med" w="med" type="none"/>
            <a:tailEnd len="med" w="med" type="none"/>
          </a:ln>
        </p:spPr>
      </p:cxnSp>
      <p:cxnSp>
        <p:nvCxnSpPr>
          <p:cNvPr id="409" name="Google Shape;409;p62"/>
          <p:cNvCxnSpPr/>
          <p:nvPr/>
        </p:nvCxnSpPr>
        <p:spPr>
          <a:xfrm>
            <a:off x="474975" y="2618100"/>
            <a:ext cx="3417600" cy="1914000"/>
          </a:xfrm>
          <a:prstGeom prst="straightConnector1">
            <a:avLst/>
          </a:prstGeom>
          <a:noFill/>
          <a:ln cap="flat" cmpd="sng" w="28575">
            <a:solidFill>
              <a:srgbClr val="BE1E2D"/>
            </a:solidFill>
            <a:prstDash val="solid"/>
            <a:round/>
            <a:headEnd len="med" w="med" type="none"/>
            <a:tailEnd len="med" w="med" type="none"/>
          </a:ln>
        </p:spPr>
      </p:cxnSp>
      <p:sp>
        <p:nvSpPr>
          <p:cNvPr id="410" name="Google Shape;410;p62"/>
          <p:cNvSpPr txBox="1"/>
          <p:nvPr/>
        </p:nvSpPr>
        <p:spPr>
          <a:xfrm>
            <a:off x="2108425" y="2689375"/>
            <a:ext cx="3127800" cy="83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t">
                <a:solidFill>
                  <a:srgbClr val="24285D"/>
                </a:solidFill>
                <a:latin typeface="Barlow Condensed"/>
                <a:ea typeface="Barlow Condensed"/>
                <a:cs typeface="Barlow Condensed"/>
                <a:sym typeface="Barlow Condensed"/>
              </a:rPr>
              <a:t>&gt; interesting topic</a:t>
            </a:r>
            <a:endParaRPr>
              <a:solidFill>
                <a:srgbClr val="24285D"/>
              </a:solidFill>
              <a:latin typeface="Barlow Condensed"/>
              <a:ea typeface="Barlow Condensed"/>
              <a:cs typeface="Barlow Condensed"/>
              <a:sym typeface="Barlow Condensed"/>
            </a:endParaRPr>
          </a:p>
          <a:p>
            <a:pPr indent="0" lvl="0" marL="0" rtl="0" algn="l">
              <a:spcBef>
                <a:spcPts val="0"/>
              </a:spcBef>
              <a:spcAft>
                <a:spcPts val="0"/>
              </a:spcAft>
              <a:buNone/>
            </a:pPr>
            <a:r>
              <a:rPr lang="et">
                <a:solidFill>
                  <a:srgbClr val="24285D"/>
                </a:solidFill>
                <a:latin typeface="Barlow Condensed"/>
                <a:ea typeface="Barlow Condensed"/>
                <a:cs typeface="Barlow Condensed"/>
                <a:sym typeface="Barlow Condensed"/>
              </a:rPr>
              <a:t>&gt; a new podcast to </a:t>
            </a:r>
            <a:endParaRPr>
              <a:solidFill>
                <a:srgbClr val="24285D"/>
              </a:solidFill>
              <a:latin typeface="Barlow Condensed"/>
              <a:ea typeface="Barlow Condensed"/>
              <a:cs typeface="Barlow Condensed"/>
              <a:sym typeface="Barlow Condensed"/>
            </a:endParaRPr>
          </a:p>
          <a:p>
            <a:pPr indent="0" lvl="0" marL="0" rtl="0" algn="l">
              <a:spcBef>
                <a:spcPts val="0"/>
              </a:spcBef>
              <a:spcAft>
                <a:spcPts val="0"/>
              </a:spcAft>
              <a:buNone/>
            </a:pPr>
            <a:r>
              <a:rPr lang="et">
                <a:solidFill>
                  <a:srgbClr val="24285D"/>
                </a:solidFill>
                <a:latin typeface="Barlow Condensed"/>
                <a:ea typeface="Barlow Condensed"/>
                <a:cs typeface="Barlow Condensed"/>
                <a:sym typeface="Barlow Condensed"/>
              </a:rPr>
              <a:t>listen to every day</a:t>
            </a:r>
            <a:endParaRPr>
              <a:solidFill>
                <a:srgbClr val="24285D"/>
              </a:solidFill>
              <a:latin typeface="Barlow Condensed"/>
              <a:ea typeface="Barlow Condensed"/>
              <a:cs typeface="Barlow Condensed"/>
              <a:sym typeface="Barlow Condensed"/>
            </a:endParaRPr>
          </a:p>
        </p:txBody>
      </p:sp>
      <p:sp>
        <p:nvSpPr>
          <p:cNvPr id="411" name="Google Shape;411;p62"/>
          <p:cNvSpPr txBox="1"/>
          <p:nvPr/>
        </p:nvSpPr>
        <p:spPr>
          <a:xfrm>
            <a:off x="2251775" y="2371650"/>
            <a:ext cx="1146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t">
                <a:solidFill>
                  <a:srgbClr val="BE1E2D"/>
                </a:solidFill>
                <a:latin typeface="Barlow Condensed"/>
                <a:ea typeface="Barlow Condensed"/>
                <a:cs typeface="Barlow Condensed"/>
                <a:sym typeface="Barlow Condensed"/>
              </a:rPr>
              <a:t>Episode 51</a:t>
            </a:r>
            <a:endParaRPr>
              <a:solidFill>
                <a:srgbClr val="BE1E2D"/>
              </a:solidFill>
              <a:latin typeface="Barlow Condensed"/>
              <a:ea typeface="Barlow Condensed"/>
              <a:cs typeface="Barlow Condensed"/>
              <a:sym typeface="Barlow Condensed"/>
            </a:endParaRPr>
          </a:p>
        </p:txBody>
      </p:sp>
      <p:sp>
        <p:nvSpPr>
          <p:cNvPr id="412" name="Google Shape;412;p62"/>
          <p:cNvSpPr txBox="1"/>
          <p:nvPr/>
        </p:nvSpPr>
        <p:spPr>
          <a:xfrm>
            <a:off x="415175" y="3071050"/>
            <a:ext cx="1146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t">
                <a:solidFill>
                  <a:srgbClr val="BE1E2D"/>
                </a:solidFill>
                <a:latin typeface="Barlow Condensed"/>
                <a:ea typeface="Barlow Condensed"/>
                <a:cs typeface="Barlow Condensed"/>
                <a:sym typeface="Barlow Condensed"/>
              </a:rPr>
              <a:t>Episode 52</a:t>
            </a:r>
            <a:endParaRPr>
              <a:solidFill>
                <a:srgbClr val="BE1E2D"/>
              </a:solidFill>
              <a:latin typeface="Barlow Condensed"/>
              <a:ea typeface="Barlow Condensed"/>
              <a:cs typeface="Barlow Condensed"/>
              <a:sym typeface="Barlow Condensed"/>
            </a:endParaRPr>
          </a:p>
        </p:txBody>
      </p:sp>
      <p:sp>
        <p:nvSpPr>
          <p:cNvPr id="413" name="Google Shape;413;p62"/>
          <p:cNvSpPr txBox="1"/>
          <p:nvPr/>
        </p:nvSpPr>
        <p:spPr>
          <a:xfrm>
            <a:off x="4089313" y="958075"/>
            <a:ext cx="1146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t">
                <a:solidFill>
                  <a:srgbClr val="BE1E2D"/>
                </a:solidFill>
                <a:latin typeface="Barlow Condensed"/>
                <a:ea typeface="Barlow Condensed"/>
                <a:cs typeface="Barlow Condensed"/>
                <a:sym typeface="Barlow Condensed"/>
              </a:rPr>
              <a:t>Episode 53</a:t>
            </a:r>
            <a:endParaRPr>
              <a:solidFill>
                <a:srgbClr val="BE1E2D"/>
              </a:solidFill>
              <a:latin typeface="Barlow Condensed"/>
              <a:ea typeface="Barlow Condensed"/>
              <a:cs typeface="Barlow Condensed"/>
              <a:sym typeface="Barlow Condensed"/>
            </a:endParaRPr>
          </a:p>
        </p:txBody>
      </p:sp>
      <p:sp>
        <p:nvSpPr>
          <p:cNvPr id="414" name="Google Shape;414;p62"/>
          <p:cNvSpPr txBox="1"/>
          <p:nvPr/>
        </p:nvSpPr>
        <p:spPr>
          <a:xfrm>
            <a:off x="3983663" y="2710213"/>
            <a:ext cx="1146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t">
                <a:solidFill>
                  <a:srgbClr val="BE1E2D"/>
                </a:solidFill>
                <a:latin typeface="Barlow Condensed"/>
                <a:ea typeface="Barlow Condensed"/>
                <a:cs typeface="Barlow Condensed"/>
                <a:sym typeface="Barlow Condensed"/>
              </a:rPr>
              <a:t>Episode 54</a:t>
            </a:r>
            <a:endParaRPr>
              <a:solidFill>
                <a:srgbClr val="BE1E2D"/>
              </a:solidFill>
              <a:latin typeface="Barlow Condensed"/>
              <a:ea typeface="Barlow Condensed"/>
              <a:cs typeface="Barlow Condensed"/>
              <a:sym typeface="Barlow Condensed"/>
            </a:endParaRPr>
          </a:p>
        </p:txBody>
      </p:sp>
      <p:sp>
        <p:nvSpPr>
          <p:cNvPr id="415" name="Google Shape;415;p62"/>
          <p:cNvSpPr txBox="1"/>
          <p:nvPr/>
        </p:nvSpPr>
        <p:spPr>
          <a:xfrm>
            <a:off x="474975" y="3374125"/>
            <a:ext cx="3127800" cy="1262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t">
                <a:solidFill>
                  <a:srgbClr val="24285D"/>
                </a:solidFill>
                <a:latin typeface="Barlow Condensed"/>
                <a:ea typeface="Barlow Condensed"/>
                <a:cs typeface="Barlow Condensed"/>
                <a:sym typeface="Barlow Condensed"/>
              </a:rPr>
              <a:t>&gt; excited to try out</a:t>
            </a:r>
            <a:endParaRPr>
              <a:solidFill>
                <a:srgbClr val="24285D"/>
              </a:solidFill>
              <a:latin typeface="Barlow Condensed"/>
              <a:ea typeface="Barlow Condensed"/>
              <a:cs typeface="Barlow Condensed"/>
              <a:sym typeface="Barlow Condensed"/>
            </a:endParaRPr>
          </a:p>
          <a:p>
            <a:pPr indent="0" lvl="0" marL="0" rtl="0" algn="l">
              <a:spcBef>
                <a:spcPts val="0"/>
              </a:spcBef>
              <a:spcAft>
                <a:spcPts val="0"/>
              </a:spcAft>
              <a:buNone/>
            </a:pPr>
            <a:r>
              <a:rPr lang="et">
                <a:solidFill>
                  <a:srgbClr val="24285D"/>
                </a:solidFill>
                <a:latin typeface="Barlow Condensed"/>
                <a:ea typeface="Barlow Condensed"/>
                <a:cs typeface="Barlow Condensed"/>
                <a:sym typeface="Barlow Condensed"/>
              </a:rPr>
              <a:t>novel plant-based products</a:t>
            </a:r>
            <a:endParaRPr>
              <a:solidFill>
                <a:srgbClr val="24285D"/>
              </a:solidFill>
              <a:latin typeface="Barlow Condensed"/>
              <a:ea typeface="Barlow Condensed"/>
              <a:cs typeface="Barlow Condensed"/>
              <a:sym typeface="Barlow Condensed"/>
            </a:endParaRPr>
          </a:p>
          <a:p>
            <a:pPr indent="0" lvl="0" marL="0" rtl="0" algn="l">
              <a:spcBef>
                <a:spcPts val="0"/>
              </a:spcBef>
              <a:spcAft>
                <a:spcPts val="0"/>
              </a:spcAft>
              <a:buNone/>
            </a:pPr>
            <a:r>
              <a:rPr lang="et">
                <a:solidFill>
                  <a:srgbClr val="24285D"/>
                </a:solidFill>
                <a:latin typeface="Barlow Condensed"/>
                <a:ea typeface="Barlow Condensed"/>
                <a:cs typeface="Barlow Condensed"/>
                <a:sym typeface="Barlow Condensed"/>
              </a:rPr>
              <a:t>&gt; great way to promote </a:t>
            </a:r>
            <a:endParaRPr>
              <a:solidFill>
                <a:srgbClr val="24285D"/>
              </a:solidFill>
              <a:latin typeface="Barlow Condensed"/>
              <a:ea typeface="Barlow Condensed"/>
              <a:cs typeface="Barlow Condensed"/>
              <a:sym typeface="Barlow Condensed"/>
            </a:endParaRPr>
          </a:p>
          <a:p>
            <a:pPr indent="0" lvl="0" marL="0" rtl="0" algn="l">
              <a:spcBef>
                <a:spcPts val="0"/>
              </a:spcBef>
              <a:spcAft>
                <a:spcPts val="0"/>
              </a:spcAft>
              <a:buNone/>
            </a:pPr>
            <a:r>
              <a:rPr lang="et">
                <a:solidFill>
                  <a:srgbClr val="24285D"/>
                </a:solidFill>
                <a:latin typeface="Barlow Condensed"/>
                <a:ea typeface="Barlow Condensed"/>
                <a:cs typeface="Barlow Condensed"/>
                <a:sym typeface="Barlow Condensed"/>
              </a:rPr>
              <a:t>volunteer work</a:t>
            </a:r>
            <a:endParaRPr>
              <a:solidFill>
                <a:srgbClr val="24285D"/>
              </a:solidFill>
              <a:latin typeface="Barlow Condensed"/>
              <a:ea typeface="Barlow Condensed"/>
              <a:cs typeface="Barlow Condensed"/>
              <a:sym typeface="Barlow Condensed"/>
            </a:endParaRPr>
          </a:p>
          <a:p>
            <a:pPr indent="0" lvl="0" marL="0" rtl="0" algn="l">
              <a:spcBef>
                <a:spcPts val="0"/>
              </a:spcBef>
              <a:spcAft>
                <a:spcPts val="0"/>
              </a:spcAft>
              <a:buNone/>
            </a:pPr>
            <a:r>
              <a:rPr lang="et">
                <a:solidFill>
                  <a:srgbClr val="24285D"/>
                </a:solidFill>
                <a:latin typeface="Barlow Condensed"/>
                <a:ea typeface="Barlow Condensed"/>
                <a:cs typeface="Barlow Condensed"/>
                <a:sym typeface="Barlow Condensed"/>
              </a:rPr>
              <a:t>&gt; relevant topic</a:t>
            </a:r>
            <a:endParaRPr>
              <a:solidFill>
                <a:srgbClr val="24285D"/>
              </a:solidFill>
              <a:latin typeface="Barlow Condensed"/>
              <a:ea typeface="Barlow Condensed"/>
              <a:cs typeface="Barlow Condensed"/>
              <a:sym typeface="Barlow Condensed"/>
            </a:endParaRPr>
          </a:p>
        </p:txBody>
      </p:sp>
      <p:sp>
        <p:nvSpPr>
          <p:cNvPr id="416" name="Google Shape;416;p62"/>
          <p:cNvSpPr txBox="1"/>
          <p:nvPr/>
        </p:nvSpPr>
        <p:spPr>
          <a:xfrm>
            <a:off x="4637813" y="3749200"/>
            <a:ext cx="1146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t">
                <a:solidFill>
                  <a:srgbClr val="BE1E2D"/>
                </a:solidFill>
                <a:latin typeface="Barlow Condensed"/>
                <a:ea typeface="Barlow Condensed"/>
                <a:cs typeface="Barlow Condensed"/>
                <a:sym typeface="Barlow Condensed"/>
              </a:rPr>
              <a:t>Episode 55</a:t>
            </a:r>
            <a:endParaRPr>
              <a:solidFill>
                <a:srgbClr val="BE1E2D"/>
              </a:solidFill>
              <a:latin typeface="Barlow Condensed"/>
              <a:ea typeface="Barlow Condensed"/>
              <a:cs typeface="Barlow Condensed"/>
              <a:sym typeface="Barlow Condensed"/>
            </a:endParaRPr>
          </a:p>
        </p:txBody>
      </p:sp>
      <p:sp>
        <p:nvSpPr>
          <p:cNvPr id="417" name="Google Shape;417;p62"/>
          <p:cNvSpPr txBox="1"/>
          <p:nvPr/>
        </p:nvSpPr>
        <p:spPr>
          <a:xfrm>
            <a:off x="7283138" y="574500"/>
            <a:ext cx="1146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t">
                <a:solidFill>
                  <a:srgbClr val="BE1E2D"/>
                </a:solidFill>
                <a:latin typeface="Barlow Condensed"/>
                <a:ea typeface="Barlow Condensed"/>
                <a:cs typeface="Barlow Condensed"/>
                <a:sym typeface="Barlow Condensed"/>
              </a:rPr>
              <a:t>Episode 56</a:t>
            </a:r>
            <a:endParaRPr>
              <a:solidFill>
                <a:srgbClr val="BE1E2D"/>
              </a:solidFill>
              <a:latin typeface="Barlow Condensed"/>
              <a:ea typeface="Barlow Condensed"/>
              <a:cs typeface="Barlow Condensed"/>
              <a:sym typeface="Barlow Condensed"/>
            </a:endParaRPr>
          </a:p>
        </p:txBody>
      </p:sp>
      <p:sp>
        <p:nvSpPr>
          <p:cNvPr id="418" name="Google Shape;418;p62"/>
          <p:cNvSpPr txBox="1"/>
          <p:nvPr/>
        </p:nvSpPr>
        <p:spPr>
          <a:xfrm>
            <a:off x="6865563" y="2904925"/>
            <a:ext cx="1146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t">
                <a:solidFill>
                  <a:srgbClr val="BE1E2D"/>
                </a:solidFill>
                <a:latin typeface="Barlow Condensed"/>
                <a:ea typeface="Barlow Condensed"/>
                <a:cs typeface="Barlow Condensed"/>
                <a:sym typeface="Barlow Condensed"/>
              </a:rPr>
              <a:t>Episode 57</a:t>
            </a:r>
            <a:endParaRPr>
              <a:solidFill>
                <a:srgbClr val="BE1E2D"/>
              </a:solidFill>
              <a:latin typeface="Barlow Condensed"/>
              <a:ea typeface="Barlow Condensed"/>
              <a:cs typeface="Barlow Condensed"/>
              <a:sym typeface="Barlow Condensed"/>
            </a:endParaRPr>
          </a:p>
        </p:txBody>
      </p:sp>
      <p:sp>
        <p:nvSpPr>
          <p:cNvPr id="419" name="Google Shape;419;p62"/>
          <p:cNvSpPr txBox="1"/>
          <p:nvPr/>
        </p:nvSpPr>
        <p:spPr>
          <a:xfrm>
            <a:off x="3817575" y="1232650"/>
            <a:ext cx="2215800" cy="1046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t">
                <a:solidFill>
                  <a:srgbClr val="24285D"/>
                </a:solidFill>
                <a:latin typeface="Barlow Condensed"/>
                <a:ea typeface="Barlow Condensed"/>
                <a:cs typeface="Barlow Condensed"/>
                <a:sym typeface="Barlow Condensed"/>
              </a:rPr>
              <a:t>&gt; heard the term for the first time</a:t>
            </a:r>
            <a:endParaRPr>
              <a:solidFill>
                <a:srgbClr val="24285D"/>
              </a:solidFill>
              <a:latin typeface="Barlow Condensed"/>
              <a:ea typeface="Barlow Condensed"/>
              <a:cs typeface="Barlow Condensed"/>
              <a:sym typeface="Barlow Condensed"/>
            </a:endParaRPr>
          </a:p>
          <a:p>
            <a:pPr indent="0" lvl="0" marL="0" rtl="0" algn="l">
              <a:spcBef>
                <a:spcPts val="0"/>
              </a:spcBef>
              <a:spcAft>
                <a:spcPts val="0"/>
              </a:spcAft>
              <a:buNone/>
            </a:pPr>
            <a:r>
              <a:rPr lang="et">
                <a:solidFill>
                  <a:srgbClr val="24285D"/>
                </a:solidFill>
                <a:latin typeface="Barlow Condensed"/>
                <a:ea typeface="Barlow Condensed"/>
                <a:cs typeface="Barlow Condensed"/>
                <a:sym typeface="Barlow Condensed"/>
              </a:rPr>
              <a:t>&gt; interesting viewpoints from the academic</a:t>
            </a:r>
            <a:endParaRPr>
              <a:solidFill>
                <a:srgbClr val="24285D"/>
              </a:solidFill>
              <a:latin typeface="Barlow Condensed"/>
              <a:ea typeface="Barlow Condensed"/>
              <a:cs typeface="Barlow Condensed"/>
              <a:sym typeface="Barlow Condensed"/>
            </a:endParaRPr>
          </a:p>
        </p:txBody>
      </p:sp>
      <p:sp>
        <p:nvSpPr>
          <p:cNvPr id="420" name="Google Shape;420;p62"/>
          <p:cNvSpPr txBox="1"/>
          <p:nvPr/>
        </p:nvSpPr>
        <p:spPr>
          <a:xfrm>
            <a:off x="3658825" y="2904925"/>
            <a:ext cx="2007900" cy="1046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t">
                <a:solidFill>
                  <a:srgbClr val="24285D"/>
                </a:solidFill>
                <a:latin typeface="Barlow Condensed"/>
                <a:ea typeface="Barlow Condensed"/>
                <a:cs typeface="Barlow Condensed"/>
                <a:sym typeface="Barlow Condensed"/>
              </a:rPr>
              <a:t>&gt; interesting facts about nutrition</a:t>
            </a:r>
            <a:endParaRPr>
              <a:solidFill>
                <a:srgbClr val="24285D"/>
              </a:solidFill>
              <a:latin typeface="Barlow Condensed"/>
              <a:ea typeface="Barlow Condensed"/>
              <a:cs typeface="Barlow Condensed"/>
              <a:sym typeface="Barlow Condensed"/>
            </a:endParaRPr>
          </a:p>
          <a:p>
            <a:pPr indent="0" lvl="0" marL="0" rtl="0" algn="l">
              <a:spcBef>
                <a:spcPts val="0"/>
              </a:spcBef>
              <a:spcAft>
                <a:spcPts val="0"/>
              </a:spcAft>
              <a:buClr>
                <a:schemeClr val="dk1"/>
              </a:buClr>
              <a:buSzPts val="1100"/>
              <a:buFont typeface="Arial"/>
              <a:buNone/>
            </a:pPr>
            <a:r>
              <a:rPr lang="et">
                <a:solidFill>
                  <a:srgbClr val="24285D"/>
                </a:solidFill>
                <a:latin typeface="Barlow Condensed"/>
                <a:ea typeface="Barlow Condensed"/>
                <a:cs typeface="Barlow Condensed"/>
                <a:sym typeface="Barlow Condensed"/>
              </a:rPr>
              <a:t>&gt; mental health point of view was inriquing</a:t>
            </a:r>
            <a:endParaRPr>
              <a:solidFill>
                <a:srgbClr val="24285D"/>
              </a:solidFill>
              <a:latin typeface="Barlow Condensed"/>
              <a:ea typeface="Barlow Condensed"/>
              <a:cs typeface="Barlow Condensed"/>
              <a:sym typeface="Barlow Condensed"/>
            </a:endParaRPr>
          </a:p>
        </p:txBody>
      </p:sp>
      <p:sp>
        <p:nvSpPr>
          <p:cNvPr id="421" name="Google Shape;421;p62"/>
          <p:cNvSpPr txBox="1"/>
          <p:nvPr/>
        </p:nvSpPr>
        <p:spPr>
          <a:xfrm>
            <a:off x="3983675" y="3930700"/>
            <a:ext cx="2296500" cy="1046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t">
                <a:solidFill>
                  <a:srgbClr val="24285D"/>
                </a:solidFill>
                <a:latin typeface="Barlow Condensed"/>
                <a:ea typeface="Barlow Condensed"/>
                <a:cs typeface="Barlow Condensed"/>
                <a:sym typeface="Barlow Condensed"/>
              </a:rPr>
              <a:t>&gt; natural and smooth discussion</a:t>
            </a:r>
            <a:endParaRPr>
              <a:solidFill>
                <a:srgbClr val="24285D"/>
              </a:solidFill>
              <a:latin typeface="Barlow Condensed"/>
              <a:ea typeface="Barlow Condensed"/>
              <a:cs typeface="Barlow Condensed"/>
              <a:sym typeface="Barlow Condensed"/>
            </a:endParaRPr>
          </a:p>
          <a:p>
            <a:pPr indent="0" lvl="0" marL="0" rtl="0" algn="l">
              <a:spcBef>
                <a:spcPts val="0"/>
              </a:spcBef>
              <a:spcAft>
                <a:spcPts val="0"/>
              </a:spcAft>
              <a:buNone/>
            </a:pPr>
            <a:r>
              <a:rPr lang="et">
                <a:solidFill>
                  <a:srgbClr val="24285D"/>
                </a:solidFill>
                <a:latin typeface="Barlow Condensed"/>
                <a:ea typeface="Barlow Condensed"/>
                <a:cs typeface="Barlow Condensed"/>
                <a:sym typeface="Barlow Condensed"/>
              </a:rPr>
              <a:t>&gt; really liked the idea, that active lifestyle is not just sports and nutrition</a:t>
            </a:r>
            <a:endParaRPr>
              <a:solidFill>
                <a:srgbClr val="24285D"/>
              </a:solidFill>
              <a:latin typeface="Barlow Condensed"/>
              <a:ea typeface="Barlow Condensed"/>
              <a:cs typeface="Barlow Condensed"/>
              <a:sym typeface="Barlow Condensed"/>
            </a:endParaRPr>
          </a:p>
        </p:txBody>
      </p:sp>
      <p:cxnSp>
        <p:nvCxnSpPr>
          <p:cNvPr id="422" name="Google Shape;422;p62"/>
          <p:cNvCxnSpPr/>
          <p:nvPr/>
        </p:nvCxnSpPr>
        <p:spPr>
          <a:xfrm>
            <a:off x="6163825" y="574500"/>
            <a:ext cx="10200" cy="3888000"/>
          </a:xfrm>
          <a:prstGeom prst="straightConnector1">
            <a:avLst/>
          </a:prstGeom>
          <a:noFill/>
          <a:ln cap="flat" cmpd="sng" w="28575">
            <a:solidFill>
              <a:srgbClr val="BE1E2D"/>
            </a:solidFill>
            <a:prstDash val="solid"/>
            <a:round/>
            <a:headEnd len="med" w="med" type="none"/>
            <a:tailEnd len="med" w="med" type="none"/>
          </a:ln>
        </p:spPr>
      </p:cxnSp>
      <p:sp>
        <p:nvSpPr>
          <p:cNvPr id="423" name="Google Shape;423;p62"/>
          <p:cNvSpPr txBox="1"/>
          <p:nvPr/>
        </p:nvSpPr>
        <p:spPr>
          <a:xfrm>
            <a:off x="6734650" y="959725"/>
            <a:ext cx="2007900" cy="83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et">
                <a:solidFill>
                  <a:srgbClr val="24285D"/>
                </a:solidFill>
                <a:latin typeface="Barlow Condensed"/>
                <a:ea typeface="Barlow Condensed"/>
                <a:cs typeface="Barlow Condensed"/>
                <a:sym typeface="Barlow Condensed"/>
              </a:rPr>
              <a:t>(no feedback to report, since the episode was published just on the 12th of December)</a:t>
            </a:r>
            <a:endParaRPr i="1">
              <a:solidFill>
                <a:srgbClr val="24285D"/>
              </a:solidFill>
              <a:latin typeface="Barlow Condensed"/>
              <a:ea typeface="Barlow Condensed"/>
              <a:cs typeface="Barlow Condensed"/>
              <a:sym typeface="Barlow Condensed"/>
            </a:endParaRPr>
          </a:p>
        </p:txBody>
      </p:sp>
      <p:sp>
        <p:nvSpPr>
          <p:cNvPr id="424" name="Google Shape;424;p62"/>
          <p:cNvSpPr txBox="1"/>
          <p:nvPr/>
        </p:nvSpPr>
        <p:spPr>
          <a:xfrm>
            <a:off x="6323450" y="3305125"/>
            <a:ext cx="2007900" cy="83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et">
                <a:solidFill>
                  <a:srgbClr val="24285D"/>
                </a:solidFill>
                <a:latin typeface="Barlow Condensed"/>
                <a:ea typeface="Barlow Condensed"/>
                <a:cs typeface="Barlow Condensed"/>
                <a:sym typeface="Barlow Condensed"/>
              </a:rPr>
              <a:t>(no feedback to report, since the episode was not published as of 12th of December 2022)</a:t>
            </a:r>
            <a:endParaRPr i="1">
              <a:solidFill>
                <a:srgbClr val="24285D"/>
              </a:solidFill>
              <a:latin typeface="Barlow Condensed"/>
              <a:ea typeface="Barlow Condensed"/>
              <a:cs typeface="Barlow Condensed"/>
              <a:sym typeface="Barlow Condensed"/>
            </a:endParaRPr>
          </a:p>
        </p:txBody>
      </p:sp>
      <p:cxnSp>
        <p:nvCxnSpPr>
          <p:cNvPr id="425" name="Google Shape;425;p62"/>
          <p:cNvCxnSpPr/>
          <p:nvPr/>
        </p:nvCxnSpPr>
        <p:spPr>
          <a:xfrm flipH="1" rot="10800000">
            <a:off x="3411950" y="1874600"/>
            <a:ext cx="3232500" cy="1080300"/>
          </a:xfrm>
          <a:prstGeom prst="straightConnector1">
            <a:avLst/>
          </a:prstGeom>
          <a:noFill/>
          <a:ln cap="flat" cmpd="sng" w="28575">
            <a:solidFill>
              <a:srgbClr val="BE1E2D"/>
            </a:solidFill>
            <a:prstDash val="solid"/>
            <a:round/>
            <a:headEnd len="med" w="med" type="none"/>
            <a:tailEnd len="med" w="med" type="none"/>
          </a:ln>
        </p:spPr>
      </p:cxnSp>
    </p:spTree>
  </p:cSld>
  <p:clrMapOvr>
    <a:masterClrMapping/>
  </p:clrMapOvr>
  <p:transition>
    <p:fade/>
  </p:transition>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9" name="Shape 429"/>
        <p:cNvGrpSpPr/>
        <p:nvPr/>
      </p:nvGrpSpPr>
      <p:grpSpPr>
        <a:xfrm>
          <a:off x="0" y="0"/>
          <a:ext cx="0" cy="0"/>
          <a:chOff x="0" y="0"/>
          <a:chExt cx="0" cy="0"/>
        </a:xfrm>
      </p:grpSpPr>
      <p:sp>
        <p:nvSpPr>
          <p:cNvPr id="430" name="Google Shape;430;p63"/>
          <p:cNvSpPr/>
          <p:nvPr/>
        </p:nvSpPr>
        <p:spPr>
          <a:xfrm>
            <a:off x="1280601" y="241803"/>
            <a:ext cx="4105500" cy="4079100"/>
          </a:xfrm>
          <a:prstGeom prst="rect">
            <a:avLst/>
          </a:prstGeom>
          <a:noFill/>
          <a:ln>
            <a:noFill/>
          </a:ln>
        </p:spPr>
        <p:txBody>
          <a:bodyPr anchorCtr="0" anchor="t" bIns="45700" lIns="91425" spcFirstLastPara="1" rIns="91425" wrap="square" tIns="45700">
            <a:noAutofit/>
          </a:bodyPr>
          <a:lstStyle/>
          <a:p>
            <a:pPr indent="0" lvl="0" marL="0" marR="0" rtl="0" algn="r">
              <a:lnSpc>
                <a:spcPct val="60000"/>
              </a:lnSpc>
              <a:spcBef>
                <a:spcPts val="0"/>
              </a:spcBef>
              <a:spcAft>
                <a:spcPts val="0"/>
              </a:spcAft>
              <a:buNone/>
            </a:pPr>
            <a:r>
              <a:rPr b="0" i="1" lang="et" sz="5000" u="none" cap="none" strike="noStrike">
                <a:solidFill>
                  <a:srgbClr val="EC008B"/>
                </a:solidFill>
                <a:latin typeface="Barlow Condensed Medium"/>
                <a:ea typeface="Barlow Condensed Medium"/>
                <a:cs typeface="Barlow Condensed Medium"/>
                <a:sym typeface="Barlow Condensed Medium"/>
              </a:rPr>
              <a:t>     </a:t>
            </a:r>
            <a:endParaRPr b="0" i="1" sz="8000" u="none" cap="none" strike="noStrike">
              <a:solidFill>
                <a:srgbClr val="EC008B"/>
              </a:solidFill>
              <a:latin typeface="Barlow Condensed ExtraLight"/>
              <a:ea typeface="Barlow Condensed ExtraLight"/>
              <a:cs typeface="Barlow Condensed ExtraLight"/>
              <a:sym typeface="Barlow Condensed ExtraLight"/>
            </a:endParaRPr>
          </a:p>
          <a:p>
            <a:pPr indent="0" lvl="0" marL="0" marR="0" rtl="0" algn="r">
              <a:lnSpc>
                <a:spcPct val="100000"/>
              </a:lnSpc>
              <a:spcBef>
                <a:spcPts val="0"/>
              </a:spcBef>
              <a:spcAft>
                <a:spcPts val="0"/>
              </a:spcAft>
              <a:buNone/>
            </a:pPr>
            <a:r>
              <a:rPr b="0" i="1" lang="et" sz="8000" u="none" cap="none" strike="noStrike">
                <a:solidFill>
                  <a:srgbClr val="EC008B"/>
                </a:solidFill>
                <a:latin typeface="Barlow Condensed Medium"/>
                <a:ea typeface="Barlow Condensed Medium"/>
                <a:cs typeface="Barlow Condensed Medium"/>
                <a:sym typeface="Barlow Condensed Medium"/>
              </a:rPr>
              <a:t>      </a:t>
            </a:r>
            <a:r>
              <a:rPr b="0" i="1" lang="et" sz="8000" u="none" cap="none" strike="noStrike">
                <a:solidFill>
                  <a:srgbClr val="EC008B"/>
                </a:solidFill>
                <a:latin typeface="Barlow Condensed ExtraLight"/>
                <a:ea typeface="Barlow Condensed ExtraLight"/>
                <a:cs typeface="Barlow Condensed ExtraLight"/>
                <a:sym typeface="Barlow Condensed ExtraLight"/>
              </a:rPr>
              <a:t>THANK YOU FOR LISTENING!</a:t>
            </a:r>
            <a:endParaRPr b="0" i="1" sz="8000" u="none" cap="none" strike="noStrike">
              <a:solidFill>
                <a:srgbClr val="EC008B"/>
              </a:solidFill>
              <a:latin typeface="Barlow Condensed ExtraLight"/>
              <a:ea typeface="Barlow Condensed ExtraLight"/>
              <a:cs typeface="Barlow Condensed ExtraLight"/>
              <a:sym typeface="Barlow Condensed ExtraLight"/>
            </a:endParaRPr>
          </a:p>
          <a:p>
            <a:pPr indent="0" lvl="0" marL="0" marR="0" rtl="0" algn="r">
              <a:lnSpc>
                <a:spcPct val="60000"/>
              </a:lnSpc>
              <a:spcBef>
                <a:spcPts val="0"/>
              </a:spcBef>
              <a:spcAft>
                <a:spcPts val="0"/>
              </a:spcAft>
              <a:buNone/>
            </a:pPr>
            <a:r>
              <a:rPr b="0" i="1" lang="et" sz="8000" u="none" cap="none" strike="noStrike">
                <a:solidFill>
                  <a:srgbClr val="EC008B"/>
                </a:solidFill>
                <a:latin typeface="Barlow Condensed Medium"/>
                <a:ea typeface="Barlow Condensed Medium"/>
                <a:cs typeface="Barlow Condensed Medium"/>
                <a:sym typeface="Barlow Condensed Medium"/>
              </a:rPr>
              <a:t>         </a:t>
            </a:r>
            <a:endParaRPr b="0" i="1" sz="8000" u="none" cap="none" strike="noStrike">
              <a:solidFill>
                <a:srgbClr val="EC008B"/>
              </a:solidFill>
              <a:latin typeface="Barlow Condensed ExtraLight"/>
              <a:ea typeface="Barlow Condensed ExtraLight"/>
              <a:cs typeface="Barlow Condensed ExtraLight"/>
              <a:sym typeface="Barlow Condensed ExtraLight"/>
            </a:endParaRPr>
          </a:p>
        </p:txBody>
      </p:sp>
    </p:spTree>
  </p:cSld>
  <p:clrMapOvr>
    <a:masterClrMapping/>
  </p:clrMapOvr>
  <p:transition>
    <p:fade/>
  </p:transition>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4" name="Shape 434"/>
        <p:cNvGrpSpPr/>
        <p:nvPr/>
      </p:nvGrpSpPr>
      <p:grpSpPr>
        <a:xfrm>
          <a:off x="0" y="0"/>
          <a:ext cx="0" cy="0"/>
          <a:chOff x="0" y="0"/>
          <a:chExt cx="0" cy="0"/>
        </a:xfrm>
      </p:grpSpPr>
      <p:sp>
        <p:nvSpPr>
          <p:cNvPr id="435" name="Google Shape;435;p64"/>
          <p:cNvSpPr txBox="1"/>
          <p:nvPr/>
        </p:nvSpPr>
        <p:spPr>
          <a:xfrm>
            <a:off x="-357175" y="127550"/>
            <a:ext cx="5357400" cy="523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i="1" lang="et" sz="2200">
                <a:solidFill>
                  <a:srgbClr val="EC008B"/>
                </a:solidFill>
                <a:latin typeface="Barlow Condensed"/>
                <a:ea typeface="Barlow Condensed"/>
                <a:cs typeface="Barlow Condensed"/>
                <a:sym typeface="Barlow Condensed"/>
              </a:rPr>
              <a:t>PARTICIPANTS OF THE PROJECT</a:t>
            </a:r>
            <a:endParaRPr i="1" sz="2200">
              <a:solidFill>
                <a:srgbClr val="EC008B"/>
              </a:solidFill>
              <a:latin typeface="Barlow Condensed"/>
              <a:ea typeface="Barlow Condensed"/>
              <a:cs typeface="Barlow Condensed"/>
              <a:sym typeface="Barlow Condensed"/>
            </a:endParaRPr>
          </a:p>
        </p:txBody>
      </p:sp>
      <p:sp>
        <p:nvSpPr>
          <p:cNvPr id="436" name="Google Shape;436;p64"/>
          <p:cNvSpPr txBox="1"/>
          <p:nvPr/>
        </p:nvSpPr>
        <p:spPr>
          <a:xfrm>
            <a:off x="195325" y="846400"/>
            <a:ext cx="2734500" cy="1385400"/>
          </a:xfrm>
          <a:prstGeom prst="rect">
            <a:avLst/>
          </a:prstGeom>
          <a:noFill/>
          <a:ln>
            <a:noFill/>
          </a:ln>
        </p:spPr>
        <p:txBody>
          <a:bodyPr anchorCtr="0" anchor="t" bIns="91425" lIns="91425" spcFirstLastPara="1" rIns="91425" wrap="square" tIns="91425">
            <a:spAutoFit/>
          </a:bodyPr>
          <a:lstStyle/>
          <a:p>
            <a:pPr indent="0" lvl="0" marL="0" rtl="0" algn="just">
              <a:spcBef>
                <a:spcPts val="1000"/>
              </a:spcBef>
              <a:spcAft>
                <a:spcPts val="0"/>
              </a:spcAft>
              <a:buClr>
                <a:schemeClr val="dk1"/>
              </a:buClr>
              <a:buSzPts val="1100"/>
              <a:buFont typeface="Arial"/>
              <a:buNone/>
            </a:pPr>
            <a:r>
              <a:rPr i="1" lang="et" sz="1300">
                <a:solidFill>
                  <a:srgbClr val="002060"/>
                </a:solidFill>
                <a:latin typeface="Barlow Condensed"/>
                <a:ea typeface="Barlow Condensed"/>
                <a:cs typeface="Barlow Condensed"/>
                <a:sym typeface="Barlow Condensed"/>
              </a:rPr>
              <a:t>Darja Litvitšenko - Audiovisual Media BA</a:t>
            </a:r>
            <a:endParaRPr i="1" sz="1300">
              <a:solidFill>
                <a:srgbClr val="002060"/>
              </a:solidFill>
              <a:latin typeface="Barlow Condensed"/>
              <a:ea typeface="Barlow Condensed"/>
              <a:cs typeface="Barlow Condensed"/>
              <a:sym typeface="Barlow Condensed"/>
            </a:endParaRPr>
          </a:p>
          <a:p>
            <a:pPr indent="0" lvl="0" marL="0" rtl="0" algn="just">
              <a:spcBef>
                <a:spcPts val="0"/>
              </a:spcBef>
              <a:spcAft>
                <a:spcPts val="0"/>
              </a:spcAft>
              <a:buClr>
                <a:schemeClr val="dk1"/>
              </a:buClr>
              <a:buSzPts val="1100"/>
              <a:buFont typeface="Arial"/>
              <a:buNone/>
            </a:pPr>
            <a:r>
              <a:rPr i="1" lang="et" sz="1300">
                <a:solidFill>
                  <a:srgbClr val="002060"/>
                </a:solidFill>
                <a:latin typeface="Barlow Condensed"/>
                <a:ea typeface="Barlow Condensed"/>
                <a:cs typeface="Barlow Condensed"/>
                <a:sym typeface="Barlow Condensed"/>
              </a:rPr>
              <a:t>Getter Meresmaa - Social Work BA</a:t>
            </a:r>
            <a:endParaRPr i="1" sz="1300">
              <a:solidFill>
                <a:srgbClr val="002060"/>
              </a:solidFill>
              <a:latin typeface="Barlow Condensed"/>
              <a:ea typeface="Barlow Condensed"/>
              <a:cs typeface="Barlow Condensed"/>
              <a:sym typeface="Barlow Condensed"/>
            </a:endParaRPr>
          </a:p>
          <a:p>
            <a:pPr indent="0" lvl="0" marL="0" rtl="0" algn="just">
              <a:spcBef>
                <a:spcPts val="0"/>
              </a:spcBef>
              <a:spcAft>
                <a:spcPts val="0"/>
              </a:spcAft>
              <a:buClr>
                <a:schemeClr val="dk1"/>
              </a:buClr>
              <a:buSzPts val="1100"/>
              <a:buFont typeface="Arial"/>
              <a:buNone/>
            </a:pPr>
            <a:r>
              <a:rPr i="1" lang="et" sz="1300">
                <a:solidFill>
                  <a:srgbClr val="002060"/>
                </a:solidFill>
                <a:latin typeface="Barlow Condensed"/>
                <a:ea typeface="Barlow Condensed"/>
                <a:cs typeface="Barlow Condensed"/>
                <a:sym typeface="Barlow Condensed"/>
              </a:rPr>
              <a:t>Joosep Soekõrv - Translation MA</a:t>
            </a:r>
            <a:endParaRPr i="1" sz="1300">
              <a:solidFill>
                <a:srgbClr val="002060"/>
              </a:solidFill>
              <a:latin typeface="Barlow Condensed"/>
              <a:ea typeface="Barlow Condensed"/>
              <a:cs typeface="Barlow Condensed"/>
              <a:sym typeface="Barlow Condensed"/>
            </a:endParaRPr>
          </a:p>
          <a:p>
            <a:pPr indent="0" lvl="0" marL="0" rtl="0" algn="just">
              <a:spcBef>
                <a:spcPts val="0"/>
              </a:spcBef>
              <a:spcAft>
                <a:spcPts val="0"/>
              </a:spcAft>
              <a:buClr>
                <a:schemeClr val="dk1"/>
              </a:buClr>
              <a:buSzPts val="1100"/>
              <a:buFont typeface="Arial"/>
              <a:buNone/>
            </a:pPr>
            <a:r>
              <a:rPr i="1" lang="et" sz="1300">
                <a:solidFill>
                  <a:srgbClr val="002060"/>
                </a:solidFill>
                <a:latin typeface="Barlow Condensed"/>
                <a:ea typeface="Barlow Condensed"/>
                <a:cs typeface="Barlow Condensed"/>
                <a:sym typeface="Barlow Condensed"/>
              </a:rPr>
              <a:t>Karmel Markov - Adult Education BA</a:t>
            </a:r>
            <a:endParaRPr i="1" sz="1300">
              <a:solidFill>
                <a:srgbClr val="002060"/>
              </a:solidFill>
              <a:latin typeface="Barlow Condensed"/>
              <a:ea typeface="Barlow Condensed"/>
              <a:cs typeface="Barlow Condensed"/>
              <a:sym typeface="Barlow Condensed"/>
            </a:endParaRPr>
          </a:p>
          <a:p>
            <a:pPr indent="0" lvl="0" marL="0" rtl="0" algn="just">
              <a:spcBef>
                <a:spcPts val="0"/>
              </a:spcBef>
              <a:spcAft>
                <a:spcPts val="0"/>
              </a:spcAft>
              <a:buClr>
                <a:schemeClr val="dk1"/>
              </a:buClr>
              <a:buSzPts val="1100"/>
              <a:buFont typeface="Arial"/>
              <a:buNone/>
            </a:pPr>
            <a:r>
              <a:rPr i="1" lang="et" sz="1300">
                <a:solidFill>
                  <a:srgbClr val="002060"/>
                </a:solidFill>
                <a:latin typeface="Barlow Condensed"/>
                <a:ea typeface="Barlow Condensed"/>
                <a:cs typeface="Barlow Condensed"/>
                <a:sym typeface="Barlow Condensed"/>
              </a:rPr>
              <a:t>Lauren Teesalu - Theory of Culture BA</a:t>
            </a:r>
            <a:endParaRPr i="1" sz="1300">
              <a:solidFill>
                <a:srgbClr val="002060"/>
              </a:solidFill>
              <a:latin typeface="Barlow Condensed"/>
              <a:ea typeface="Barlow Condensed"/>
              <a:cs typeface="Barlow Condensed"/>
              <a:sym typeface="Barlow Condensed"/>
            </a:endParaRPr>
          </a:p>
          <a:p>
            <a:pPr indent="0" lvl="0" marL="0" rtl="0" algn="just">
              <a:spcBef>
                <a:spcPts val="0"/>
              </a:spcBef>
              <a:spcAft>
                <a:spcPts val="0"/>
              </a:spcAft>
              <a:buClr>
                <a:schemeClr val="dk1"/>
              </a:buClr>
              <a:buSzPts val="1100"/>
              <a:buFont typeface="Arial"/>
              <a:buNone/>
            </a:pPr>
            <a:r>
              <a:rPr i="1" lang="et" sz="1300">
                <a:solidFill>
                  <a:srgbClr val="002060"/>
                </a:solidFill>
                <a:latin typeface="Barlow Condensed"/>
                <a:ea typeface="Barlow Condensed"/>
                <a:cs typeface="Barlow Condensed"/>
                <a:sym typeface="Barlow Condensed"/>
              </a:rPr>
              <a:t>Viktoria Novikova - Chinese Studies BA</a:t>
            </a:r>
            <a:endParaRPr sz="1300"/>
          </a:p>
        </p:txBody>
      </p:sp>
      <p:sp>
        <p:nvSpPr>
          <p:cNvPr id="437" name="Google Shape;437;p64"/>
          <p:cNvSpPr txBox="1"/>
          <p:nvPr/>
        </p:nvSpPr>
        <p:spPr>
          <a:xfrm>
            <a:off x="1971825" y="3597375"/>
            <a:ext cx="4740000" cy="1385400"/>
          </a:xfrm>
          <a:prstGeom prst="rect">
            <a:avLst/>
          </a:prstGeom>
          <a:noFill/>
          <a:ln>
            <a:noFill/>
          </a:ln>
        </p:spPr>
        <p:txBody>
          <a:bodyPr anchorCtr="0" anchor="t" bIns="91425" lIns="91425" spcFirstLastPara="1" rIns="91425" wrap="square" tIns="91425">
            <a:spAutoFit/>
          </a:bodyPr>
          <a:lstStyle/>
          <a:p>
            <a:pPr indent="0" lvl="0" marL="0" rtl="0" algn="just">
              <a:spcBef>
                <a:spcPts val="0"/>
              </a:spcBef>
              <a:spcAft>
                <a:spcPts val="0"/>
              </a:spcAft>
              <a:buNone/>
            </a:pPr>
            <a:r>
              <a:rPr i="1" lang="et" sz="1300">
                <a:solidFill>
                  <a:srgbClr val="002060"/>
                </a:solidFill>
                <a:latin typeface="Barlow Condensed"/>
                <a:ea typeface="Barlow Condensed"/>
                <a:cs typeface="Barlow Condensed"/>
                <a:sym typeface="Barlow Condensed"/>
              </a:rPr>
              <a:t>Cynthia Ogugua Amina Enemosah - Communication Management </a:t>
            </a:r>
            <a:endParaRPr i="1" sz="1300">
              <a:solidFill>
                <a:srgbClr val="002060"/>
              </a:solidFill>
              <a:latin typeface="Barlow Condensed"/>
              <a:ea typeface="Barlow Condensed"/>
              <a:cs typeface="Barlow Condensed"/>
              <a:sym typeface="Barlow Condensed"/>
            </a:endParaRPr>
          </a:p>
          <a:p>
            <a:pPr indent="0" lvl="0" marL="0" rtl="0" algn="just">
              <a:spcBef>
                <a:spcPts val="0"/>
              </a:spcBef>
              <a:spcAft>
                <a:spcPts val="0"/>
              </a:spcAft>
              <a:buNone/>
            </a:pPr>
            <a:r>
              <a:rPr i="1" lang="et" sz="1300">
                <a:solidFill>
                  <a:srgbClr val="002060"/>
                </a:solidFill>
                <a:latin typeface="Barlow Condensed"/>
                <a:ea typeface="Barlow Condensed"/>
                <a:cs typeface="Barlow Condensed"/>
                <a:sym typeface="Barlow Condensed"/>
              </a:rPr>
              <a:t>Mercy Ugochi Onwuzulike - Human Rights in the Digital Society </a:t>
            </a:r>
            <a:endParaRPr i="1" sz="1300">
              <a:solidFill>
                <a:srgbClr val="002060"/>
              </a:solidFill>
              <a:latin typeface="Barlow Condensed"/>
              <a:ea typeface="Barlow Condensed"/>
              <a:cs typeface="Barlow Condensed"/>
              <a:sym typeface="Barlow Condensed"/>
            </a:endParaRPr>
          </a:p>
          <a:p>
            <a:pPr indent="0" lvl="0" marL="0" rtl="0" algn="just">
              <a:spcBef>
                <a:spcPts val="0"/>
              </a:spcBef>
              <a:spcAft>
                <a:spcPts val="0"/>
              </a:spcAft>
              <a:buNone/>
            </a:pPr>
            <a:r>
              <a:rPr i="1" lang="et" sz="1300">
                <a:solidFill>
                  <a:srgbClr val="002060"/>
                </a:solidFill>
                <a:latin typeface="Barlow Condensed"/>
                <a:ea typeface="Barlow Condensed"/>
                <a:cs typeface="Barlow Condensed"/>
                <a:sym typeface="Barlow Condensed"/>
              </a:rPr>
              <a:t>Olivia Nkeonyere Emeto - Human Rights In The Digital Society </a:t>
            </a:r>
            <a:endParaRPr i="1" sz="1300">
              <a:solidFill>
                <a:srgbClr val="002060"/>
              </a:solidFill>
              <a:latin typeface="Barlow Condensed"/>
              <a:ea typeface="Barlow Condensed"/>
              <a:cs typeface="Barlow Condensed"/>
              <a:sym typeface="Barlow Condensed"/>
            </a:endParaRPr>
          </a:p>
          <a:p>
            <a:pPr indent="0" lvl="0" marL="0" rtl="0" algn="just">
              <a:spcBef>
                <a:spcPts val="0"/>
              </a:spcBef>
              <a:spcAft>
                <a:spcPts val="0"/>
              </a:spcAft>
              <a:buNone/>
            </a:pPr>
            <a:r>
              <a:rPr i="1" lang="et" sz="1300">
                <a:solidFill>
                  <a:srgbClr val="002060"/>
                </a:solidFill>
                <a:latin typeface="Barlow Condensed"/>
                <a:ea typeface="Barlow Condensed"/>
                <a:cs typeface="Barlow Condensed"/>
                <a:sym typeface="Barlow Condensed"/>
              </a:rPr>
              <a:t>Omolade Abimbola Olorundare - Communication Management </a:t>
            </a:r>
            <a:endParaRPr i="1" sz="1300">
              <a:solidFill>
                <a:srgbClr val="002060"/>
              </a:solidFill>
              <a:latin typeface="Barlow Condensed"/>
              <a:ea typeface="Barlow Condensed"/>
              <a:cs typeface="Barlow Condensed"/>
              <a:sym typeface="Barlow Condensed"/>
            </a:endParaRPr>
          </a:p>
          <a:p>
            <a:pPr indent="0" lvl="0" marL="0" rtl="0" algn="just">
              <a:spcBef>
                <a:spcPts val="0"/>
              </a:spcBef>
              <a:spcAft>
                <a:spcPts val="0"/>
              </a:spcAft>
              <a:buNone/>
            </a:pPr>
            <a:r>
              <a:rPr i="1" lang="et" sz="1300">
                <a:solidFill>
                  <a:srgbClr val="002060"/>
                </a:solidFill>
                <a:latin typeface="Barlow Condensed"/>
                <a:ea typeface="Barlow Condensed"/>
                <a:cs typeface="Barlow Condensed"/>
                <a:sym typeface="Barlow Condensed"/>
              </a:rPr>
              <a:t>Alia Hajiyeva - Literature, Visual Culture and Film Studies </a:t>
            </a:r>
            <a:endParaRPr i="1" sz="1300">
              <a:solidFill>
                <a:srgbClr val="002060"/>
              </a:solidFill>
              <a:latin typeface="Barlow Condensed"/>
              <a:ea typeface="Barlow Condensed"/>
              <a:cs typeface="Barlow Condensed"/>
              <a:sym typeface="Barlow Condensed"/>
            </a:endParaRPr>
          </a:p>
          <a:p>
            <a:pPr indent="0" lvl="0" marL="0" rtl="0" algn="just">
              <a:spcBef>
                <a:spcPts val="0"/>
              </a:spcBef>
              <a:spcAft>
                <a:spcPts val="0"/>
              </a:spcAft>
              <a:buNone/>
            </a:pPr>
            <a:r>
              <a:rPr i="1" lang="et" sz="1300">
                <a:solidFill>
                  <a:srgbClr val="002060"/>
                </a:solidFill>
                <a:latin typeface="Barlow Condensed"/>
                <a:ea typeface="Barlow Condensed"/>
                <a:cs typeface="Barlow Condensed"/>
                <a:sym typeface="Barlow Condensed"/>
              </a:rPr>
              <a:t>Boonsita Limworaphan - Human Rights in the Digital Society </a:t>
            </a:r>
            <a:endParaRPr i="1" sz="1300">
              <a:solidFill>
                <a:srgbClr val="002060"/>
              </a:solidFill>
              <a:latin typeface="Barlow Condensed"/>
              <a:ea typeface="Barlow Condensed"/>
              <a:cs typeface="Barlow Condensed"/>
              <a:sym typeface="Barlow Condensed"/>
            </a:endParaRPr>
          </a:p>
        </p:txBody>
      </p:sp>
      <p:sp>
        <p:nvSpPr>
          <p:cNvPr id="438" name="Google Shape;438;p64"/>
          <p:cNvSpPr txBox="1"/>
          <p:nvPr/>
        </p:nvSpPr>
        <p:spPr>
          <a:xfrm>
            <a:off x="1376525" y="2224963"/>
            <a:ext cx="3623700" cy="1385400"/>
          </a:xfrm>
          <a:prstGeom prst="rect">
            <a:avLst/>
          </a:prstGeom>
          <a:noFill/>
          <a:ln>
            <a:noFill/>
          </a:ln>
        </p:spPr>
        <p:txBody>
          <a:bodyPr anchorCtr="0" anchor="t" bIns="91425" lIns="91425" spcFirstLastPara="1" rIns="91425" wrap="square" tIns="91425">
            <a:spAutoFit/>
          </a:bodyPr>
          <a:lstStyle/>
          <a:p>
            <a:pPr indent="0" lvl="0" marL="0" rtl="0" algn="just">
              <a:spcBef>
                <a:spcPts val="0"/>
              </a:spcBef>
              <a:spcAft>
                <a:spcPts val="0"/>
              </a:spcAft>
              <a:buNone/>
            </a:pPr>
            <a:r>
              <a:rPr i="1" lang="et" sz="1300">
                <a:solidFill>
                  <a:srgbClr val="002060"/>
                </a:solidFill>
                <a:latin typeface="Barlow Condensed"/>
                <a:ea typeface="Barlow Condensed"/>
                <a:cs typeface="Barlow Condensed"/>
                <a:sym typeface="Barlow Condensed"/>
              </a:rPr>
              <a:t>Kerli Loomets - Japanese Studies</a:t>
            </a:r>
            <a:endParaRPr i="1" sz="1300">
              <a:solidFill>
                <a:srgbClr val="002060"/>
              </a:solidFill>
              <a:latin typeface="Barlow Condensed"/>
              <a:ea typeface="Barlow Condensed"/>
              <a:cs typeface="Barlow Condensed"/>
              <a:sym typeface="Barlow Condensed"/>
            </a:endParaRPr>
          </a:p>
          <a:p>
            <a:pPr indent="0" lvl="0" marL="0" rtl="0" algn="just">
              <a:spcBef>
                <a:spcPts val="0"/>
              </a:spcBef>
              <a:spcAft>
                <a:spcPts val="0"/>
              </a:spcAft>
              <a:buNone/>
            </a:pPr>
            <a:r>
              <a:rPr i="1" lang="et" sz="1300">
                <a:solidFill>
                  <a:srgbClr val="002060"/>
                </a:solidFill>
                <a:latin typeface="Barlow Condensed"/>
                <a:ea typeface="Barlow Condensed"/>
                <a:cs typeface="Barlow Condensed"/>
                <a:sym typeface="Barlow Condensed"/>
              </a:rPr>
              <a:t>Anna Selivanova - Liberal Arts in Humanities </a:t>
            </a:r>
            <a:endParaRPr i="1" sz="1300">
              <a:solidFill>
                <a:srgbClr val="002060"/>
              </a:solidFill>
              <a:latin typeface="Barlow Condensed"/>
              <a:ea typeface="Barlow Condensed"/>
              <a:cs typeface="Barlow Condensed"/>
              <a:sym typeface="Barlow Condensed"/>
            </a:endParaRPr>
          </a:p>
          <a:p>
            <a:pPr indent="0" lvl="0" marL="0" rtl="0" algn="just">
              <a:spcBef>
                <a:spcPts val="0"/>
              </a:spcBef>
              <a:spcAft>
                <a:spcPts val="0"/>
              </a:spcAft>
              <a:buNone/>
            </a:pPr>
            <a:r>
              <a:rPr i="1" lang="et" sz="1300">
                <a:solidFill>
                  <a:srgbClr val="002060"/>
                </a:solidFill>
                <a:latin typeface="Barlow Condensed"/>
                <a:ea typeface="Barlow Condensed"/>
                <a:cs typeface="Barlow Condensed"/>
                <a:sym typeface="Barlow Condensed"/>
              </a:rPr>
              <a:t>Kailiin Dubrov - Audiovisual Media </a:t>
            </a:r>
            <a:endParaRPr i="1" sz="1300">
              <a:solidFill>
                <a:srgbClr val="002060"/>
              </a:solidFill>
              <a:latin typeface="Barlow Condensed"/>
              <a:ea typeface="Barlow Condensed"/>
              <a:cs typeface="Barlow Condensed"/>
              <a:sym typeface="Barlow Condensed"/>
            </a:endParaRPr>
          </a:p>
          <a:p>
            <a:pPr indent="0" lvl="0" marL="0" rtl="0" algn="just">
              <a:spcBef>
                <a:spcPts val="0"/>
              </a:spcBef>
              <a:spcAft>
                <a:spcPts val="0"/>
              </a:spcAft>
              <a:buNone/>
            </a:pPr>
            <a:r>
              <a:rPr i="1" lang="et" sz="1300">
                <a:solidFill>
                  <a:srgbClr val="002060"/>
                </a:solidFill>
                <a:latin typeface="Barlow Condensed"/>
                <a:ea typeface="Barlow Condensed"/>
                <a:cs typeface="Barlow Condensed"/>
                <a:sym typeface="Barlow Condensed"/>
              </a:rPr>
              <a:t>Gevin Genro Paas - Computer science </a:t>
            </a:r>
            <a:endParaRPr i="1" sz="1300">
              <a:solidFill>
                <a:srgbClr val="002060"/>
              </a:solidFill>
              <a:latin typeface="Barlow Condensed"/>
              <a:ea typeface="Barlow Condensed"/>
              <a:cs typeface="Barlow Condensed"/>
              <a:sym typeface="Barlow Condensed"/>
            </a:endParaRPr>
          </a:p>
          <a:p>
            <a:pPr indent="0" lvl="0" marL="0" rtl="0" algn="just">
              <a:spcBef>
                <a:spcPts val="0"/>
              </a:spcBef>
              <a:spcAft>
                <a:spcPts val="0"/>
              </a:spcAft>
              <a:buNone/>
            </a:pPr>
            <a:r>
              <a:rPr i="1" lang="et" sz="1300">
                <a:solidFill>
                  <a:srgbClr val="002060"/>
                </a:solidFill>
                <a:latin typeface="Barlow Condensed"/>
                <a:ea typeface="Barlow Condensed"/>
                <a:cs typeface="Barlow Condensed"/>
                <a:sym typeface="Barlow Condensed"/>
              </a:rPr>
              <a:t>Mubarak Ajia Oseni - Communication Management </a:t>
            </a:r>
            <a:endParaRPr i="1" sz="1300">
              <a:solidFill>
                <a:srgbClr val="002060"/>
              </a:solidFill>
              <a:latin typeface="Barlow Condensed"/>
              <a:ea typeface="Barlow Condensed"/>
              <a:cs typeface="Barlow Condensed"/>
              <a:sym typeface="Barlow Condensed"/>
            </a:endParaRPr>
          </a:p>
          <a:p>
            <a:pPr indent="0" lvl="0" marL="0" rtl="0" algn="just">
              <a:spcBef>
                <a:spcPts val="0"/>
              </a:spcBef>
              <a:spcAft>
                <a:spcPts val="0"/>
              </a:spcAft>
              <a:buNone/>
            </a:pPr>
            <a:r>
              <a:rPr i="1" lang="et" sz="1300">
                <a:solidFill>
                  <a:srgbClr val="002060"/>
                </a:solidFill>
                <a:latin typeface="Barlow Condensed"/>
                <a:ea typeface="Barlow Condensed"/>
                <a:cs typeface="Barlow Condensed"/>
                <a:sym typeface="Barlow Condensed"/>
              </a:rPr>
              <a:t>Maria Johanna Kaskor- Politics and Governance </a:t>
            </a:r>
            <a:endParaRPr i="1" sz="1300">
              <a:solidFill>
                <a:srgbClr val="002060"/>
              </a:solidFill>
              <a:latin typeface="Barlow Condensed"/>
              <a:ea typeface="Barlow Condensed"/>
              <a:cs typeface="Barlow Condensed"/>
              <a:sym typeface="Barlow Condensed"/>
            </a:endParaRPr>
          </a:p>
        </p:txBody>
      </p:sp>
      <p:sp>
        <p:nvSpPr>
          <p:cNvPr id="439" name="Google Shape;439;p64"/>
          <p:cNvSpPr txBox="1"/>
          <p:nvPr/>
        </p:nvSpPr>
        <p:spPr>
          <a:xfrm>
            <a:off x="2821775" y="846400"/>
            <a:ext cx="3735600" cy="1385400"/>
          </a:xfrm>
          <a:prstGeom prst="rect">
            <a:avLst/>
          </a:prstGeom>
          <a:noFill/>
          <a:ln>
            <a:noFill/>
          </a:ln>
        </p:spPr>
        <p:txBody>
          <a:bodyPr anchorCtr="0" anchor="t" bIns="91425" lIns="91425" spcFirstLastPara="1" rIns="91425" wrap="square" tIns="91425">
            <a:spAutoFit/>
          </a:bodyPr>
          <a:lstStyle/>
          <a:p>
            <a:pPr indent="0" lvl="0" marL="0" rtl="0" algn="just">
              <a:lnSpc>
                <a:spcPct val="100000"/>
              </a:lnSpc>
              <a:spcBef>
                <a:spcPts val="0"/>
              </a:spcBef>
              <a:spcAft>
                <a:spcPts val="0"/>
              </a:spcAft>
              <a:buNone/>
            </a:pPr>
            <a:r>
              <a:rPr i="1" lang="et" sz="1300">
                <a:solidFill>
                  <a:srgbClr val="002060"/>
                </a:solidFill>
                <a:latin typeface="Barlow Condensed"/>
                <a:ea typeface="Barlow Condensed"/>
                <a:cs typeface="Barlow Condensed"/>
                <a:sym typeface="Barlow Condensed"/>
              </a:rPr>
              <a:t>A</a:t>
            </a:r>
            <a:r>
              <a:rPr i="1" lang="et" sz="1300">
                <a:solidFill>
                  <a:srgbClr val="002060"/>
                </a:solidFill>
                <a:latin typeface="Barlow Condensed"/>
                <a:ea typeface="Barlow Condensed"/>
                <a:cs typeface="Barlow Condensed"/>
                <a:sym typeface="Barlow Condensed"/>
              </a:rPr>
              <a:t>maliya Khachatryan –   Communication Management</a:t>
            </a:r>
            <a:endParaRPr i="1" sz="1300">
              <a:solidFill>
                <a:srgbClr val="002060"/>
              </a:solidFill>
              <a:latin typeface="Barlow Condensed"/>
              <a:ea typeface="Barlow Condensed"/>
              <a:cs typeface="Barlow Condensed"/>
              <a:sym typeface="Barlow Condensed"/>
            </a:endParaRPr>
          </a:p>
          <a:p>
            <a:pPr indent="0" lvl="0" marL="0" rtl="0" algn="just">
              <a:lnSpc>
                <a:spcPct val="100000"/>
              </a:lnSpc>
              <a:spcBef>
                <a:spcPts val="0"/>
              </a:spcBef>
              <a:spcAft>
                <a:spcPts val="0"/>
              </a:spcAft>
              <a:buNone/>
            </a:pPr>
            <a:r>
              <a:rPr i="1" lang="et" sz="1300">
                <a:solidFill>
                  <a:srgbClr val="002060"/>
                </a:solidFill>
                <a:latin typeface="Barlow Condensed"/>
                <a:ea typeface="Barlow Condensed"/>
                <a:cs typeface="Barlow Condensed"/>
                <a:sym typeface="Barlow Condensed"/>
              </a:rPr>
              <a:t>Anthony Dike – International Relations</a:t>
            </a:r>
            <a:endParaRPr i="1" sz="1300">
              <a:solidFill>
                <a:srgbClr val="002060"/>
              </a:solidFill>
              <a:latin typeface="Barlow Condensed"/>
              <a:ea typeface="Barlow Condensed"/>
              <a:cs typeface="Barlow Condensed"/>
              <a:sym typeface="Barlow Condensed"/>
            </a:endParaRPr>
          </a:p>
          <a:p>
            <a:pPr indent="0" lvl="0" marL="0" rtl="0" algn="just">
              <a:lnSpc>
                <a:spcPct val="100000"/>
              </a:lnSpc>
              <a:spcBef>
                <a:spcPts val="0"/>
              </a:spcBef>
              <a:spcAft>
                <a:spcPts val="0"/>
              </a:spcAft>
              <a:buNone/>
            </a:pPr>
            <a:r>
              <a:rPr i="1" lang="et" sz="1300">
                <a:solidFill>
                  <a:srgbClr val="002060"/>
                </a:solidFill>
                <a:latin typeface="Barlow Condensed"/>
                <a:ea typeface="Barlow Condensed"/>
                <a:cs typeface="Barlow Condensed"/>
                <a:sym typeface="Barlow Condensed"/>
              </a:rPr>
              <a:t>Artyom Grigoryan –  Digital Learning Games</a:t>
            </a:r>
            <a:endParaRPr i="1" sz="1300">
              <a:solidFill>
                <a:srgbClr val="002060"/>
              </a:solidFill>
              <a:latin typeface="Barlow Condensed"/>
              <a:ea typeface="Barlow Condensed"/>
              <a:cs typeface="Barlow Condensed"/>
              <a:sym typeface="Barlow Condensed"/>
            </a:endParaRPr>
          </a:p>
          <a:p>
            <a:pPr indent="0" lvl="0" marL="0" rtl="0" algn="just">
              <a:lnSpc>
                <a:spcPct val="100000"/>
              </a:lnSpc>
              <a:spcBef>
                <a:spcPts val="0"/>
              </a:spcBef>
              <a:spcAft>
                <a:spcPts val="0"/>
              </a:spcAft>
              <a:buNone/>
            </a:pPr>
            <a:r>
              <a:rPr i="1" lang="et" sz="1300">
                <a:solidFill>
                  <a:srgbClr val="002060"/>
                </a:solidFill>
                <a:latin typeface="Barlow Condensed"/>
                <a:ea typeface="Barlow Condensed"/>
                <a:cs typeface="Barlow Condensed"/>
                <a:sym typeface="Barlow Condensed"/>
              </a:rPr>
              <a:t>Carol Suurevälja – Organizational Behavior</a:t>
            </a:r>
            <a:endParaRPr i="1" sz="1300">
              <a:solidFill>
                <a:srgbClr val="002060"/>
              </a:solidFill>
              <a:latin typeface="Barlow Condensed"/>
              <a:ea typeface="Barlow Condensed"/>
              <a:cs typeface="Barlow Condensed"/>
              <a:sym typeface="Barlow Condensed"/>
            </a:endParaRPr>
          </a:p>
          <a:p>
            <a:pPr indent="0" lvl="0" marL="0" rtl="0" algn="just">
              <a:lnSpc>
                <a:spcPct val="100000"/>
              </a:lnSpc>
              <a:spcBef>
                <a:spcPts val="0"/>
              </a:spcBef>
              <a:spcAft>
                <a:spcPts val="0"/>
              </a:spcAft>
              <a:buNone/>
            </a:pPr>
            <a:r>
              <a:rPr i="1" lang="et" sz="1300">
                <a:solidFill>
                  <a:srgbClr val="002060"/>
                </a:solidFill>
                <a:latin typeface="Barlow Condensed"/>
                <a:ea typeface="Barlow Condensed"/>
                <a:cs typeface="Barlow Condensed"/>
                <a:sym typeface="Barlow Condensed"/>
              </a:rPr>
              <a:t>George Konuwa – International Relations</a:t>
            </a:r>
            <a:endParaRPr i="1" sz="1300">
              <a:solidFill>
                <a:srgbClr val="002060"/>
              </a:solidFill>
              <a:latin typeface="Barlow Condensed"/>
              <a:ea typeface="Barlow Condensed"/>
              <a:cs typeface="Barlow Condensed"/>
              <a:sym typeface="Barlow Condensed"/>
            </a:endParaRPr>
          </a:p>
          <a:p>
            <a:pPr indent="0" lvl="0" marL="0" rtl="0" algn="just">
              <a:lnSpc>
                <a:spcPct val="100000"/>
              </a:lnSpc>
              <a:spcBef>
                <a:spcPts val="0"/>
              </a:spcBef>
              <a:spcAft>
                <a:spcPts val="0"/>
              </a:spcAft>
              <a:buNone/>
            </a:pPr>
            <a:r>
              <a:rPr i="1" lang="et" sz="1300">
                <a:solidFill>
                  <a:srgbClr val="002060"/>
                </a:solidFill>
                <a:latin typeface="Barlow Condensed"/>
                <a:ea typeface="Barlow Condensed"/>
                <a:cs typeface="Barlow Condensed"/>
                <a:sym typeface="Barlow Condensed"/>
              </a:rPr>
              <a:t>Maliheh Keshmiri – Communication Management</a:t>
            </a:r>
            <a:endParaRPr i="1" sz="1300">
              <a:solidFill>
                <a:srgbClr val="002060"/>
              </a:solidFill>
              <a:latin typeface="Barlow Condensed"/>
              <a:ea typeface="Barlow Condensed"/>
              <a:cs typeface="Barlow Condensed"/>
              <a:sym typeface="Barlow Condensed"/>
            </a:endParaRPr>
          </a:p>
        </p:txBody>
      </p:sp>
      <p:sp>
        <p:nvSpPr>
          <p:cNvPr id="440" name="Google Shape;440;p64"/>
          <p:cNvSpPr txBox="1"/>
          <p:nvPr/>
        </p:nvSpPr>
        <p:spPr>
          <a:xfrm>
            <a:off x="524450" y="584850"/>
            <a:ext cx="6474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et">
                <a:solidFill>
                  <a:srgbClr val="BE1E2D"/>
                </a:solidFill>
                <a:latin typeface="Barlow Condensed"/>
                <a:ea typeface="Barlow Condensed"/>
                <a:cs typeface="Barlow Condensed"/>
                <a:sym typeface="Barlow Condensed"/>
              </a:rPr>
              <a:t>TEAM 1</a:t>
            </a:r>
            <a:endParaRPr i="1">
              <a:solidFill>
                <a:srgbClr val="BE1E2D"/>
              </a:solidFill>
              <a:latin typeface="Barlow Condensed"/>
              <a:ea typeface="Barlow Condensed"/>
              <a:cs typeface="Barlow Condensed"/>
              <a:sym typeface="Barlow Condensed"/>
            </a:endParaRPr>
          </a:p>
        </p:txBody>
      </p:sp>
      <p:sp>
        <p:nvSpPr>
          <p:cNvPr id="441" name="Google Shape;441;p64"/>
          <p:cNvSpPr txBox="1"/>
          <p:nvPr/>
        </p:nvSpPr>
        <p:spPr>
          <a:xfrm>
            <a:off x="3078650" y="584850"/>
            <a:ext cx="6474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et">
                <a:solidFill>
                  <a:srgbClr val="BE1E2D"/>
                </a:solidFill>
                <a:latin typeface="Barlow Condensed"/>
                <a:ea typeface="Barlow Condensed"/>
                <a:cs typeface="Barlow Condensed"/>
                <a:sym typeface="Barlow Condensed"/>
              </a:rPr>
              <a:t>TEAM 2</a:t>
            </a:r>
            <a:endParaRPr i="1">
              <a:solidFill>
                <a:srgbClr val="BE1E2D"/>
              </a:solidFill>
              <a:latin typeface="Barlow Condensed"/>
              <a:ea typeface="Barlow Condensed"/>
              <a:cs typeface="Barlow Condensed"/>
              <a:sym typeface="Barlow Condensed"/>
            </a:endParaRPr>
          </a:p>
        </p:txBody>
      </p:sp>
      <p:sp>
        <p:nvSpPr>
          <p:cNvPr id="442" name="Google Shape;442;p64"/>
          <p:cNvSpPr txBox="1"/>
          <p:nvPr/>
        </p:nvSpPr>
        <p:spPr>
          <a:xfrm>
            <a:off x="729125" y="2371638"/>
            <a:ext cx="6474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et">
                <a:solidFill>
                  <a:srgbClr val="BE1E2D"/>
                </a:solidFill>
                <a:latin typeface="Barlow Condensed"/>
                <a:ea typeface="Barlow Condensed"/>
                <a:cs typeface="Barlow Condensed"/>
                <a:sym typeface="Barlow Condensed"/>
              </a:rPr>
              <a:t>TEAM 3</a:t>
            </a:r>
            <a:endParaRPr i="1">
              <a:solidFill>
                <a:srgbClr val="BE1E2D"/>
              </a:solidFill>
              <a:latin typeface="Barlow Condensed"/>
              <a:ea typeface="Barlow Condensed"/>
              <a:cs typeface="Barlow Condensed"/>
              <a:sym typeface="Barlow Condensed"/>
            </a:endParaRPr>
          </a:p>
        </p:txBody>
      </p:sp>
      <p:sp>
        <p:nvSpPr>
          <p:cNvPr id="443" name="Google Shape;443;p64"/>
          <p:cNvSpPr txBox="1"/>
          <p:nvPr/>
        </p:nvSpPr>
        <p:spPr>
          <a:xfrm>
            <a:off x="1376525" y="3736150"/>
            <a:ext cx="6474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et">
                <a:solidFill>
                  <a:srgbClr val="BE1E2D"/>
                </a:solidFill>
                <a:latin typeface="Barlow Condensed"/>
                <a:ea typeface="Barlow Condensed"/>
                <a:cs typeface="Barlow Condensed"/>
                <a:sym typeface="Barlow Condensed"/>
              </a:rPr>
              <a:t>TEAM 4</a:t>
            </a:r>
            <a:endParaRPr i="1">
              <a:solidFill>
                <a:srgbClr val="BE1E2D"/>
              </a:solidFill>
              <a:latin typeface="Barlow Condensed"/>
              <a:ea typeface="Barlow Condensed"/>
              <a:cs typeface="Barlow Condensed"/>
              <a:sym typeface="Barlow Condensed"/>
            </a:endParaRPr>
          </a:p>
        </p:txBody>
      </p:sp>
    </p:spTree>
  </p:cSld>
  <p:clrMapOvr>
    <a:masterClrMapping/>
  </p:clrMapOvr>
  <p:transition>
    <p:fade/>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5" name="Shape 235"/>
        <p:cNvGrpSpPr/>
        <p:nvPr/>
      </p:nvGrpSpPr>
      <p:grpSpPr>
        <a:xfrm>
          <a:off x="0" y="0"/>
          <a:ext cx="0" cy="0"/>
          <a:chOff x="0" y="0"/>
          <a:chExt cx="0" cy="0"/>
        </a:xfrm>
      </p:grpSpPr>
      <p:sp>
        <p:nvSpPr>
          <p:cNvPr id="236" name="Google Shape;236;p44"/>
          <p:cNvSpPr txBox="1"/>
          <p:nvPr>
            <p:ph type="title"/>
          </p:nvPr>
        </p:nvSpPr>
        <p:spPr>
          <a:xfrm>
            <a:off x="1764200" y="1040025"/>
            <a:ext cx="7069200" cy="3367800"/>
          </a:xfrm>
          <a:prstGeom prst="rect">
            <a:avLst/>
          </a:prstGeom>
          <a:noFill/>
          <a:ln>
            <a:noFill/>
          </a:ln>
        </p:spPr>
        <p:txBody>
          <a:bodyPr anchorCtr="0" anchor="ctr" bIns="45700" lIns="91425" spcFirstLastPara="1" rIns="91425" wrap="square" tIns="45700">
            <a:noAutofit/>
          </a:bodyPr>
          <a:lstStyle/>
          <a:p>
            <a:pPr indent="0" lvl="0" marL="0" rtl="0" algn="l">
              <a:lnSpc>
                <a:spcPct val="54000"/>
              </a:lnSpc>
              <a:spcBef>
                <a:spcPts val="1000"/>
              </a:spcBef>
              <a:spcAft>
                <a:spcPts val="0"/>
              </a:spcAft>
              <a:buSzPts val="6300"/>
              <a:buNone/>
            </a:pPr>
            <a:r>
              <a:t/>
            </a:r>
            <a:endParaRPr sz="4800">
              <a:solidFill>
                <a:srgbClr val="EC008B"/>
              </a:solidFill>
              <a:latin typeface="Barlow Condensed ExtraLight"/>
              <a:ea typeface="Barlow Condensed ExtraLight"/>
              <a:cs typeface="Barlow Condensed ExtraLight"/>
              <a:sym typeface="Barlow Condensed ExtraLight"/>
            </a:endParaRPr>
          </a:p>
          <a:p>
            <a:pPr indent="0" lvl="0" marL="0" rtl="0" algn="l">
              <a:lnSpc>
                <a:spcPct val="54000"/>
              </a:lnSpc>
              <a:spcBef>
                <a:spcPts val="1000"/>
              </a:spcBef>
              <a:spcAft>
                <a:spcPts val="0"/>
              </a:spcAft>
              <a:buSzPts val="6300"/>
              <a:buNone/>
            </a:pPr>
            <a:r>
              <a:t/>
            </a:r>
            <a:endParaRPr sz="4800">
              <a:solidFill>
                <a:srgbClr val="EC008B"/>
              </a:solidFill>
              <a:latin typeface="Barlow Condensed ExtraLight"/>
              <a:ea typeface="Barlow Condensed ExtraLight"/>
              <a:cs typeface="Barlow Condensed ExtraLight"/>
              <a:sym typeface="Barlow Condensed ExtraLight"/>
            </a:endParaRPr>
          </a:p>
          <a:p>
            <a:pPr indent="-342900" lvl="0" marL="342900" rtl="0" algn="l">
              <a:lnSpc>
                <a:spcPct val="120000"/>
              </a:lnSpc>
              <a:spcBef>
                <a:spcPts val="1200"/>
              </a:spcBef>
              <a:spcAft>
                <a:spcPts val="0"/>
              </a:spcAft>
              <a:buClr>
                <a:srgbClr val="9B002B"/>
              </a:buClr>
              <a:buSzPts val="2200"/>
              <a:buFont typeface="Merriweather Sans"/>
              <a:buChar char="-"/>
            </a:pPr>
            <a:r>
              <a:rPr i="0" lang="et" sz="2200">
                <a:solidFill>
                  <a:srgbClr val="24285D"/>
                </a:solidFill>
                <a:latin typeface="Barlow Condensed"/>
                <a:ea typeface="Barlow Condensed"/>
                <a:cs typeface="Barlow Condensed"/>
                <a:sym typeface="Barlow Condensed"/>
              </a:rPr>
              <a:t>T</a:t>
            </a:r>
            <a:r>
              <a:rPr i="0" lang="et" sz="2200">
                <a:solidFill>
                  <a:srgbClr val="24285D"/>
                </a:solidFill>
                <a:latin typeface="Barlow Condensed"/>
                <a:ea typeface="Barlow Condensed"/>
                <a:cs typeface="Barlow Condensed"/>
                <a:sym typeface="Barlow Condensed"/>
              </a:rPr>
              <a:t>o </a:t>
            </a:r>
            <a:r>
              <a:rPr b="1" i="0" lang="et" sz="2200">
                <a:solidFill>
                  <a:srgbClr val="24285D"/>
                </a:solidFill>
                <a:latin typeface="Barlow Condensed"/>
                <a:ea typeface="Barlow Condensed"/>
                <a:cs typeface="Barlow Condensed"/>
                <a:sym typeface="Barlow Condensed"/>
              </a:rPr>
              <a:t>conceptualize</a:t>
            </a:r>
            <a:r>
              <a:rPr i="0" lang="et" sz="2200">
                <a:solidFill>
                  <a:srgbClr val="24285D"/>
                </a:solidFill>
                <a:latin typeface="Barlow Condensed"/>
                <a:ea typeface="Barlow Condensed"/>
                <a:cs typeface="Barlow Condensed"/>
                <a:sym typeface="Barlow Condensed"/>
              </a:rPr>
              <a:t>, </a:t>
            </a:r>
            <a:r>
              <a:rPr b="1" i="0" lang="et" sz="2200">
                <a:solidFill>
                  <a:srgbClr val="24285D"/>
                </a:solidFill>
                <a:latin typeface="Barlow Condensed"/>
                <a:ea typeface="Barlow Condensed"/>
                <a:cs typeface="Barlow Condensed"/>
                <a:sym typeface="Barlow Condensed"/>
              </a:rPr>
              <a:t>create</a:t>
            </a:r>
            <a:r>
              <a:rPr i="0" lang="et" sz="2200">
                <a:solidFill>
                  <a:srgbClr val="24285D"/>
                </a:solidFill>
                <a:latin typeface="Barlow Condensed"/>
                <a:ea typeface="Barlow Condensed"/>
                <a:cs typeface="Barlow Condensed"/>
                <a:sym typeface="Barlow Condensed"/>
              </a:rPr>
              <a:t> and </a:t>
            </a:r>
            <a:r>
              <a:rPr b="1" i="0" lang="et" sz="2200">
                <a:solidFill>
                  <a:srgbClr val="24285D"/>
                </a:solidFill>
                <a:latin typeface="Barlow Condensed"/>
                <a:ea typeface="Barlow Condensed"/>
                <a:cs typeface="Barlow Condensed"/>
                <a:sym typeface="Barlow Condensed"/>
              </a:rPr>
              <a:t>promote</a:t>
            </a:r>
            <a:r>
              <a:rPr i="0" lang="et" sz="2200">
                <a:solidFill>
                  <a:srgbClr val="24285D"/>
                </a:solidFill>
                <a:latin typeface="Barlow Condensed"/>
                <a:ea typeface="Barlow Condensed"/>
                <a:cs typeface="Barlow Condensed"/>
                <a:sym typeface="Barlow Condensed"/>
              </a:rPr>
              <a:t> 8 podcast episodes as a part of an ongoing series for the Tallinn University Student Podcast.</a:t>
            </a:r>
            <a:endParaRPr i="0" sz="2200">
              <a:solidFill>
                <a:srgbClr val="24285D"/>
              </a:solidFill>
              <a:latin typeface="Barlow Condensed"/>
              <a:ea typeface="Barlow Condensed"/>
              <a:cs typeface="Barlow Condensed"/>
              <a:sym typeface="Barlow Condensed"/>
            </a:endParaRPr>
          </a:p>
          <a:p>
            <a:pPr indent="-342900" lvl="0" marL="342900" rtl="0" algn="l">
              <a:lnSpc>
                <a:spcPct val="120000"/>
              </a:lnSpc>
              <a:spcBef>
                <a:spcPts val="1200"/>
              </a:spcBef>
              <a:spcAft>
                <a:spcPts val="0"/>
              </a:spcAft>
              <a:buClr>
                <a:srgbClr val="9B002B"/>
              </a:buClr>
              <a:buSzPts val="2200"/>
              <a:buFont typeface="Merriweather Sans"/>
              <a:buChar char="-"/>
            </a:pPr>
            <a:r>
              <a:rPr i="0" lang="et" sz="2200">
                <a:solidFill>
                  <a:srgbClr val="24285D"/>
                </a:solidFill>
                <a:latin typeface="Barlow Condensed"/>
                <a:ea typeface="Barlow Condensed"/>
                <a:cs typeface="Barlow Condensed"/>
                <a:sym typeface="Barlow Condensed"/>
              </a:rPr>
              <a:t>Episodes based in </a:t>
            </a:r>
            <a:r>
              <a:rPr b="1" i="0" lang="et" sz="2200">
                <a:solidFill>
                  <a:srgbClr val="24285D"/>
                </a:solidFill>
                <a:latin typeface="Barlow Condensed"/>
                <a:ea typeface="Barlow Condensed"/>
                <a:cs typeface="Barlow Condensed"/>
                <a:sym typeface="Barlow Condensed"/>
              </a:rPr>
              <a:t>interdisciplinary scientific research</a:t>
            </a:r>
            <a:endParaRPr b="1" i="0" sz="2200">
              <a:solidFill>
                <a:srgbClr val="24285D"/>
              </a:solidFill>
              <a:latin typeface="Barlow Condensed"/>
              <a:ea typeface="Barlow Condensed"/>
              <a:cs typeface="Barlow Condensed"/>
              <a:sym typeface="Barlow Condensed"/>
            </a:endParaRPr>
          </a:p>
          <a:p>
            <a:pPr indent="-342900" lvl="0" marL="342900" rtl="0" algn="l">
              <a:lnSpc>
                <a:spcPct val="120000"/>
              </a:lnSpc>
              <a:spcBef>
                <a:spcPts val="1200"/>
              </a:spcBef>
              <a:spcAft>
                <a:spcPts val="0"/>
              </a:spcAft>
              <a:buClr>
                <a:srgbClr val="9B002B"/>
              </a:buClr>
              <a:buSzPts val="2200"/>
              <a:buFont typeface="Merriweather Sans"/>
              <a:buChar char="-"/>
            </a:pPr>
            <a:r>
              <a:rPr b="1" i="0" lang="et" sz="2200">
                <a:solidFill>
                  <a:srgbClr val="24285D"/>
                </a:solidFill>
                <a:latin typeface="Barlow Condensed"/>
                <a:ea typeface="Barlow Condensed"/>
                <a:cs typeface="Barlow Condensed"/>
                <a:sym typeface="Barlow Condensed"/>
              </a:rPr>
              <a:t>4 teams</a:t>
            </a:r>
            <a:r>
              <a:rPr i="0" lang="et" sz="2200">
                <a:solidFill>
                  <a:srgbClr val="24285D"/>
                </a:solidFill>
                <a:latin typeface="Barlow Condensed"/>
                <a:ea typeface="Barlow Condensed"/>
                <a:cs typeface="Barlow Condensed"/>
                <a:sym typeface="Barlow Condensed"/>
              </a:rPr>
              <a:t> (6 members in each team)</a:t>
            </a:r>
            <a:endParaRPr i="0" sz="2200">
              <a:solidFill>
                <a:srgbClr val="24285D"/>
              </a:solidFill>
              <a:latin typeface="Barlow Condensed"/>
              <a:ea typeface="Barlow Condensed"/>
              <a:cs typeface="Barlow Condensed"/>
              <a:sym typeface="Barlow Condensed"/>
            </a:endParaRPr>
          </a:p>
          <a:p>
            <a:pPr indent="-342900" lvl="0" marL="342900" rtl="0" algn="l">
              <a:lnSpc>
                <a:spcPct val="120000"/>
              </a:lnSpc>
              <a:spcBef>
                <a:spcPts val="1200"/>
              </a:spcBef>
              <a:spcAft>
                <a:spcPts val="0"/>
              </a:spcAft>
              <a:buClr>
                <a:srgbClr val="9B002B"/>
              </a:buClr>
              <a:buSzPts val="2200"/>
              <a:buFont typeface="Merriweather Sans"/>
              <a:buChar char="-"/>
            </a:pPr>
            <a:r>
              <a:rPr i="0" lang="et" sz="2200">
                <a:solidFill>
                  <a:srgbClr val="24285D"/>
                </a:solidFill>
                <a:latin typeface="Barlow Condensed"/>
                <a:ea typeface="Barlow Condensed"/>
                <a:cs typeface="Barlow Condensed"/>
                <a:sym typeface="Barlow Condensed"/>
              </a:rPr>
              <a:t>Every team recorded and published </a:t>
            </a:r>
            <a:r>
              <a:rPr b="1" i="0" lang="et" sz="2200">
                <a:solidFill>
                  <a:srgbClr val="24285D"/>
                </a:solidFill>
                <a:latin typeface="Barlow Condensed"/>
                <a:ea typeface="Barlow Condensed"/>
                <a:cs typeface="Barlow Condensed"/>
                <a:sym typeface="Barlow Condensed"/>
              </a:rPr>
              <a:t>2 episodes</a:t>
            </a:r>
            <a:endParaRPr b="1" i="0" sz="2200">
              <a:solidFill>
                <a:srgbClr val="24285D"/>
              </a:solidFill>
              <a:latin typeface="Barlow Condensed"/>
              <a:ea typeface="Barlow Condensed"/>
              <a:cs typeface="Barlow Condensed"/>
              <a:sym typeface="Barlow Condensed"/>
            </a:endParaRPr>
          </a:p>
          <a:p>
            <a:pPr indent="-342900" lvl="0" marL="342900" rtl="0" algn="l">
              <a:lnSpc>
                <a:spcPct val="120000"/>
              </a:lnSpc>
              <a:spcBef>
                <a:spcPts val="1200"/>
              </a:spcBef>
              <a:spcAft>
                <a:spcPts val="0"/>
              </a:spcAft>
              <a:buClr>
                <a:srgbClr val="9B002B"/>
              </a:buClr>
              <a:buSzPts val="2200"/>
              <a:buFont typeface="Merriweather Sans"/>
              <a:buChar char="-"/>
            </a:pPr>
            <a:r>
              <a:rPr i="0" lang="et" sz="2200">
                <a:solidFill>
                  <a:srgbClr val="24285D"/>
                </a:solidFill>
                <a:latin typeface="Barlow Condensed"/>
                <a:ea typeface="Barlow Condensed"/>
                <a:cs typeface="Barlow Condensed"/>
                <a:sym typeface="Barlow Condensed"/>
              </a:rPr>
              <a:t>Episodes were scheduled for Mondays and Thursdays from </a:t>
            </a:r>
            <a:r>
              <a:rPr b="1" i="0" lang="et" sz="2200">
                <a:solidFill>
                  <a:srgbClr val="24285D"/>
                </a:solidFill>
                <a:latin typeface="Barlow Condensed"/>
                <a:ea typeface="Barlow Condensed"/>
                <a:cs typeface="Barlow Condensed"/>
                <a:sym typeface="Barlow Condensed"/>
              </a:rPr>
              <a:t>21st of November 2022</a:t>
            </a:r>
            <a:r>
              <a:rPr i="0" lang="et" sz="2200">
                <a:solidFill>
                  <a:srgbClr val="24285D"/>
                </a:solidFill>
                <a:latin typeface="Barlow Condensed"/>
                <a:ea typeface="Barlow Condensed"/>
                <a:cs typeface="Barlow Condensed"/>
                <a:sym typeface="Barlow Condensed"/>
              </a:rPr>
              <a:t> to </a:t>
            </a:r>
            <a:r>
              <a:rPr b="1" i="0" lang="et" sz="2200">
                <a:solidFill>
                  <a:srgbClr val="24285D"/>
                </a:solidFill>
                <a:latin typeface="Barlow Condensed"/>
                <a:ea typeface="Barlow Condensed"/>
                <a:cs typeface="Barlow Condensed"/>
                <a:sym typeface="Barlow Condensed"/>
              </a:rPr>
              <a:t>15th of December 2022</a:t>
            </a:r>
            <a:endParaRPr b="1" i="0" sz="2200">
              <a:solidFill>
                <a:srgbClr val="24285D"/>
              </a:solidFill>
              <a:latin typeface="Barlow Condensed"/>
              <a:ea typeface="Barlow Condensed"/>
              <a:cs typeface="Barlow Condensed"/>
              <a:sym typeface="Barlow Condensed"/>
            </a:endParaRPr>
          </a:p>
          <a:p>
            <a:pPr indent="0" lvl="0" marL="457200" rtl="0" algn="l">
              <a:lnSpc>
                <a:spcPct val="120000"/>
              </a:lnSpc>
              <a:spcBef>
                <a:spcPts val="1200"/>
              </a:spcBef>
              <a:spcAft>
                <a:spcPts val="0"/>
              </a:spcAft>
              <a:buNone/>
            </a:pPr>
            <a:r>
              <a:t/>
            </a:r>
            <a:endParaRPr sz="6600">
              <a:solidFill>
                <a:srgbClr val="EC008B"/>
              </a:solidFill>
              <a:latin typeface="Barlow Condensed ExtraLight"/>
              <a:ea typeface="Barlow Condensed ExtraLight"/>
              <a:cs typeface="Barlow Condensed ExtraLight"/>
              <a:sym typeface="Barlow Condensed ExtraLight"/>
            </a:endParaRPr>
          </a:p>
        </p:txBody>
      </p:sp>
      <p:sp>
        <p:nvSpPr>
          <p:cNvPr id="237" name="Google Shape;237;p44"/>
          <p:cNvSpPr txBox="1"/>
          <p:nvPr>
            <p:ph type="title"/>
          </p:nvPr>
        </p:nvSpPr>
        <p:spPr>
          <a:xfrm>
            <a:off x="573888" y="291725"/>
            <a:ext cx="7996200" cy="6486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rgbClr val="EC008B"/>
              </a:buClr>
              <a:buSzPts val="4000"/>
              <a:buFont typeface="Barlow Condensed ExtraLight"/>
              <a:buNone/>
            </a:pPr>
            <a:r>
              <a:rPr lang="et" sz="4000">
                <a:solidFill>
                  <a:srgbClr val="EC008B"/>
                </a:solidFill>
                <a:latin typeface="Barlow Condensed ExtraLight"/>
                <a:ea typeface="Barlow Condensed ExtraLight"/>
                <a:cs typeface="Barlow Condensed ExtraLight"/>
                <a:sym typeface="Barlow Condensed ExtraLight"/>
              </a:rPr>
              <a:t>INTRODUCTION AND OUR GOAL</a:t>
            </a:r>
            <a:endParaRPr i="1" sz="4000">
              <a:solidFill>
                <a:srgbClr val="EC008B"/>
              </a:solidFill>
              <a:latin typeface="Barlow Condensed ExtraLight"/>
              <a:ea typeface="Barlow Condensed ExtraLight"/>
              <a:cs typeface="Barlow Condensed ExtraLight"/>
              <a:sym typeface="Barlow Condensed ExtraLight"/>
            </a:endParaRPr>
          </a:p>
        </p:txBody>
      </p:sp>
    </p:spTree>
  </p:cSld>
  <p:clrMapOvr>
    <a:masterClrMapping/>
  </p:clrMapOvr>
  <p:transition>
    <p:fade/>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 name="Shape 242"/>
        <p:cNvGrpSpPr/>
        <p:nvPr/>
      </p:nvGrpSpPr>
      <p:grpSpPr>
        <a:xfrm>
          <a:off x="0" y="0"/>
          <a:ext cx="0" cy="0"/>
          <a:chOff x="0" y="0"/>
          <a:chExt cx="0" cy="0"/>
        </a:xfrm>
      </p:grpSpPr>
      <p:sp>
        <p:nvSpPr>
          <p:cNvPr id="243" name="Google Shape;243;p45"/>
          <p:cNvSpPr txBox="1"/>
          <p:nvPr>
            <p:ph idx="4294967295" type="subTitle"/>
          </p:nvPr>
        </p:nvSpPr>
        <p:spPr>
          <a:xfrm>
            <a:off x="588039" y="574500"/>
            <a:ext cx="4205400" cy="4434300"/>
          </a:xfrm>
          <a:prstGeom prst="rect">
            <a:avLst/>
          </a:prstGeom>
          <a:noFill/>
          <a:ln>
            <a:noFill/>
          </a:ln>
        </p:spPr>
        <p:txBody>
          <a:bodyPr anchorCtr="0" anchor="ctr" bIns="45700" lIns="91425" spcFirstLastPara="1" rIns="91425" wrap="square" tIns="45700">
            <a:noAutofit/>
          </a:bodyPr>
          <a:lstStyle/>
          <a:p>
            <a:pPr indent="0" lvl="0" marL="0" rtl="0" algn="l">
              <a:spcBef>
                <a:spcPts val="1000"/>
              </a:spcBef>
              <a:spcAft>
                <a:spcPts val="0"/>
              </a:spcAft>
              <a:buClr>
                <a:srgbClr val="9B002B"/>
              </a:buClr>
              <a:buSzPts val="2000"/>
              <a:buFont typeface="Merriweather Sans"/>
              <a:buNone/>
            </a:pPr>
            <a:r>
              <a:rPr lang="et" sz="1400" u="sng">
                <a:solidFill>
                  <a:srgbClr val="002060"/>
                </a:solidFill>
                <a:latin typeface="Barlow Condensed Medium"/>
                <a:ea typeface="Barlow Condensed Medium"/>
                <a:cs typeface="Barlow Condensed Medium"/>
                <a:sym typeface="Barlow Condensed Medium"/>
              </a:rPr>
              <a:t>Disciplines represented</a:t>
            </a:r>
            <a:r>
              <a:rPr lang="et" sz="1400" u="sng">
                <a:solidFill>
                  <a:srgbClr val="002060"/>
                </a:solidFill>
                <a:latin typeface="Barlow Condensed Medium"/>
                <a:ea typeface="Barlow Condensed Medium"/>
                <a:cs typeface="Barlow Condensed Medium"/>
                <a:sym typeface="Barlow Condensed Medium"/>
              </a:rPr>
              <a:t>: </a:t>
            </a:r>
            <a:endParaRPr i="1" sz="1400" u="sng">
              <a:solidFill>
                <a:srgbClr val="002060"/>
              </a:solidFill>
              <a:latin typeface="Barlow Condensed"/>
              <a:ea typeface="Barlow Condensed"/>
              <a:cs typeface="Barlow Condensed"/>
              <a:sym typeface="Barlow Condensed"/>
            </a:endParaRPr>
          </a:p>
          <a:p>
            <a:pPr indent="0" lvl="0" marL="0" rtl="0" algn="l">
              <a:spcBef>
                <a:spcPts val="1000"/>
              </a:spcBef>
              <a:spcAft>
                <a:spcPts val="0"/>
              </a:spcAft>
              <a:buClr>
                <a:srgbClr val="9B002B"/>
              </a:buClr>
              <a:buSzPts val="2000"/>
              <a:buFont typeface="Merriweather Sans"/>
              <a:buNone/>
            </a:pPr>
            <a:r>
              <a:rPr i="1" lang="et" sz="1400">
                <a:solidFill>
                  <a:srgbClr val="002060"/>
                </a:solidFill>
                <a:latin typeface="Barlow Condensed"/>
                <a:ea typeface="Barlow Condensed"/>
                <a:cs typeface="Barlow Condensed"/>
                <a:sym typeface="Barlow Condensed"/>
              </a:rPr>
              <a:t>Audiovisual Arts and Media Studies </a:t>
            </a:r>
            <a:endParaRPr i="1" sz="1400">
              <a:solidFill>
                <a:srgbClr val="002060"/>
              </a:solidFill>
              <a:latin typeface="Barlow Condensed"/>
              <a:ea typeface="Barlow Condensed"/>
              <a:cs typeface="Barlow Condensed"/>
              <a:sym typeface="Barlow Condensed"/>
            </a:endParaRPr>
          </a:p>
          <a:p>
            <a:pPr indent="0" lvl="0" marL="0" rtl="0" algn="l">
              <a:spcBef>
                <a:spcPts val="1000"/>
              </a:spcBef>
              <a:spcAft>
                <a:spcPts val="0"/>
              </a:spcAft>
              <a:buClr>
                <a:srgbClr val="9B002B"/>
              </a:buClr>
              <a:buSzPts val="2000"/>
              <a:buFont typeface="Merriweather Sans"/>
              <a:buNone/>
            </a:pPr>
            <a:r>
              <a:rPr i="1" lang="et" sz="1400">
                <a:solidFill>
                  <a:srgbClr val="002060"/>
                </a:solidFill>
                <a:latin typeface="Barlow Condensed"/>
                <a:ea typeface="Barlow Condensed"/>
                <a:cs typeface="Barlow Condensed"/>
                <a:sym typeface="Barlow Condensed"/>
              </a:rPr>
              <a:t>School of Humanities</a:t>
            </a:r>
            <a:endParaRPr i="1" sz="1400">
              <a:solidFill>
                <a:srgbClr val="002060"/>
              </a:solidFill>
              <a:latin typeface="Barlow Condensed"/>
              <a:ea typeface="Barlow Condensed"/>
              <a:cs typeface="Barlow Condensed"/>
              <a:sym typeface="Barlow Condensed"/>
            </a:endParaRPr>
          </a:p>
          <a:p>
            <a:pPr indent="0" lvl="0" marL="0" rtl="0" algn="l">
              <a:spcBef>
                <a:spcPts val="1000"/>
              </a:spcBef>
              <a:spcAft>
                <a:spcPts val="0"/>
              </a:spcAft>
              <a:buClr>
                <a:srgbClr val="9B002B"/>
              </a:buClr>
              <a:buSzPts val="2000"/>
              <a:buFont typeface="Merriweather Sans"/>
              <a:buNone/>
            </a:pPr>
            <a:r>
              <a:rPr i="1" lang="et" sz="1400">
                <a:solidFill>
                  <a:srgbClr val="002060"/>
                </a:solidFill>
                <a:latin typeface="Barlow Condensed"/>
                <a:ea typeface="Barlow Condensed"/>
                <a:cs typeface="Barlow Condensed"/>
                <a:sym typeface="Barlow Condensed"/>
              </a:rPr>
              <a:t>School of Governance, Law and Society</a:t>
            </a:r>
            <a:endParaRPr i="1" sz="1400">
              <a:solidFill>
                <a:srgbClr val="002060"/>
              </a:solidFill>
              <a:latin typeface="Barlow Condensed"/>
              <a:ea typeface="Barlow Condensed"/>
              <a:cs typeface="Barlow Condensed"/>
              <a:sym typeface="Barlow Condensed"/>
            </a:endParaRPr>
          </a:p>
          <a:p>
            <a:pPr indent="0" lvl="0" marL="0" rtl="0" algn="l">
              <a:spcBef>
                <a:spcPts val="1000"/>
              </a:spcBef>
              <a:spcAft>
                <a:spcPts val="0"/>
              </a:spcAft>
              <a:buClr>
                <a:srgbClr val="9B002B"/>
              </a:buClr>
              <a:buSzPts val="2000"/>
              <a:buFont typeface="Merriweather Sans"/>
              <a:buNone/>
            </a:pPr>
            <a:r>
              <a:rPr i="1" lang="et" sz="1400">
                <a:solidFill>
                  <a:srgbClr val="002060"/>
                </a:solidFill>
                <a:latin typeface="Barlow Condensed"/>
                <a:ea typeface="Barlow Condensed"/>
                <a:cs typeface="Barlow Condensed"/>
                <a:sym typeface="Barlow Condensed"/>
              </a:rPr>
              <a:t>School of Digital Technologies </a:t>
            </a:r>
            <a:endParaRPr i="1" sz="1400">
              <a:solidFill>
                <a:srgbClr val="002060"/>
              </a:solidFill>
              <a:latin typeface="Barlow Condensed"/>
              <a:ea typeface="Barlow Condensed"/>
              <a:cs typeface="Barlow Condensed"/>
              <a:sym typeface="Barlow Condensed"/>
            </a:endParaRPr>
          </a:p>
          <a:p>
            <a:pPr indent="0" lvl="0" marL="0" rtl="0" algn="l">
              <a:spcBef>
                <a:spcPts val="1000"/>
              </a:spcBef>
              <a:spcAft>
                <a:spcPts val="0"/>
              </a:spcAft>
              <a:buClr>
                <a:srgbClr val="9B002B"/>
              </a:buClr>
              <a:buSzPts val="2000"/>
              <a:buFont typeface="Merriweather Sans"/>
              <a:buNone/>
            </a:pPr>
            <a:r>
              <a:rPr i="1" lang="et" sz="1400">
                <a:solidFill>
                  <a:srgbClr val="002060"/>
                </a:solidFill>
                <a:latin typeface="Barlow Condensed"/>
                <a:ea typeface="Barlow Condensed"/>
                <a:cs typeface="Barlow Condensed"/>
                <a:sym typeface="Barlow Condensed"/>
              </a:rPr>
              <a:t>Baltic Film, Media and Arts School</a:t>
            </a:r>
            <a:endParaRPr i="1" sz="1400">
              <a:solidFill>
                <a:srgbClr val="002060"/>
              </a:solidFill>
              <a:latin typeface="Barlow Condensed"/>
              <a:ea typeface="Barlow Condensed"/>
              <a:cs typeface="Barlow Condensed"/>
              <a:sym typeface="Barlow Condensed"/>
            </a:endParaRPr>
          </a:p>
          <a:p>
            <a:pPr indent="0" lvl="0" marL="0" rtl="0" algn="l">
              <a:spcBef>
                <a:spcPts val="1000"/>
              </a:spcBef>
              <a:spcAft>
                <a:spcPts val="0"/>
              </a:spcAft>
              <a:buClr>
                <a:srgbClr val="9B002B"/>
              </a:buClr>
              <a:buSzPts val="2000"/>
              <a:buFont typeface="Merriweather Sans"/>
              <a:buNone/>
            </a:pPr>
            <a:r>
              <a:rPr i="1" lang="et" sz="1400">
                <a:solidFill>
                  <a:srgbClr val="002060"/>
                </a:solidFill>
                <a:latin typeface="Barlow Condensed"/>
                <a:ea typeface="Barlow Condensed"/>
                <a:cs typeface="Barlow Condensed"/>
                <a:sym typeface="Barlow Condensed"/>
              </a:rPr>
              <a:t>School of Natural Sciences and Health</a:t>
            </a:r>
            <a:endParaRPr i="1" sz="1400">
              <a:solidFill>
                <a:srgbClr val="002060"/>
              </a:solidFill>
              <a:latin typeface="Barlow Condensed"/>
              <a:ea typeface="Barlow Condensed"/>
              <a:cs typeface="Barlow Condensed"/>
              <a:sym typeface="Barlow Condensed"/>
            </a:endParaRPr>
          </a:p>
          <a:p>
            <a:pPr indent="0" lvl="0" marL="0" rtl="0" algn="l">
              <a:spcBef>
                <a:spcPts val="1000"/>
              </a:spcBef>
              <a:spcAft>
                <a:spcPts val="0"/>
              </a:spcAft>
              <a:buClr>
                <a:srgbClr val="9B002B"/>
              </a:buClr>
              <a:buSzPts val="2000"/>
              <a:buFont typeface="Merriweather Sans"/>
              <a:buNone/>
            </a:pPr>
            <a:r>
              <a:rPr i="0" lang="et" sz="1400" u="sng" cap="none" strike="noStrike">
                <a:solidFill>
                  <a:srgbClr val="002060"/>
                </a:solidFill>
                <a:latin typeface="Barlow Condensed Medium"/>
                <a:ea typeface="Barlow Condensed Medium"/>
                <a:cs typeface="Barlow Condensed Medium"/>
                <a:sym typeface="Barlow Condensed Medium"/>
              </a:rPr>
              <a:t>Supervisor(s)/mentor(s): </a:t>
            </a:r>
            <a:endParaRPr sz="1400" u="sng">
              <a:latin typeface="Barlow Condensed"/>
              <a:ea typeface="Barlow Condensed"/>
              <a:cs typeface="Barlow Condensed"/>
              <a:sym typeface="Barlow Condensed"/>
            </a:endParaRPr>
          </a:p>
          <a:p>
            <a:pPr indent="0" lvl="0" marL="0" marR="0" rtl="0" algn="l">
              <a:lnSpc>
                <a:spcPct val="120000"/>
              </a:lnSpc>
              <a:spcBef>
                <a:spcPts val="1000"/>
              </a:spcBef>
              <a:spcAft>
                <a:spcPts val="0"/>
              </a:spcAft>
              <a:buClr>
                <a:srgbClr val="9B002B"/>
              </a:buClr>
              <a:buSzPts val="2000"/>
              <a:buFont typeface="Merriweather Sans"/>
              <a:buNone/>
            </a:pPr>
            <a:r>
              <a:rPr i="1" lang="et" sz="1400" u="none" cap="none" strike="noStrike">
                <a:solidFill>
                  <a:srgbClr val="002060"/>
                </a:solidFill>
                <a:latin typeface="Barlow Condensed"/>
                <a:ea typeface="Barlow Condensed"/>
                <a:cs typeface="Barlow Condensed"/>
                <a:sym typeface="Barlow Condensed"/>
              </a:rPr>
              <a:t>Terry McDonald and Avo Ulvik </a:t>
            </a:r>
            <a:endParaRPr i="1" sz="1400">
              <a:solidFill>
                <a:srgbClr val="002060"/>
              </a:solidFill>
              <a:latin typeface="Barlow Condensed"/>
              <a:ea typeface="Barlow Condensed"/>
              <a:cs typeface="Barlow Condensed"/>
              <a:sym typeface="Barlow Condensed"/>
            </a:endParaRPr>
          </a:p>
          <a:p>
            <a:pPr indent="0" lvl="0" marL="0" marR="0" rtl="0" algn="l">
              <a:lnSpc>
                <a:spcPct val="120000"/>
              </a:lnSpc>
              <a:spcBef>
                <a:spcPts val="1000"/>
              </a:spcBef>
              <a:spcAft>
                <a:spcPts val="0"/>
              </a:spcAft>
              <a:buClr>
                <a:srgbClr val="9B002B"/>
              </a:buClr>
              <a:buSzPts val="2000"/>
              <a:buFont typeface="Merriweather Sans"/>
              <a:buNone/>
            </a:pPr>
            <a:r>
              <a:rPr i="0" lang="et" sz="1400" u="sng" cap="none" strike="noStrike">
                <a:solidFill>
                  <a:srgbClr val="002060"/>
                </a:solidFill>
                <a:latin typeface="Barlow Condensed Medium"/>
                <a:ea typeface="Barlow Condensed Medium"/>
                <a:cs typeface="Barlow Condensed Medium"/>
                <a:sym typeface="Barlow Condensed Medium"/>
              </a:rPr>
              <a:t>Partner(s):</a:t>
            </a:r>
            <a:r>
              <a:rPr i="0" lang="et" sz="1400" u="none" cap="none" strike="noStrike">
                <a:solidFill>
                  <a:srgbClr val="002060"/>
                </a:solidFill>
                <a:latin typeface="Barlow Condensed Medium"/>
                <a:ea typeface="Barlow Condensed Medium"/>
                <a:cs typeface="Barlow Condensed Medium"/>
                <a:sym typeface="Barlow Condensed Medium"/>
              </a:rPr>
              <a:t> </a:t>
            </a:r>
            <a:r>
              <a:rPr lang="et" sz="1400">
                <a:solidFill>
                  <a:srgbClr val="002060"/>
                </a:solidFill>
                <a:latin typeface="Barlow Condensed"/>
                <a:ea typeface="Barlow Condensed"/>
                <a:cs typeface="Barlow Condensed"/>
                <a:sym typeface="Barlow Condensed"/>
              </a:rPr>
              <a:t>Tallinn University, Estonian Theatre for Young Audiences</a:t>
            </a:r>
            <a:endParaRPr sz="1400">
              <a:solidFill>
                <a:srgbClr val="002060"/>
              </a:solidFill>
              <a:latin typeface="Barlow Condensed"/>
              <a:ea typeface="Barlow Condensed"/>
              <a:cs typeface="Barlow Condensed"/>
              <a:sym typeface="Barlow Condensed"/>
            </a:endParaRPr>
          </a:p>
          <a:p>
            <a:pPr indent="0" lvl="0" marL="0" marR="0" rtl="0" algn="l">
              <a:lnSpc>
                <a:spcPct val="120000"/>
              </a:lnSpc>
              <a:spcBef>
                <a:spcPts val="1000"/>
              </a:spcBef>
              <a:spcAft>
                <a:spcPts val="0"/>
              </a:spcAft>
              <a:buClr>
                <a:srgbClr val="9B002B"/>
              </a:buClr>
              <a:buSzPts val="2000"/>
              <a:buFont typeface="Merriweather Sans"/>
              <a:buNone/>
            </a:pPr>
            <a:r>
              <a:rPr lang="et" sz="1400" u="sng">
                <a:solidFill>
                  <a:srgbClr val="002060"/>
                </a:solidFill>
                <a:latin typeface="Barlow Condensed Medium"/>
                <a:ea typeface="Barlow Condensed Medium"/>
                <a:cs typeface="Barlow Condensed Medium"/>
                <a:sym typeface="Barlow Condensed Medium"/>
              </a:rPr>
              <a:t>Interviewees:</a:t>
            </a:r>
            <a:r>
              <a:rPr lang="et" sz="1400">
                <a:solidFill>
                  <a:srgbClr val="002060"/>
                </a:solidFill>
                <a:latin typeface="Barlow Condensed Medium"/>
                <a:ea typeface="Barlow Condensed Medium"/>
                <a:cs typeface="Barlow Condensed Medium"/>
                <a:sym typeface="Barlow Condensed Medium"/>
              </a:rPr>
              <a:t> </a:t>
            </a:r>
            <a:r>
              <a:rPr lang="et" sz="1400">
                <a:solidFill>
                  <a:srgbClr val="002060"/>
                </a:solidFill>
                <a:latin typeface="Barlow Condensed"/>
                <a:ea typeface="Barlow Condensed"/>
                <a:cs typeface="Barlow Condensed"/>
                <a:sym typeface="Barlow Condensed"/>
              </a:rPr>
              <a:t>Kaire Talviste, Eva Koženevski, Kristina Mering, Karin Luiga, Saima Kuu, Kristi Koppel, Kristjan Port, Peadar Callaghan, Nafisat Gyimah and Seth Amofah.</a:t>
            </a:r>
            <a:endParaRPr sz="1400">
              <a:latin typeface="Barlow Condensed"/>
              <a:ea typeface="Barlow Condensed"/>
              <a:cs typeface="Barlow Condensed"/>
              <a:sym typeface="Barlow Condensed"/>
            </a:endParaRPr>
          </a:p>
          <a:p>
            <a:pPr indent="0" lvl="0" marL="0" marR="0" rtl="0" algn="l">
              <a:lnSpc>
                <a:spcPct val="120000"/>
              </a:lnSpc>
              <a:spcBef>
                <a:spcPts val="1000"/>
              </a:spcBef>
              <a:spcAft>
                <a:spcPts val="0"/>
              </a:spcAft>
              <a:buClr>
                <a:srgbClr val="9B002B"/>
              </a:buClr>
              <a:buSzPts val="2000"/>
              <a:buFont typeface="Merriweather Sans"/>
              <a:buNone/>
            </a:pPr>
            <a:r>
              <a:t/>
            </a:r>
            <a:endParaRPr i="0" sz="1800" u="none" cap="none" strike="noStrike">
              <a:solidFill>
                <a:schemeClr val="dk1"/>
              </a:solidFill>
              <a:latin typeface="Barlow Condensed"/>
              <a:ea typeface="Barlow Condensed"/>
              <a:cs typeface="Barlow Condensed"/>
              <a:sym typeface="Barlow Condensed"/>
            </a:endParaRPr>
          </a:p>
        </p:txBody>
      </p:sp>
    </p:spTree>
  </p:cSld>
  <p:clrMapOvr>
    <a:masterClrMapping/>
  </p:clrMapOvr>
  <p:transition>
    <p:fade/>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47" name="Shape 247"/>
        <p:cNvGrpSpPr/>
        <p:nvPr/>
      </p:nvGrpSpPr>
      <p:grpSpPr>
        <a:xfrm>
          <a:off x="0" y="0"/>
          <a:ext cx="0" cy="0"/>
          <a:chOff x="0" y="0"/>
          <a:chExt cx="0" cy="0"/>
        </a:xfrm>
      </p:grpSpPr>
      <p:sp>
        <p:nvSpPr>
          <p:cNvPr id="248" name="Google Shape;248;p46"/>
          <p:cNvSpPr txBox="1"/>
          <p:nvPr/>
        </p:nvSpPr>
        <p:spPr>
          <a:xfrm>
            <a:off x="2646750" y="1094100"/>
            <a:ext cx="5081700" cy="2955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et" sz="6000">
                <a:solidFill>
                  <a:srgbClr val="EC008B"/>
                </a:solidFill>
                <a:latin typeface="Barlow Condensed Light"/>
                <a:ea typeface="Barlow Condensed Light"/>
                <a:cs typeface="Barlow Condensed Light"/>
                <a:sym typeface="Barlow Condensed Light"/>
              </a:rPr>
              <a:t>THE PROBLEM AND IMPORTANCE OF THE PROJECT</a:t>
            </a:r>
            <a:endParaRPr i="1" sz="6000">
              <a:solidFill>
                <a:srgbClr val="EC008B"/>
              </a:solidFill>
              <a:latin typeface="Barlow Condensed Light"/>
              <a:ea typeface="Barlow Condensed Light"/>
              <a:cs typeface="Barlow Condensed Light"/>
              <a:sym typeface="Barlow Condensed Light"/>
            </a:endParaRPr>
          </a:p>
        </p:txBody>
      </p:sp>
    </p:spTree>
  </p:cSld>
  <p:clrMapOvr>
    <a:masterClrMapping/>
  </p:clrMapOvr>
  <p:transition>
    <p:fade/>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3" name="Shape 253"/>
        <p:cNvGrpSpPr/>
        <p:nvPr/>
      </p:nvGrpSpPr>
      <p:grpSpPr>
        <a:xfrm>
          <a:off x="0" y="0"/>
          <a:ext cx="0" cy="0"/>
          <a:chOff x="0" y="0"/>
          <a:chExt cx="0" cy="0"/>
        </a:xfrm>
      </p:grpSpPr>
      <p:sp>
        <p:nvSpPr>
          <p:cNvPr id="254" name="Google Shape;254;p47"/>
          <p:cNvSpPr txBox="1"/>
          <p:nvPr>
            <p:ph type="title"/>
          </p:nvPr>
        </p:nvSpPr>
        <p:spPr>
          <a:xfrm>
            <a:off x="573888" y="291725"/>
            <a:ext cx="7996200" cy="6486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rgbClr val="EC008B"/>
              </a:buClr>
              <a:buSzPts val="4000"/>
              <a:buFont typeface="Barlow Condensed ExtraLight"/>
              <a:buNone/>
            </a:pPr>
            <a:r>
              <a:rPr i="1" lang="et" sz="4000">
                <a:solidFill>
                  <a:srgbClr val="EC008B"/>
                </a:solidFill>
                <a:latin typeface="Barlow Condensed ExtraLight"/>
                <a:ea typeface="Barlow Condensed ExtraLight"/>
                <a:cs typeface="Barlow Condensed ExtraLight"/>
                <a:sym typeface="Barlow Condensed ExtraLight"/>
              </a:rPr>
              <a:t>PODCAST TOPICS - TEAM 1</a:t>
            </a:r>
            <a:endParaRPr i="1" sz="4000">
              <a:solidFill>
                <a:srgbClr val="EC008B"/>
              </a:solidFill>
              <a:latin typeface="Barlow Condensed ExtraLight"/>
              <a:ea typeface="Barlow Condensed ExtraLight"/>
              <a:cs typeface="Barlow Condensed ExtraLight"/>
              <a:sym typeface="Barlow Condensed ExtraLight"/>
            </a:endParaRPr>
          </a:p>
        </p:txBody>
      </p:sp>
      <p:sp>
        <p:nvSpPr>
          <p:cNvPr id="255" name="Google Shape;255;p47"/>
          <p:cNvSpPr txBox="1"/>
          <p:nvPr/>
        </p:nvSpPr>
        <p:spPr>
          <a:xfrm>
            <a:off x="627200" y="1235850"/>
            <a:ext cx="3994500" cy="523200"/>
          </a:xfrm>
          <a:prstGeom prst="rect">
            <a:avLst/>
          </a:prstGeom>
          <a:noFill/>
          <a:ln>
            <a:noFill/>
          </a:ln>
        </p:spPr>
        <p:txBody>
          <a:bodyPr anchorCtr="0" anchor="t" bIns="91425" lIns="91425" spcFirstLastPara="1" rIns="91425" wrap="square" tIns="91425">
            <a:spAutoFit/>
          </a:bodyPr>
          <a:lstStyle/>
          <a:p>
            <a:pPr indent="0" lvl="0" marL="0" rtl="0" algn="l">
              <a:lnSpc>
                <a:spcPct val="100000"/>
              </a:lnSpc>
              <a:spcBef>
                <a:spcPts val="1000"/>
              </a:spcBef>
              <a:spcAft>
                <a:spcPts val="0"/>
              </a:spcAft>
              <a:buNone/>
            </a:pPr>
            <a:r>
              <a:rPr b="1" lang="et" sz="2200">
                <a:solidFill>
                  <a:srgbClr val="002060"/>
                </a:solidFill>
                <a:latin typeface="Barlow Condensed"/>
                <a:ea typeface="Barlow Condensed"/>
                <a:cs typeface="Barlow Condensed"/>
                <a:sym typeface="Barlow Condensed"/>
              </a:rPr>
              <a:t>“Growing Up with a Suicidal Parent”</a:t>
            </a:r>
            <a:endParaRPr sz="2200">
              <a:solidFill>
                <a:srgbClr val="BE1E2D"/>
              </a:solidFill>
              <a:latin typeface="Barlow Condensed"/>
              <a:ea typeface="Barlow Condensed"/>
              <a:cs typeface="Barlow Condensed"/>
              <a:sym typeface="Barlow Condensed"/>
            </a:endParaRPr>
          </a:p>
        </p:txBody>
      </p:sp>
      <p:sp>
        <p:nvSpPr>
          <p:cNvPr id="256" name="Google Shape;256;p47"/>
          <p:cNvSpPr txBox="1"/>
          <p:nvPr/>
        </p:nvSpPr>
        <p:spPr>
          <a:xfrm>
            <a:off x="1826300" y="940325"/>
            <a:ext cx="1217400" cy="461700"/>
          </a:xfrm>
          <a:prstGeom prst="rect">
            <a:avLst/>
          </a:prstGeom>
          <a:noFill/>
          <a:ln>
            <a:noFill/>
          </a:ln>
        </p:spPr>
        <p:txBody>
          <a:bodyPr anchorCtr="0" anchor="t" bIns="91425" lIns="91425" spcFirstLastPara="1" rIns="91425" wrap="square" tIns="91425">
            <a:spAutoFit/>
          </a:bodyPr>
          <a:lstStyle/>
          <a:p>
            <a:pPr indent="0" lvl="0" marL="0" rtl="0" algn="l">
              <a:spcBef>
                <a:spcPts val="1000"/>
              </a:spcBef>
              <a:spcAft>
                <a:spcPts val="0"/>
              </a:spcAft>
              <a:buClr>
                <a:schemeClr val="dk1"/>
              </a:buClr>
              <a:buSzPts val="1100"/>
              <a:buFont typeface="Arial"/>
              <a:buNone/>
            </a:pPr>
            <a:r>
              <a:rPr lang="et" sz="1800">
                <a:solidFill>
                  <a:srgbClr val="BE1E2D"/>
                </a:solidFill>
                <a:latin typeface="Barlow Condensed"/>
                <a:ea typeface="Barlow Condensed"/>
                <a:cs typeface="Barlow Condensed"/>
                <a:sym typeface="Barlow Condensed"/>
              </a:rPr>
              <a:t>Episode 50: </a:t>
            </a:r>
            <a:endParaRPr sz="1800">
              <a:latin typeface="Times New Roman"/>
              <a:ea typeface="Times New Roman"/>
              <a:cs typeface="Times New Roman"/>
              <a:sym typeface="Times New Roman"/>
            </a:endParaRPr>
          </a:p>
        </p:txBody>
      </p:sp>
      <p:sp>
        <p:nvSpPr>
          <p:cNvPr id="257" name="Google Shape;257;p47"/>
          <p:cNvSpPr txBox="1"/>
          <p:nvPr/>
        </p:nvSpPr>
        <p:spPr>
          <a:xfrm>
            <a:off x="6007875" y="2340900"/>
            <a:ext cx="1217400" cy="461700"/>
          </a:xfrm>
          <a:prstGeom prst="rect">
            <a:avLst/>
          </a:prstGeom>
          <a:noFill/>
          <a:ln>
            <a:noFill/>
          </a:ln>
        </p:spPr>
        <p:txBody>
          <a:bodyPr anchorCtr="0" anchor="t" bIns="91425" lIns="91425" spcFirstLastPara="1" rIns="91425" wrap="square" tIns="91425">
            <a:spAutoFit/>
          </a:bodyPr>
          <a:lstStyle/>
          <a:p>
            <a:pPr indent="0" lvl="0" marL="0" rtl="0" algn="l">
              <a:spcBef>
                <a:spcPts val="1000"/>
              </a:spcBef>
              <a:spcAft>
                <a:spcPts val="0"/>
              </a:spcAft>
              <a:buNone/>
            </a:pPr>
            <a:r>
              <a:rPr lang="et" sz="1800">
                <a:solidFill>
                  <a:srgbClr val="BE1E2D"/>
                </a:solidFill>
                <a:latin typeface="Barlow Condensed"/>
                <a:ea typeface="Barlow Condensed"/>
                <a:cs typeface="Barlow Condensed"/>
                <a:sym typeface="Barlow Condensed"/>
              </a:rPr>
              <a:t>Episode 51: </a:t>
            </a:r>
            <a:endParaRPr sz="1800">
              <a:latin typeface="Times New Roman"/>
              <a:ea typeface="Times New Roman"/>
              <a:cs typeface="Times New Roman"/>
              <a:sym typeface="Times New Roman"/>
            </a:endParaRPr>
          </a:p>
        </p:txBody>
      </p:sp>
      <p:sp>
        <p:nvSpPr>
          <p:cNvPr id="258" name="Google Shape;258;p47"/>
          <p:cNvSpPr txBox="1"/>
          <p:nvPr/>
        </p:nvSpPr>
        <p:spPr>
          <a:xfrm>
            <a:off x="4262325" y="2711425"/>
            <a:ext cx="4708500" cy="523200"/>
          </a:xfrm>
          <a:prstGeom prst="rect">
            <a:avLst/>
          </a:prstGeom>
          <a:noFill/>
          <a:ln>
            <a:noFill/>
          </a:ln>
        </p:spPr>
        <p:txBody>
          <a:bodyPr anchorCtr="0" anchor="t" bIns="91425" lIns="91425" spcFirstLastPara="1" rIns="91425" wrap="square" tIns="91425">
            <a:spAutoFit/>
          </a:bodyPr>
          <a:lstStyle/>
          <a:p>
            <a:pPr indent="0" lvl="0" marL="0" rtl="0" algn="l">
              <a:lnSpc>
                <a:spcPct val="100000"/>
              </a:lnSpc>
              <a:spcBef>
                <a:spcPts val="1000"/>
              </a:spcBef>
              <a:spcAft>
                <a:spcPts val="0"/>
              </a:spcAft>
              <a:buNone/>
            </a:pPr>
            <a:r>
              <a:rPr b="1" lang="et" sz="2200">
                <a:solidFill>
                  <a:srgbClr val="002060"/>
                </a:solidFill>
                <a:latin typeface="Barlow Condensed"/>
                <a:ea typeface="Barlow Condensed"/>
                <a:cs typeface="Barlow Condensed"/>
                <a:sym typeface="Barlow Condensed"/>
              </a:rPr>
              <a:t>“Why are people </a:t>
            </a:r>
            <a:r>
              <a:rPr b="1" lang="et" sz="2200">
                <a:solidFill>
                  <a:srgbClr val="002060"/>
                </a:solidFill>
                <a:latin typeface="Barlow Condensed"/>
                <a:ea typeface="Barlow Condensed"/>
                <a:cs typeface="Barlow Condensed"/>
                <a:sym typeface="Barlow Condensed"/>
              </a:rPr>
              <a:t>fascinated</a:t>
            </a:r>
            <a:r>
              <a:rPr b="1" lang="et" sz="2200">
                <a:solidFill>
                  <a:srgbClr val="002060"/>
                </a:solidFill>
                <a:latin typeface="Barlow Condensed"/>
                <a:ea typeface="Barlow Condensed"/>
                <a:cs typeface="Barlow Condensed"/>
                <a:sym typeface="Barlow Condensed"/>
              </a:rPr>
              <a:t> by true crime?”</a:t>
            </a:r>
            <a:endParaRPr sz="2200">
              <a:solidFill>
                <a:srgbClr val="BE1E2D"/>
              </a:solidFill>
              <a:latin typeface="Barlow Condensed"/>
              <a:ea typeface="Barlow Condensed"/>
              <a:cs typeface="Barlow Condensed"/>
              <a:sym typeface="Barlow Condensed"/>
            </a:endParaRPr>
          </a:p>
        </p:txBody>
      </p:sp>
      <p:sp>
        <p:nvSpPr>
          <p:cNvPr id="259" name="Google Shape;259;p47"/>
          <p:cNvSpPr txBox="1"/>
          <p:nvPr/>
        </p:nvSpPr>
        <p:spPr>
          <a:xfrm>
            <a:off x="627200" y="1759050"/>
            <a:ext cx="3846600" cy="1477500"/>
          </a:xfrm>
          <a:prstGeom prst="rect">
            <a:avLst/>
          </a:prstGeom>
          <a:noFill/>
          <a:ln>
            <a:noFill/>
          </a:ln>
        </p:spPr>
        <p:txBody>
          <a:bodyPr anchorCtr="0" anchor="t" bIns="91425" lIns="91425" spcFirstLastPara="1" rIns="91425" wrap="square" tIns="91425">
            <a:spAutoFit/>
          </a:bodyPr>
          <a:lstStyle/>
          <a:p>
            <a:pPr indent="0" lvl="0" marL="0" rtl="0" algn="l">
              <a:lnSpc>
                <a:spcPct val="120000"/>
              </a:lnSpc>
              <a:spcBef>
                <a:spcPts val="0"/>
              </a:spcBef>
              <a:spcAft>
                <a:spcPts val="0"/>
              </a:spcAft>
              <a:buNone/>
            </a:pPr>
            <a:r>
              <a:rPr lang="et" sz="1200">
                <a:solidFill>
                  <a:srgbClr val="24285D"/>
                </a:solidFill>
                <a:latin typeface="Barlow Condensed"/>
                <a:ea typeface="Barlow Condensed"/>
                <a:cs typeface="Barlow Condensed"/>
                <a:sym typeface="Barlow Condensed"/>
              </a:rPr>
              <a:t>&gt; to </a:t>
            </a:r>
            <a:r>
              <a:rPr lang="et" sz="1200">
                <a:solidFill>
                  <a:srgbClr val="BE1E2D"/>
                </a:solidFill>
                <a:latin typeface="Barlow Condensed"/>
                <a:ea typeface="Barlow Condensed"/>
                <a:cs typeface="Barlow Condensed"/>
                <a:sym typeface="Barlow Condensed"/>
              </a:rPr>
              <a:t>bring awareness</a:t>
            </a:r>
            <a:r>
              <a:rPr lang="et" sz="1200">
                <a:solidFill>
                  <a:srgbClr val="24285D"/>
                </a:solidFill>
                <a:latin typeface="Barlow Condensed"/>
                <a:ea typeface="Barlow Condensed"/>
                <a:cs typeface="Barlow Condensed"/>
                <a:sym typeface="Barlow Condensed"/>
              </a:rPr>
              <a:t> to the suicide beravement of children</a:t>
            </a:r>
            <a:endParaRPr sz="1200">
              <a:solidFill>
                <a:srgbClr val="24285D"/>
              </a:solidFill>
              <a:latin typeface="Barlow Condensed"/>
              <a:ea typeface="Barlow Condensed"/>
              <a:cs typeface="Barlow Condensed"/>
              <a:sym typeface="Barlow Condensed"/>
            </a:endParaRPr>
          </a:p>
          <a:p>
            <a:pPr indent="0" lvl="0" marL="0" rtl="0" algn="l">
              <a:lnSpc>
                <a:spcPct val="120000"/>
              </a:lnSpc>
              <a:spcBef>
                <a:spcPts val="0"/>
              </a:spcBef>
              <a:spcAft>
                <a:spcPts val="0"/>
              </a:spcAft>
              <a:buNone/>
            </a:pPr>
            <a:r>
              <a:rPr lang="et" sz="1200">
                <a:solidFill>
                  <a:srgbClr val="24285D"/>
                </a:solidFill>
                <a:latin typeface="Barlow Condensed"/>
                <a:ea typeface="Barlow Condensed"/>
                <a:cs typeface="Barlow Condensed"/>
                <a:sym typeface="Barlow Condensed"/>
              </a:rPr>
              <a:t>&gt; to </a:t>
            </a:r>
            <a:r>
              <a:rPr lang="et" sz="1200">
                <a:solidFill>
                  <a:srgbClr val="BE1E2D"/>
                </a:solidFill>
                <a:latin typeface="Barlow Condensed"/>
                <a:ea typeface="Barlow Condensed"/>
                <a:cs typeface="Barlow Condensed"/>
                <a:sym typeface="Barlow Condensed"/>
              </a:rPr>
              <a:t>normalize talking about suicide</a:t>
            </a:r>
            <a:r>
              <a:rPr lang="et" sz="1200">
                <a:solidFill>
                  <a:srgbClr val="24285D"/>
                </a:solidFill>
                <a:latin typeface="Barlow Condensed"/>
                <a:ea typeface="Barlow Condensed"/>
                <a:cs typeface="Barlow Condensed"/>
                <a:sym typeface="Barlow Condensed"/>
              </a:rPr>
              <a:t> and its effects on people</a:t>
            </a:r>
            <a:endParaRPr sz="1200">
              <a:solidFill>
                <a:srgbClr val="24285D"/>
              </a:solidFill>
              <a:latin typeface="Barlow Condensed"/>
              <a:ea typeface="Barlow Condensed"/>
              <a:cs typeface="Barlow Condensed"/>
              <a:sym typeface="Barlow Condensed"/>
            </a:endParaRPr>
          </a:p>
          <a:p>
            <a:pPr indent="0" lvl="0" marL="0" rtl="0" algn="l">
              <a:lnSpc>
                <a:spcPct val="120000"/>
              </a:lnSpc>
              <a:spcBef>
                <a:spcPts val="0"/>
              </a:spcBef>
              <a:spcAft>
                <a:spcPts val="0"/>
              </a:spcAft>
              <a:buClr>
                <a:schemeClr val="dk1"/>
              </a:buClr>
              <a:buSzPts val="1100"/>
              <a:buFont typeface="Arial"/>
              <a:buNone/>
            </a:pPr>
            <a:r>
              <a:rPr lang="et" sz="1200">
                <a:solidFill>
                  <a:srgbClr val="24285D"/>
                </a:solidFill>
                <a:latin typeface="Barlow Condensed"/>
                <a:ea typeface="Barlow Condensed"/>
                <a:cs typeface="Barlow Condensed"/>
                <a:sym typeface="Barlow Condensed"/>
              </a:rPr>
              <a:t>&gt; to learn about the do’s and dont’s of a suicide (attempt) aftermath</a:t>
            </a:r>
            <a:endParaRPr sz="1200">
              <a:solidFill>
                <a:srgbClr val="24285D"/>
              </a:solidFill>
              <a:latin typeface="Barlow Condensed"/>
              <a:ea typeface="Barlow Condensed"/>
              <a:cs typeface="Barlow Condensed"/>
              <a:sym typeface="Barlow Condensed"/>
            </a:endParaRPr>
          </a:p>
          <a:p>
            <a:pPr indent="0" lvl="0" marL="0" rtl="0" algn="l">
              <a:lnSpc>
                <a:spcPct val="120000"/>
              </a:lnSpc>
              <a:spcBef>
                <a:spcPts val="0"/>
              </a:spcBef>
              <a:spcAft>
                <a:spcPts val="0"/>
              </a:spcAft>
              <a:buClr>
                <a:schemeClr val="dk1"/>
              </a:buClr>
              <a:buSzPts val="1100"/>
              <a:buFont typeface="Arial"/>
              <a:buNone/>
            </a:pPr>
            <a:r>
              <a:rPr lang="et" sz="1200">
                <a:solidFill>
                  <a:srgbClr val="24285D"/>
                </a:solidFill>
                <a:latin typeface="Barlow Condensed"/>
                <a:ea typeface="Barlow Condensed"/>
                <a:cs typeface="Barlow Condensed"/>
                <a:sym typeface="Barlow Condensed"/>
              </a:rPr>
              <a:t>&gt; research + interviews</a:t>
            </a:r>
            <a:endParaRPr sz="1200">
              <a:solidFill>
                <a:srgbClr val="24285D"/>
              </a:solidFill>
              <a:latin typeface="Barlow Condensed"/>
              <a:ea typeface="Barlow Condensed"/>
              <a:cs typeface="Barlow Condensed"/>
              <a:sym typeface="Barlow Condensed"/>
            </a:endParaRPr>
          </a:p>
          <a:p>
            <a:pPr indent="0" lvl="0" marL="0" rtl="0" algn="l">
              <a:lnSpc>
                <a:spcPct val="120000"/>
              </a:lnSpc>
              <a:spcBef>
                <a:spcPts val="0"/>
              </a:spcBef>
              <a:spcAft>
                <a:spcPts val="0"/>
              </a:spcAft>
              <a:buClr>
                <a:schemeClr val="dk1"/>
              </a:buClr>
              <a:buSzPts val="1100"/>
              <a:buFont typeface="Arial"/>
              <a:buNone/>
            </a:pPr>
            <a:r>
              <a:rPr lang="et" sz="1200">
                <a:solidFill>
                  <a:srgbClr val="24285D"/>
                </a:solidFill>
                <a:latin typeface="Barlow Condensed"/>
                <a:ea typeface="Barlow Condensed"/>
                <a:cs typeface="Barlow Condensed"/>
                <a:sym typeface="Barlow Condensed"/>
              </a:rPr>
              <a:t>	&gt; Kaire Talviste as guest</a:t>
            </a:r>
            <a:endParaRPr sz="1200">
              <a:solidFill>
                <a:srgbClr val="24285D"/>
              </a:solidFill>
              <a:latin typeface="Barlow Condensed"/>
              <a:ea typeface="Barlow Condensed"/>
              <a:cs typeface="Barlow Condensed"/>
              <a:sym typeface="Barlow Condensed"/>
            </a:endParaRPr>
          </a:p>
          <a:p>
            <a:pPr indent="0" lvl="0" marL="0" rtl="0" algn="l">
              <a:lnSpc>
                <a:spcPct val="120000"/>
              </a:lnSpc>
              <a:spcBef>
                <a:spcPts val="0"/>
              </a:spcBef>
              <a:spcAft>
                <a:spcPts val="0"/>
              </a:spcAft>
              <a:buClr>
                <a:schemeClr val="dk1"/>
              </a:buClr>
              <a:buSzPts val="1100"/>
              <a:buFont typeface="Arial"/>
              <a:buNone/>
            </a:pPr>
            <a:r>
              <a:rPr lang="et" sz="1200">
                <a:solidFill>
                  <a:srgbClr val="24285D"/>
                </a:solidFill>
                <a:latin typeface="Barlow Condensed"/>
                <a:ea typeface="Barlow Condensed"/>
                <a:cs typeface="Barlow Condensed"/>
                <a:sym typeface="Barlow Condensed"/>
              </a:rPr>
              <a:t>	&gt; Eva Koženevski as guest</a:t>
            </a:r>
            <a:endParaRPr sz="1200">
              <a:solidFill>
                <a:srgbClr val="24285D"/>
              </a:solidFill>
              <a:latin typeface="Barlow Condensed"/>
              <a:ea typeface="Barlow Condensed"/>
              <a:cs typeface="Barlow Condensed"/>
              <a:sym typeface="Barlow Condensed"/>
            </a:endParaRPr>
          </a:p>
        </p:txBody>
      </p:sp>
      <p:sp>
        <p:nvSpPr>
          <p:cNvPr id="260" name="Google Shape;260;p47"/>
          <p:cNvSpPr txBox="1"/>
          <p:nvPr/>
        </p:nvSpPr>
        <p:spPr>
          <a:xfrm>
            <a:off x="4473900" y="3281275"/>
            <a:ext cx="4631700" cy="1256100"/>
          </a:xfrm>
          <a:prstGeom prst="rect">
            <a:avLst/>
          </a:prstGeom>
          <a:noFill/>
          <a:ln>
            <a:noFill/>
          </a:ln>
        </p:spPr>
        <p:txBody>
          <a:bodyPr anchorCtr="0" anchor="t" bIns="91425" lIns="91425" spcFirstLastPara="1" rIns="91425" wrap="square" tIns="91425">
            <a:spAutoFit/>
          </a:bodyPr>
          <a:lstStyle/>
          <a:p>
            <a:pPr indent="0" lvl="0" marL="0" rtl="0" algn="l">
              <a:lnSpc>
                <a:spcPct val="120000"/>
              </a:lnSpc>
              <a:spcBef>
                <a:spcPts val="0"/>
              </a:spcBef>
              <a:spcAft>
                <a:spcPts val="0"/>
              </a:spcAft>
              <a:buNone/>
            </a:pPr>
            <a:r>
              <a:rPr lang="et" sz="1200">
                <a:solidFill>
                  <a:srgbClr val="24285D"/>
                </a:solidFill>
                <a:latin typeface="Barlow Condensed"/>
                <a:ea typeface="Barlow Condensed"/>
                <a:cs typeface="Barlow Condensed"/>
                <a:sym typeface="Barlow Condensed"/>
              </a:rPr>
              <a:t>&gt; to </a:t>
            </a:r>
            <a:r>
              <a:rPr lang="et" sz="1200">
                <a:solidFill>
                  <a:srgbClr val="BE1E2D"/>
                </a:solidFill>
                <a:latin typeface="Barlow Condensed"/>
                <a:ea typeface="Barlow Condensed"/>
                <a:cs typeface="Barlow Condensed"/>
                <a:sym typeface="Barlow Condensed"/>
              </a:rPr>
              <a:t>understand the essence</a:t>
            </a:r>
            <a:r>
              <a:rPr lang="et" sz="1200">
                <a:solidFill>
                  <a:srgbClr val="24285D"/>
                </a:solidFill>
                <a:latin typeface="Barlow Condensed"/>
                <a:ea typeface="Barlow Condensed"/>
                <a:cs typeface="Barlow Condensed"/>
                <a:sym typeface="Barlow Condensed"/>
              </a:rPr>
              <a:t> of true crime and the reason people listen to it</a:t>
            </a:r>
            <a:endParaRPr sz="1200">
              <a:solidFill>
                <a:srgbClr val="24285D"/>
              </a:solidFill>
              <a:latin typeface="Barlow Condensed"/>
              <a:ea typeface="Barlow Condensed"/>
              <a:cs typeface="Barlow Condensed"/>
              <a:sym typeface="Barlow Condensed"/>
            </a:endParaRPr>
          </a:p>
          <a:p>
            <a:pPr indent="0" lvl="0" marL="0" rtl="0" algn="l">
              <a:lnSpc>
                <a:spcPct val="120000"/>
              </a:lnSpc>
              <a:spcBef>
                <a:spcPts val="0"/>
              </a:spcBef>
              <a:spcAft>
                <a:spcPts val="0"/>
              </a:spcAft>
              <a:buNone/>
            </a:pPr>
            <a:r>
              <a:rPr lang="et" sz="1200">
                <a:solidFill>
                  <a:srgbClr val="24285D"/>
                </a:solidFill>
                <a:latin typeface="Barlow Condensed"/>
                <a:ea typeface="Barlow Condensed"/>
                <a:cs typeface="Barlow Condensed"/>
                <a:sym typeface="Barlow Condensed"/>
              </a:rPr>
              <a:t>&gt; why are there </a:t>
            </a:r>
            <a:r>
              <a:rPr lang="et" sz="1200">
                <a:solidFill>
                  <a:srgbClr val="BE1E2D"/>
                </a:solidFill>
                <a:latin typeface="Barlow Condensed"/>
                <a:ea typeface="Barlow Condensed"/>
                <a:cs typeface="Barlow Condensed"/>
                <a:sym typeface="Barlow Condensed"/>
              </a:rPr>
              <a:t>so many female listeners</a:t>
            </a:r>
            <a:r>
              <a:rPr lang="et" sz="1200">
                <a:solidFill>
                  <a:srgbClr val="24285D"/>
                </a:solidFill>
                <a:latin typeface="Barlow Condensed"/>
                <a:ea typeface="Barlow Condensed"/>
                <a:cs typeface="Barlow Condensed"/>
                <a:sym typeface="Barlow Condensed"/>
              </a:rPr>
              <a:t> of true crime?</a:t>
            </a:r>
            <a:endParaRPr sz="1200">
              <a:solidFill>
                <a:srgbClr val="BE1E2D"/>
              </a:solidFill>
              <a:latin typeface="Barlow Condensed"/>
              <a:ea typeface="Barlow Condensed"/>
              <a:cs typeface="Barlow Condensed"/>
              <a:sym typeface="Barlow Condensed"/>
            </a:endParaRPr>
          </a:p>
          <a:p>
            <a:pPr indent="0" lvl="0" marL="0" rtl="0" algn="l">
              <a:lnSpc>
                <a:spcPct val="120000"/>
              </a:lnSpc>
              <a:spcBef>
                <a:spcPts val="0"/>
              </a:spcBef>
              <a:spcAft>
                <a:spcPts val="0"/>
              </a:spcAft>
              <a:buNone/>
            </a:pPr>
            <a:r>
              <a:rPr lang="et" sz="1200">
                <a:solidFill>
                  <a:srgbClr val="24285D"/>
                </a:solidFill>
                <a:latin typeface="Barlow Condensed"/>
                <a:ea typeface="Barlow Condensed"/>
                <a:cs typeface="Barlow Condensed"/>
                <a:sym typeface="Barlow Condensed"/>
              </a:rPr>
              <a:t>&gt; to bring public attention the </a:t>
            </a:r>
            <a:r>
              <a:rPr lang="et" sz="1200">
                <a:solidFill>
                  <a:srgbClr val="BE1E2D"/>
                </a:solidFill>
                <a:latin typeface="Barlow Condensed"/>
                <a:ea typeface="Barlow Condensed"/>
                <a:cs typeface="Barlow Condensed"/>
                <a:sym typeface="Barlow Condensed"/>
              </a:rPr>
              <a:t>psychological and sociological background </a:t>
            </a:r>
            <a:r>
              <a:rPr lang="et" sz="1200">
                <a:solidFill>
                  <a:srgbClr val="24285D"/>
                </a:solidFill>
                <a:latin typeface="Barlow Condensed"/>
                <a:ea typeface="Barlow Condensed"/>
                <a:cs typeface="Barlow Condensed"/>
                <a:sym typeface="Barlow Condensed"/>
              </a:rPr>
              <a:t>of the phenomena.</a:t>
            </a:r>
            <a:endParaRPr sz="1200">
              <a:solidFill>
                <a:srgbClr val="24285D"/>
              </a:solidFill>
              <a:latin typeface="Barlow Condensed"/>
              <a:ea typeface="Barlow Condensed"/>
              <a:cs typeface="Barlow Condensed"/>
              <a:sym typeface="Barlow Condensed"/>
            </a:endParaRPr>
          </a:p>
          <a:p>
            <a:pPr indent="0" lvl="0" marL="0" rtl="0" algn="l">
              <a:lnSpc>
                <a:spcPct val="120000"/>
              </a:lnSpc>
              <a:spcBef>
                <a:spcPts val="0"/>
              </a:spcBef>
              <a:spcAft>
                <a:spcPts val="0"/>
              </a:spcAft>
              <a:buNone/>
            </a:pPr>
            <a:r>
              <a:rPr lang="et" sz="1200">
                <a:solidFill>
                  <a:srgbClr val="24285D"/>
                </a:solidFill>
                <a:latin typeface="Barlow Condensed"/>
                <a:ea typeface="Barlow Condensed"/>
                <a:cs typeface="Barlow Condensed"/>
                <a:sym typeface="Barlow Condensed"/>
              </a:rPr>
              <a:t>&gt; research + discussion between hosts</a:t>
            </a:r>
            <a:endParaRPr sz="1200">
              <a:solidFill>
                <a:srgbClr val="24285D"/>
              </a:solidFill>
              <a:latin typeface="Barlow Condensed"/>
              <a:ea typeface="Barlow Condensed"/>
              <a:cs typeface="Barlow Condensed"/>
              <a:sym typeface="Barlow Condensed"/>
            </a:endParaRPr>
          </a:p>
        </p:txBody>
      </p:sp>
      <p:cxnSp>
        <p:nvCxnSpPr>
          <p:cNvPr id="261" name="Google Shape;261;p47"/>
          <p:cNvCxnSpPr/>
          <p:nvPr/>
        </p:nvCxnSpPr>
        <p:spPr>
          <a:xfrm flipH="1">
            <a:off x="1740575" y="1099700"/>
            <a:ext cx="4866300" cy="3117300"/>
          </a:xfrm>
          <a:prstGeom prst="straightConnector1">
            <a:avLst/>
          </a:prstGeom>
          <a:noFill/>
          <a:ln cap="flat" cmpd="sng" w="28575">
            <a:solidFill>
              <a:srgbClr val="BE1E2D"/>
            </a:solidFill>
            <a:prstDash val="solid"/>
            <a:round/>
            <a:headEnd len="med" w="med" type="none"/>
            <a:tailEnd len="med" w="med" type="none"/>
          </a:ln>
        </p:spPr>
      </p:cxnSp>
    </p:spTree>
  </p:cSld>
  <p:clrMapOvr>
    <a:masterClrMapping/>
  </p:clrMapOvr>
  <p:transition>
    <p:fade/>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6" name="Shape 266"/>
        <p:cNvGrpSpPr/>
        <p:nvPr/>
      </p:nvGrpSpPr>
      <p:grpSpPr>
        <a:xfrm>
          <a:off x="0" y="0"/>
          <a:ext cx="0" cy="0"/>
          <a:chOff x="0" y="0"/>
          <a:chExt cx="0" cy="0"/>
        </a:xfrm>
      </p:grpSpPr>
      <p:sp>
        <p:nvSpPr>
          <p:cNvPr id="267" name="Google Shape;267;p48"/>
          <p:cNvSpPr txBox="1"/>
          <p:nvPr>
            <p:ph type="title"/>
          </p:nvPr>
        </p:nvSpPr>
        <p:spPr>
          <a:xfrm>
            <a:off x="573888" y="291725"/>
            <a:ext cx="7996200" cy="6486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rgbClr val="EC008B"/>
              </a:buClr>
              <a:buSzPts val="4000"/>
              <a:buFont typeface="Barlow Condensed ExtraLight"/>
              <a:buNone/>
            </a:pPr>
            <a:r>
              <a:rPr i="1" lang="et" sz="4000">
                <a:solidFill>
                  <a:srgbClr val="EC008B"/>
                </a:solidFill>
                <a:latin typeface="Barlow Condensed ExtraLight"/>
                <a:ea typeface="Barlow Condensed ExtraLight"/>
                <a:cs typeface="Barlow Condensed ExtraLight"/>
                <a:sym typeface="Barlow Condensed ExtraLight"/>
              </a:rPr>
              <a:t>PODCAST TOPICS - TEAM 2</a:t>
            </a:r>
            <a:endParaRPr i="1" sz="4000">
              <a:solidFill>
                <a:srgbClr val="EC008B"/>
              </a:solidFill>
              <a:latin typeface="Barlow Condensed ExtraLight"/>
              <a:ea typeface="Barlow Condensed ExtraLight"/>
              <a:cs typeface="Barlow Condensed ExtraLight"/>
              <a:sym typeface="Barlow Condensed ExtraLight"/>
            </a:endParaRPr>
          </a:p>
        </p:txBody>
      </p:sp>
      <p:sp>
        <p:nvSpPr>
          <p:cNvPr id="268" name="Google Shape;268;p48"/>
          <p:cNvSpPr txBox="1"/>
          <p:nvPr/>
        </p:nvSpPr>
        <p:spPr>
          <a:xfrm>
            <a:off x="459550" y="1235850"/>
            <a:ext cx="5636700" cy="523200"/>
          </a:xfrm>
          <a:prstGeom prst="rect">
            <a:avLst/>
          </a:prstGeom>
          <a:noFill/>
          <a:ln>
            <a:noFill/>
          </a:ln>
        </p:spPr>
        <p:txBody>
          <a:bodyPr anchorCtr="0" anchor="t" bIns="91425" lIns="91425" spcFirstLastPara="1" rIns="91425" wrap="square" tIns="91425">
            <a:spAutoFit/>
          </a:bodyPr>
          <a:lstStyle/>
          <a:p>
            <a:pPr indent="0" lvl="0" marL="0" rtl="0" algn="l">
              <a:lnSpc>
                <a:spcPct val="100000"/>
              </a:lnSpc>
              <a:spcBef>
                <a:spcPts val="1000"/>
              </a:spcBef>
              <a:spcAft>
                <a:spcPts val="0"/>
              </a:spcAft>
              <a:buNone/>
            </a:pPr>
            <a:r>
              <a:rPr b="1" lang="et" sz="2200">
                <a:solidFill>
                  <a:srgbClr val="002060"/>
                </a:solidFill>
                <a:latin typeface="Barlow Condensed"/>
                <a:ea typeface="Barlow Condensed"/>
                <a:cs typeface="Barlow Condensed"/>
                <a:sym typeface="Barlow Condensed"/>
              </a:rPr>
              <a:t>“</a:t>
            </a:r>
            <a:r>
              <a:rPr b="1" lang="et" sz="2200">
                <a:solidFill>
                  <a:srgbClr val="002060"/>
                </a:solidFill>
                <a:latin typeface="Barlow Condensed"/>
                <a:ea typeface="Barlow Condensed"/>
                <a:cs typeface="Barlow Condensed"/>
                <a:sym typeface="Barlow Condensed"/>
              </a:rPr>
              <a:t>Plant-based foods: the Impact on the Environment</a:t>
            </a:r>
            <a:r>
              <a:rPr b="1" lang="et" sz="2200">
                <a:solidFill>
                  <a:srgbClr val="002060"/>
                </a:solidFill>
                <a:latin typeface="Barlow Condensed"/>
                <a:ea typeface="Barlow Condensed"/>
                <a:cs typeface="Barlow Condensed"/>
                <a:sym typeface="Barlow Condensed"/>
              </a:rPr>
              <a:t>”</a:t>
            </a:r>
            <a:endParaRPr sz="2200">
              <a:solidFill>
                <a:srgbClr val="BE1E2D"/>
              </a:solidFill>
              <a:latin typeface="Barlow Condensed"/>
              <a:ea typeface="Barlow Condensed"/>
              <a:cs typeface="Barlow Condensed"/>
              <a:sym typeface="Barlow Condensed"/>
            </a:endParaRPr>
          </a:p>
        </p:txBody>
      </p:sp>
      <p:sp>
        <p:nvSpPr>
          <p:cNvPr id="269" name="Google Shape;269;p48"/>
          <p:cNvSpPr txBox="1"/>
          <p:nvPr/>
        </p:nvSpPr>
        <p:spPr>
          <a:xfrm>
            <a:off x="1826300" y="940325"/>
            <a:ext cx="1217400" cy="461700"/>
          </a:xfrm>
          <a:prstGeom prst="rect">
            <a:avLst/>
          </a:prstGeom>
          <a:noFill/>
          <a:ln>
            <a:noFill/>
          </a:ln>
        </p:spPr>
        <p:txBody>
          <a:bodyPr anchorCtr="0" anchor="t" bIns="91425" lIns="91425" spcFirstLastPara="1" rIns="91425" wrap="square" tIns="91425">
            <a:spAutoFit/>
          </a:bodyPr>
          <a:lstStyle/>
          <a:p>
            <a:pPr indent="0" lvl="0" marL="0" rtl="0" algn="l">
              <a:spcBef>
                <a:spcPts val="1000"/>
              </a:spcBef>
              <a:spcAft>
                <a:spcPts val="0"/>
              </a:spcAft>
              <a:buNone/>
            </a:pPr>
            <a:r>
              <a:rPr lang="et" sz="1800">
                <a:solidFill>
                  <a:srgbClr val="BE1E2D"/>
                </a:solidFill>
                <a:latin typeface="Barlow Condensed"/>
                <a:ea typeface="Barlow Condensed"/>
                <a:cs typeface="Barlow Condensed"/>
                <a:sym typeface="Barlow Condensed"/>
              </a:rPr>
              <a:t>Episode 52: </a:t>
            </a:r>
            <a:endParaRPr sz="1800">
              <a:latin typeface="Times New Roman"/>
              <a:ea typeface="Times New Roman"/>
              <a:cs typeface="Times New Roman"/>
              <a:sym typeface="Times New Roman"/>
            </a:endParaRPr>
          </a:p>
        </p:txBody>
      </p:sp>
      <p:sp>
        <p:nvSpPr>
          <p:cNvPr id="270" name="Google Shape;270;p48"/>
          <p:cNvSpPr txBox="1"/>
          <p:nvPr/>
        </p:nvSpPr>
        <p:spPr>
          <a:xfrm>
            <a:off x="6007875" y="2340900"/>
            <a:ext cx="1217400" cy="461700"/>
          </a:xfrm>
          <a:prstGeom prst="rect">
            <a:avLst/>
          </a:prstGeom>
          <a:noFill/>
          <a:ln>
            <a:noFill/>
          </a:ln>
        </p:spPr>
        <p:txBody>
          <a:bodyPr anchorCtr="0" anchor="t" bIns="91425" lIns="91425" spcFirstLastPara="1" rIns="91425" wrap="square" tIns="91425">
            <a:spAutoFit/>
          </a:bodyPr>
          <a:lstStyle/>
          <a:p>
            <a:pPr indent="0" lvl="0" marL="0" rtl="0" algn="l">
              <a:spcBef>
                <a:spcPts val="1000"/>
              </a:spcBef>
              <a:spcAft>
                <a:spcPts val="0"/>
              </a:spcAft>
              <a:buNone/>
            </a:pPr>
            <a:r>
              <a:rPr lang="et" sz="1800">
                <a:solidFill>
                  <a:srgbClr val="BE1E2D"/>
                </a:solidFill>
                <a:latin typeface="Barlow Condensed"/>
                <a:ea typeface="Barlow Condensed"/>
                <a:cs typeface="Barlow Condensed"/>
                <a:sym typeface="Barlow Condensed"/>
              </a:rPr>
              <a:t>Episode 53: </a:t>
            </a:r>
            <a:endParaRPr sz="1800">
              <a:latin typeface="Times New Roman"/>
              <a:ea typeface="Times New Roman"/>
              <a:cs typeface="Times New Roman"/>
              <a:sym typeface="Times New Roman"/>
            </a:endParaRPr>
          </a:p>
        </p:txBody>
      </p:sp>
      <p:sp>
        <p:nvSpPr>
          <p:cNvPr id="271" name="Google Shape;271;p48"/>
          <p:cNvSpPr txBox="1"/>
          <p:nvPr/>
        </p:nvSpPr>
        <p:spPr>
          <a:xfrm>
            <a:off x="3926025" y="2758075"/>
            <a:ext cx="5274300" cy="523200"/>
          </a:xfrm>
          <a:prstGeom prst="rect">
            <a:avLst/>
          </a:prstGeom>
          <a:noFill/>
          <a:ln>
            <a:noFill/>
          </a:ln>
        </p:spPr>
        <p:txBody>
          <a:bodyPr anchorCtr="0" anchor="t" bIns="91425" lIns="91425" spcFirstLastPara="1" rIns="91425" wrap="square" tIns="91425">
            <a:spAutoFit/>
          </a:bodyPr>
          <a:lstStyle/>
          <a:p>
            <a:pPr indent="0" lvl="0" marL="0" rtl="0" algn="l">
              <a:lnSpc>
                <a:spcPct val="100000"/>
              </a:lnSpc>
              <a:spcBef>
                <a:spcPts val="1000"/>
              </a:spcBef>
              <a:spcAft>
                <a:spcPts val="0"/>
              </a:spcAft>
              <a:buNone/>
            </a:pPr>
            <a:r>
              <a:rPr b="1" lang="et" sz="2200">
                <a:solidFill>
                  <a:srgbClr val="002060"/>
                </a:solidFill>
                <a:latin typeface="Barlow Condensed"/>
                <a:ea typeface="Barlow Condensed"/>
                <a:cs typeface="Barlow Condensed"/>
                <a:sym typeface="Barlow Condensed"/>
              </a:rPr>
              <a:t>“</a:t>
            </a:r>
            <a:r>
              <a:rPr b="1" lang="et" sz="2200">
                <a:solidFill>
                  <a:srgbClr val="002060"/>
                </a:solidFill>
                <a:latin typeface="Barlow Condensed"/>
                <a:ea typeface="Barlow Condensed"/>
                <a:cs typeface="Barlow Condensed"/>
                <a:sym typeface="Barlow Condensed"/>
              </a:rPr>
              <a:t>Translingualism and Diversity in the Classroom</a:t>
            </a:r>
            <a:r>
              <a:rPr b="1" lang="et" sz="2200">
                <a:solidFill>
                  <a:srgbClr val="002060"/>
                </a:solidFill>
                <a:latin typeface="Barlow Condensed"/>
                <a:ea typeface="Barlow Condensed"/>
                <a:cs typeface="Barlow Condensed"/>
                <a:sym typeface="Barlow Condensed"/>
              </a:rPr>
              <a:t>”</a:t>
            </a:r>
            <a:endParaRPr sz="2200">
              <a:solidFill>
                <a:srgbClr val="BE1E2D"/>
              </a:solidFill>
              <a:latin typeface="Barlow Condensed"/>
              <a:ea typeface="Barlow Condensed"/>
              <a:cs typeface="Barlow Condensed"/>
              <a:sym typeface="Barlow Condensed"/>
            </a:endParaRPr>
          </a:p>
        </p:txBody>
      </p:sp>
      <p:sp>
        <p:nvSpPr>
          <p:cNvPr id="272" name="Google Shape;272;p48"/>
          <p:cNvSpPr txBox="1"/>
          <p:nvPr/>
        </p:nvSpPr>
        <p:spPr>
          <a:xfrm>
            <a:off x="627300" y="1759050"/>
            <a:ext cx="3846600" cy="1034400"/>
          </a:xfrm>
          <a:prstGeom prst="rect">
            <a:avLst/>
          </a:prstGeom>
          <a:noFill/>
          <a:ln>
            <a:noFill/>
          </a:ln>
        </p:spPr>
        <p:txBody>
          <a:bodyPr anchorCtr="0" anchor="t" bIns="91425" lIns="91425" spcFirstLastPara="1" rIns="91425" wrap="square" tIns="91425">
            <a:spAutoFit/>
          </a:bodyPr>
          <a:lstStyle/>
          <a:p>
            <a:pPr indent="0" lvl="0" marL="0" rtl="0" algn="l">
              <a:lnSpc>
                <a:spcPct val="120000"/>
              </a:lnSpc>
              <a:spcBef>
                <a:spcPts val="0"/>
              </a:spcBef>
              <a:spcAft>
                <a:spcPts val="0"/>
              </a:spcAft>
              <a:buNone/>
            </a:pPr>
            <a:r>
              <a:rPr lang="et" sz="1200">
                <a:solidFill>
                  <a:srgbClr val="24285D"/>
                </a:solidFill>
                <a:latin typeface="Barlow Condensed"/>
                <a:ea typeface="Barlow Condensed"/>
                <a:cs typeface="Barlow Condensed"/>
                <a:sym typeface="Barlow Condensed"/>
              </a:rPr>
              <a:t>&gt; </a:t>
            </a:r>
            <a:r>
              <a:rPr lang="et" sz="1200">
                <a:solidFill>
                  <a:srgbClr val="BE1E2D"/>
                </a:solidFill>
                <a:latin typeface="Barlow Condensed"/>
                <a:ea typeface="Barlow Condensed"/>
                <a:cs typeface="Barlow Condensed"/>
                <a:sym typeface="Barlow Condensed"/>
              </a:rPr>
              <a:t>to raise </a:t>
            </a:r>
            <a:r>
              <a:rPr lang="et" sz="1200">
                <a:solidFill>
                  <a:srgbClr val="BE1E2D"/>
                </a:solidFill>
                <a:latin typeface="Barlow Condensed"/>
                <a:ea typeface="Barlow Condensed"/>
                <a:cs typeface="Barlow Condensed"/>
                <a:sym typeface="Barlow Condensed"/>
              </a:rPr>
              <a:t>awareness</a:t>
            </a:r>
            <a:r>
              <a:rPr lang="et" sz="1200">
                <a:solidFill>
                  <a:srgbClr val="24285D"/>
                </a:solidFill>
                <a:latin typeface="Barlow Condensed"/>
                <a:ea typeface="Barlow Condensed"/>
                <a:cs typeface="Barlow Condensed"/>
                <a:sym typeface="Barlow Condensed"/>
              </a:rPr>
              <a:t> on how food </a:t>
            </a:r>
            <a:r>
              <a:rPr lang="et" sz="1200">
                <a:solidFill>
                  <a:srgbClr val="24285D"/>
                </a:solidFill>
                <a:latin typeface="Barlow Condensed"/>
                <a:ea typeface="Barlow Condensed"/>
                <a:cs typeface="Barlow Condensed"/>
                <a:sym typeface="Barlow Condensed"/>
              </a:rPr>
              <a:t>choices impact the environment</a:t>
            </a:r>
            <a:endParaRPr sz="1200">
              <a:solidFill>
                <a:srgbClr val="24285D"/>
              </a:solidFill>
              <a:latin typeface="Barlow Condensed"/>
              <a:ea typeface="Barlow Condensed"/>
              <a:cs typeface="Barlow Condensed"/>
              <a:sym typeface="Barlow Condensed"/>
            </a:endParaRPr>
          </a:p>
          <a:p>
            <a:pPr indent="0" lvl="0" marL="0" rtl="0" algn="l">
              <a:lnSpc>
                <a:spcPct val="120000"/>
              </a:lnSpc>
              <a:spcBef>
                <a:spcPts val="0"/>
              </a:spcBef>
              <a:spcAft>
                <a:spcPts val="0"/>
              </a:spcAft>
              <a:buNone/>
            </a:pPr>
            <a:r>
              <a:rPr lang="et" sz="1200">
                <a:solidFill>
                  <a:srgbClr val="24285D"/>
                </a:solidFill>
                <a:latin typeface="Barlow Condensed"/>
                <a:ea typeface="Barlow Condensed"/>
                <a:cs typeface="Barlow Condensed"/>
                <a:sym typeface="Barlow Condensed"/>
              </a:rPr>
              <a:t>&gt; </a:t>
            </a:r>
            <a:r>
              <a:rPr lang="et" sz="1200">
                <a:solidFill>
                  <a:srgbClr val="BE1E2D"/>
                </a:solidFill>
                <a:latin typeface="Barlow Condensed"/>
                <a:ea typeface="Barlow Condensed"/>
                <a:cs typeface="Barlow Condensed"/>
                <a:sym typeface="Barlow Condensed"/>
              </a:rPr>
              <a:t>to introduce </a:t>
            </a:r>
            <a:r>
              <a:rPr lang="et" sz="1200">
                <a:solidFill>
                  <a:srgbClr val="24285D"/>
                </a:solidFill>
                <a:latin typeface="Barlow Condensed"/>
                <a:ea typeface="Barlow Condensed"/>
                <a:cs typeface="Barlow Condensed"/>
                <a:sym typeface="Barlow Condensed"/>
              </a:rPr>
              <a:t>the up and coming trends in plant-based foods</a:t>
            </a:r>
            <a:endParaRPr sz="1200">
              <a:solidFill>
                <a:srgbClr val="24285D"/>
              </a:solidFill>
              <a:latin typeface="Barlow Condensed"/>
              <a:ea typeface="Barlow Condensed"/>
              <a:cs typeface="Barlow Condensed"/>
              <a:sym typeface="Barlow Condensed"/>
            </a:endParaRPr>
          </a:p>
          <a:p>
            <a:pPr indent="0" lvl="0" marL="0" rtl="0" algn="l">
              <a:lnSpc>
                <a:spcPct val="120000"/>
              </a:lnSpc>
              <a:spcBef>
                <a:spcPts val="0"/>
              </a:spcBef>
              <a:spcAft>
                <a:spcPts val="0"/>
              </a:spcAft>
              <a:buNone/>
            </a:pPr>
            <a:r>
              <a:rPr lang="et" sz="1200">
                <a:solidFill>
                  <a:srgbClr val="24285D"/>
                </a:solidFill>
                <a:latin typeface="Barlow Condensed"/>
                <a:ea typeface="Barlow Condensed"/>
                <a:cs typeface="Barlow Condensed"/>
                <a:sym typeface="Barlow Condensed"/>
              </a:rPr>
              <a:t>&gt; research + interview</a:t>
            </a:r>
            <a:endParaRPr sz="1200">
              <a:solidFill>
                <a:srgbClr val="24285D"/>
              </a:solidFill>
              <a:latin typeface="Barlow Condensed"/>
              <a:ea typeface="Barlow Condensed"/>
              <a:cs typeface="Barlow Condensed"/>
              <a:sym typeface="Barlow Condensed"/>
            </a:endParaRPr>
          </a:p>
          <a:p>
            <a:pPr indent="0" lvl="0" marL="0" rtl="0" algn="l">
              <a:lnSpc>
                <a:spcPct val="120000"/>
              </a:lnSpc>
              <a:spcBef>
                <a:spcPts val="0"/>
              </a:spcBef>
              <a:spcAft>
                <a:spcPts val="0"/>
              </a:spcAft>
              <a:buNone/>
            </a:pPr>
            <a:r>
              <a:rPr lang="et" sz="1200">
                <a:solidFill>
                  <a:srgbClr val="24285D"/>
                </a:solidFill>
                <a:latin typeface="Barlow Condensed"/>
                <a:ea typeface="Barlow Condensed"/>
                <a:cs typeface="Barlow Condensed"/>
                <a:sym typeface="Barlow Condensed"/>
              </a:rPr>
              <a:t>	&gt; Kristina Mering as guest</a:t>
            </a:r>
            <a:endParaRPr sz="1200">
              <a:solidFill>
                <a:srgbClr val="24285D"/>
              </a:solidFill>
              <a:latin typeface="Barlow Condensed"/>
              <a:ea typeface="Barlow Condensed"/>
              <a:cs typeface="Barlow Condensed"/>
              <a:sym typeface="Barlow Condensed"/>
            </a:endParaRPr>
          </a:p>
        </p:txBody>
      </p:sp>
      <p:sp>
        <p:nvSpPr>
          <p:cNvPr id="273" name="Google Shape;273;p48"/>
          <p:cNvSpPr txBox="1"/>
          <p:nvPr/>
        </p:nvSpPr>
        <p:spPr>
          <a:xfrm>
            <a:off x="4112175" y="3281275"/>
            <a:ext cx="4631700" cy="1034400"/>
          </a:xfrm>
          <a:prstGeom prst="rect">
            <a:avLst/>
          </a:prstGeom>
          <a:noFill/>
          <a:ln>
            <a:noFill/>
          </a:ln>
        </p:spPr>
        <p:txBody>
          <a:bodyPr anchorCtr="0" anchor="t" bIns="91425" lIns="91425" spcFirstLastPara="1" rIns="91425" wrap="square" tIns="91425">
            <a:spAutoFit/>
          </a:bodyPr>
          <a:lstStyle/>
          <a:p>
            <a:pPr indent="0" lvl="0" marL="0" rtl="0" algn="l">
              <a:lnSpc>
                <a:spcPct val="120000"/>
              </a:lnSpc>
              <a:spcBef>
                <a:spcPts val="0"/>
              </a:spcBef>
              <a:spcAft>
                <a:spcPts val="0"/>
              </a:spcAft>
              <a:buNone/>
            </a:pPr>
            <a:r>
              <a:rPr lang="et" sz="1200">
                <a:solidFill>
                  <a:srgbClr val="24285D"/>
                </a:solidFill>
                <a:latin typeface="Barlow Condensed"/>
                <a:ea typeface="Barlow Condensed"/>
                <a:cs typeface="Barlow Condensed"/>
                <a:sym typeface="Barlow Condensed"/>
              </a:rPr>
              <a:t>&gt; </a:t>
            </a:r>
            <a:r>
              <a:rPr lang="et" sz="1200">
                <a:solidFill>
                  <a:srgbClr val="BE1E2D"/>
                </a:solidFill>
                <a:latin typeface="Barlow Condensed"/>
                <a:ea typeface="Barlow Condensed"/>
                <a:cs typeface="Barlow Condensed"/>
                <a:sym typeface="Barlow Condensed"/>
              </a:rPr>
              <a:t>to understand </a:t>
            </a:r>
            <a:r>
              <a:rPr lang="et" sz="1200">
                <a:solidFill>
                  <a:srgbClr val="24285D"/>
                </a:solidFill>
                <a:latin typeface="Barlow Condensed"/>
                <a:ea typeface="Barlow Condensed"/>
                <a:cs typeface="Barlow Condensed"/>
                <a:sym typeface="Barlow Condensed"/>
              </a:rPr>
              <a:t>how translingualism affects the classroom in University</a:t>
            </a:r>
            <a:endParaRPr sz="1200">
              <a:solidFill>
                <a:srgbClr val="24285D"/>
              </a:solidFill>
              <a:latin typeface="Barlow Condensed"/>
              <a:ea typeface="Barlow Condensed"/>
              <a:cs typeface="Barlow Condensed"/>
              <a:sym typeface="Barlow Condensed"/>
            </a:endParaRPr>
          </a:p>
          <a:p>
            <a:pPr indent="0" lvl="0" marL="0" rtl="0" algn="l">
              <a:lnSpc>
                <a:spcPct val="120000"/>
              </a:lnSpc>
              <a:spcBef>
                <a:spcPts val="0"/>
              </a:spcBef>
              <a:spcAft>
                <a:spcPts val="0"/>
              </a:spcAft>
              <a:buNone/>
            </a:pPr>
            <a:r>
              <a:rPr lang="et" sz="1200">
                <a:solidFill>
                  <a:srgbClr val="24285D"/>
                </a:solidFill>
                <a:latin typeface="Barlow Condensed"/>
                <a:ea typeface="Barlow Condensed"/>
                <a:cs typeface="Barlow Condensed"/>
                <a:sym typeface="Barlow Condensed"/>
              </a:rPr>
              <a:t>&gt; to find out </a:t>
            </a:r>
            <a:r>
              <a:rPr lang="et" sz="1200">
                <a:solidFill>
                  <a:srgbClr val="BE1E2D"/>
                </a:solidFill>
                <a:latin typeface="Barlow Condensed"/>
                <a:ea typeface="Barlow Condensed"/>
                <a:cs typeface="Barlow Condensed"/>
                <a:sym typeface="Barlow Condensed"/>
              </a:rPr>
              <a:t>how to help translingual students</a:t>
            </a:r>
            <a:endParaRPr sz="1200">
              <a:solidFill>
                <a:srgbClr val="BE1E2D"/>
              </a:solidFill>
              <a:latin typeface="Barlow Condensed"/>
              <a:ea typeface="Barlow Condensed"/>
              <a:cs typeface="Barlow Condensed"/>
              <a:sym typeface="Barlow Condensed"/>
            </a:endParaRPr>
          </a:p>
          <a:p>
            <a:pPr indent="0" lvl="0" marL="0" rtl="0" algn="l">
              <a:lnSpc>
                <a:spcPct val="120000"/>
              </a:lnSpc>
              <a:spcBef>
                <a:spcPts val="0"/>
              </a:spcBef>
              <a:spcAft>
                <a:spcPts val="0"/>
              </a:spcAft>
              <a:buNone/>
            </a:pPr>
            <a:r>
              <a:rPr lang="et" sz="1200">
                <a:solidFill>
                  <a:srgbClr val="24285D"/>
                </a:solidFill>
                <a:latin typeface="Barlow Condensed"/>
                <a:ea typeface="Barlow Condensed"/>
                <a:cs typeface="Barlow Condensed"/>
                <a:sym typeface="Barlow Condensed"/>
              </a:rPr>
              <a:t>&gt; research + interview</a:t>
            </a:r>
            <a:endParaRPr sz="1200">
              <a:solidFill>
                <a:srgbClr val="24285D"/>
              </a:solidFill>
              <a:latin typeface="Barlow Condensed"/>
              <a:ea typeface="Barlow Condensed"/>
              <a:cs typeface="Barlow Condensed"/>
              <a:sym typeface="Barlow Condensed"/>
            </a:endParaRPr>
          </a:p>
          <a:p>
            <a:pPr indent="0" lvl="0" marL="0" rtl="0" algn="l">
              <a:lnSpc>
                <a:spcPct val="120000"/>
              </a:lnSpc>
              <a:spcBef>
                <a:spcPts val="0"/>
              </a:spcBef>
              <a:spcAft>
                <a:spcPts val="0"/>
              </a:spcAft>
              <a:buNone/>
            </a:pPr>
            <a:r>
              <a:rPr lang="et" sz="1200">
                <a:solidFill>
                  <a:srgbClr val="24285D"/>
                </a:solidFill>
                <a:latin typeface="Barlow Condensed"/>
                <a:ea typeface="Barlow Condensed"/>
                <a:cs typeface="Barlow Condensed"/>
                <a:sym typeface="Barlow Condensed"/>
              </a:rPr>
              <a:t>	&gt; Karin Luiga as guest</a:t>
            </a:r>
            <a:endParaRPr sz="1200">
              <a:solidFill>
                <a:srgbClr val="24285D"/>
              </a:solidFill>
              <a:latin typeface="Barlow Condensed"/>
              <a:ea typeface="Barlow Condensed"/>
              <a:cs typeface="Barlow Condensed"/>
              <a:sym typeface="Barlow Condensed"/>
            </a:endParaRPr>
          </a:p>
        </p:txBody>
      </p:sp>
      <p:cxnSp>
        <p:nvCxnSpPr>
          <p:cNvPr id="274" name="Google Shape;274;p48"/>
          <p:cNvCxnSpPr/>
          <p:nvPr/>
        </p:nvCxnSpPr>
        <p:spPr>
          <a:xfrm flipH="1">
            <a:off x="1767050" y="1143800"/>
            <a:ext cx="4866300" cy="3117300"/>
          </a:xfrm>
          <a:prstGeom prst="straightConnector1">
            <a:avLst/>
          </a:prstGeom>
          <a:noFill/>
          <a:ln cap="flat" cmpd="sng" w="28575">
            <a:solidFill>
              <a:srgbClr val="BE1E2D"/>
            </a:solidFill>
            <a:prstDash val="solid"/>
            <a:round/>
            <a:headEnd len="med" w="med" type="none"/>
            <a:tailEnd len="med" w="med" type="none"/>
          </a:ln>
        </p:spPr>
      </p:cxnSp>
    </p:spTree>
  </p:cSld>
  <p:clrMapOvr>
    <a:masterClrMapping/>
  </p:clrMapOvr>
  <p:transition>
    <p:fade/>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9" name="Shape 279"/>
        <p:cNvGrpSpPr/>
        <p:nvPr/>
      </p:nvGrpSpPr>
      <p:grpSpPr>
        <a:xfrm>
          <a:off x="0" y="0"/>
          <a:ext cx="0" cy="0"/>
          <a:chOff x="0" y="0"/>
          <a:chExt cx="0" cy="0"/>
        </a:xfrm>
      </p:grpSpPr>
      <p:sp>
        <p:nvSpPr>
          <p:cNvPr id="280" name="Google Shape;280;p49"/>
          <p:cNvSpPr txBox="1"/>
          <p:nvPr>
            <p:ph type="title"/>
          </p:nvPr>
        </p:nvSpPr>
        <p:spPr>
          <a:xfrm>
            <a:off x="573888" y="291725"/>
            <a:ext cx="7996200" cy="6486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rgbClr val="EC008B"/>
              </a:buClr>
              <a:buSzPts val="4000"/>
              <a:buFont typeface="Barlow Condensed ExtraLight"/>
              <a:buNone/>
            </a:pPr>
            <a:r>
              <a:rPr i="1" lang="et" sz="4000">
                <a:solidFill>
                  <a:srgbClr val="EC008B"/>
                </a:solidFill>
                <a:latin typeface="Barlow Condensed ExtraLight"/>
                <a:ea typeface="Barlow Condensed ExtraLight"/>
                <a:cs typeface="Barlow Condensed ExtraLight"/>
                <a:sym typeface="Barlow Condensed ExtraLight"/>
              </a:rPr>
              <a:t>PODCAST TOPICS - TEAM 3</a:t>
            </a:r>
            <a:endParaRPr i="1" sz="4000">
              <a:solidFill>
                <a:srgbClr val="EC008B"/>
              </a:solidFill>
              <a:latin typeface="Barlow Condensed ExtraLight"/>
              <a:ea typeface="Barlow Condensed ExtraLight"/>
              <a:cs typeface="Barlow Condensed ExtraLight"/>
              <a:sym typeface="Barlow Condensed ExtraLight"/>
            </a:endParaRPr>
          </a:p>
        </p:txBody>
      </p:sp>
      <p:sp>
        <p:nvSpPr>
          <p:cNvPr id="281" name="Google Shape;281;p49"/>
          <p:cNvSpPr txBox="1"/>
          <p:nvPr/>
        </p:nvSpPr>
        <p:spPr>
          <a:xfrm>
            <a:off x="306075" y="1209663"/>
            <a:ext cx="5636700" cy="861900"/>
          </a:xfrm>
          <a:prstGeom prst="rect">
            <a:avLst/>
          </a:prstGeom>
          <a:noFill/>
          <a:ln>
            <a:noFill/>
          </a:ln>
        </p:spPr>
        <p:txBody>
          <a:bodyPr anchorCtr="0" anchor="t" bIns="91425" lIns="91425" spcFirstLastPara="1" rIns="91425" wrap="square" tIns="91425">
            <a:spAutoFit/>
          </a:bodyPr>
          <a:lstStyle/>
          <a:p>
            <a:pPr indent="0" lvl="0" marL="0" rtl="0" algn="ctr">
              <a:lnSpc>
                <a:spcPct val="100000"/>
              </a:lnSpc>
              <a:spcBef>
                <a:spcPts val="1000"/>
              </a:spcBef>
              <a:spcAft>
                <a:spcPts val="0"/>
              </a:spcAft>
              <a:buNone/>
            </a:pPr>
            <a:r>
              <a:rPr b="1" lang="et" sz="2200">
                <a:solidFill>
                  <a:srgbClr val="002060"/>
                </a:solidFill>
                <a:latin typeface="Barlow Condensed"/>
                <a:ea typeface="Barlow Condensed"/>
                <a:cs typeface="Barlow Condensed"/>
                <a:sym typeface="Barlow Condensed"/>
              </a:rPr>
              <a:t>“</a:t>
            </a:r>
            <a:r>
              <a:rPr b="1" lang="et" sz="2200">
                <a:solidFill>
                  <a:srgbClr val="002060"/>
                </a:solidFill>
                <a:latin typeface="Barlow Condensed"/>
                <a:ea typeface="Barlow Condensed"/>
                <a:cs typeface="Barlow Condensed"/>
                <a:sym typeface="Barlow Condensed"/>
              </a:rPr>
              <a:t>What are the negative sides of veganism and how can you avoid them?</a:t>
            </a:r>
            <a:r>
              <a:rPr b="1" lang="et" sz="2200">
                <a:solidFill>
                  <a:srgbClr val="002060"/>
                </a:solidFill>
                <a:latin typeface="Barlow Condensed"/>
                <a:ea typeface="Barlow Condensed"/>
                <a:cs typeface="Barlow Condensed"/>
                <a:sym typeface="Barlow Condensed"/>
              </a:rPr>
              <a:t>”</a:t>
            </a:r>
            <a:endParaRPr sz="2200">
              <a:solidFill>
                <a:srgbClr val="BE1E2D"/>
              </a:solidFill>
              <a:latin typeface="Barlow Condensed"/>
              <a:ea typeface="Barlow Condensed"/>
              <a:cs typeface="Barlow Condensed"/>
              <a:sym typeface="Barlow Condensed"/>
            </a:endParaRPr>
          </a:p>
        </p:txBody>
      </p:sp>
      <p:sp>
        <p:nvSpPr>
          <p:cNvPr id="282" name="Google Shape;282;p49"/>
          <p:cNvSpPr txBox="1"/>
          <p:nvPr/>
        </p:nvSpPr>
        <p:spPr>
          <a:xfrm>
            <a:off x="2275650" y="940325"/>
            <a:ext cx="1217400" cy="461700"/>
          </a:xfrm>
          <a:prstGeom prst="rect">
            <a:avLst/>
          </a:prstGeom>
          <a:noFill/>
          <a:ln>
            <a:noFill/>
          </a:ln>
        </p:spPr>
        <p:txBody>
          <a:bodyPr anchorCtr="0" anchor="t" bIns="91425" lIns="91425" spcFirstLastPara="1" rIns="91425" wrap="square" tIns="91425">
            <a:spAutoFit/>
          </a:bodyPr>
          <a:lstStyle/>
          <a:p>
            <a:pPr indent="0" lvl="0" marL="0" rtl="0" algn="l">
              <a:spcBef>
                <a:spcPts val="1000"/>
              </a:spcBef>
              <a:spcAft>
                <a:spcPts val="0"/>
              </a:spcAft>
              <a:buNone/>
            </a:pPr>
            <a:r>
              <a:rPr lang="et" sz="1800">
                <a:solidFill>
                  <a:srgbClr val="BE1E2D"/>
                </a:solidFill>
                <a:latin typeface="Barlow Condensed"/>
                <a:ea typeface="Barlow Condensed"/>
                <a:cs typeface="Barlow Condensed"/>
                <a:sym typeface="Barlow Condensed"/>
              </a:rPr>
              <a:t>Episode 54: </a:t>
            </a:r>
            <a:endParaRPr sz="1800">
              <a:latin typeface="Times New Roman"/>
              <a:ea typeface="Times New Roman"/>
              <a:cs typeface="Times New Roman"/>
              <a:sym typeface="Times New Roman"/>
            </a:endParaRPr>
          </a:p>
        </p:txBody>
      </p:sp>
      <p:sp>
        <p:nvSpPr>
          <p:cNvPr id="283" name="Google Shape;283;p49"/>
          <p:cNvSpPr txBox="1"/>
          <p:nvPr/>
        </p:nvSpPr>
        <p:spPr>
          <a:xfrm>
            <a:off x="6007875" y="2340900"/>
            <a:ext cx="1217400" cy="461700"/>
          </a:xfrm>
          <a:prstGeom prst="rect">
            <a:avLst/>
          </a:prstGeom>
          <a:noFill/>
          <a:ln>
            <a:noFill/>
          </a:ln>
        </p:spPr>
        <p:txBody>
          <a:bodyPr anchorCtr="0" anchor="t" bIns="91425" lIns="91425" spcFirstLastPara="1" rIns="91425" wrap="square" tIns="91425">
            <a:spAutoFit/>
          </a:bodyPr>
          <a:lstStyle/>
          <a:p>
            <a:pPr indent="0" lvl="0" marL="0" rtl="0" algn="l">
              <a:spcBef>
                <a:spcPts val="1000"/>
              </a:spcBef>
              <a:spcAft>
                <a:spcPts val="0"/>
              </a:spcAft>
              <a:buNone/>
            </a:pPr>
            <a:r>
              <a:rPr lang="et" sz="1800">
                <a:solidFill>
                  <a:srgbClr val="BE1E2D"/>
                </a:solidFill>
                <a:latin typeface="Barlow Condensed"/>
                <a:ea typeface="Barlow Condensed"/>
                <a:cs typeface="Barlow Condensed"/>
                <a:sym typeface="Barlow Condensed"/>
              </a:rPr>
              <a:t>Episode 55: </a:t>
            </a:r>
            <a:endParaRPr sz="1800">
              <a:latin typeface="Times New Roman"/>
              <a:ea typeface="Times New Roman"/>
              <a:cs typeface="Times New Roman"/>
              <a:sym typeface="Times New Roman"/>
            </a:endParaRPr>
          </a:p>
        </p:txBody>
      </p:sp>
      <p:sp>
        <p:nvSpPr>
          <p:cNvPr id="284" name="Google Shape;284;p49"/>
          <p:cNvSpPr txBox="1"/>
          <p:nvPr/>
        </p:nvSpPr>
        <p:spPr>
          <a:xfrm>
            <a:off x="3926025" y="2758075"/>
            <a:ext cx="5274300" cy="861900"/>
          </a:xfrm>
          <a:prstGeom prst="rect">
            <a:avLst/>
          </a:prstGeom>
          <a:noFill/>
          <a:ln>
            <a:noFill/>
          </a:ln>
        </p:spPr>
        <p:txBody>
          <a:bodyPr anchorCtr="0" anchor="t" bIns="91425" lIns="91425" spcFirstLastPara="1" rIns="91425" wrap="square" tIns="91425">
            <a:spAutoFit/>
          </a:bodyPr>
          <a:lstStyle/>
          <a:p>
            <a:pPr indent="0" lvl="0" marL="0" rtl="0" algn="ctr">
              <a:lnSpc>
                <a:spcPct val="100000"/>
              </a:lnSpc>
              <a:spcBef>
                <a:spcPts val="0"/>
              </a:spcBef>
              <a:spcAft>
                <a:spcPts val="0"/>
              </a:spcAft>
              <a:buNone/>
            </a:pPr>
            <a:r>
              <a:rPr b="1" lang="et" sz="2200">
                <a:solidFill>
                  <a:srgbClr val="002060"/>
                </a:solidFill>
                <a:latin typeface="Barlow Condensed"/>
                <a:ea typeface="Barlow Condensed"/>
                <a:cs typeface="Barlow Condensed"/>
                <a:sym typeface="Barlow Condensed"/>
              </a:rPr>
              <a:t>“</a:t>
            </a:r>
            <a:r>
              <a:rPr b="1" lang="et" sz="2200">
                <a:solidFill>
                  <a:srgbClr val="002060"/>
                </a:solidFill>
                <a:latin typeface="Barlow Condensed"/>
                <a:ea typeface="Barlow Condensed"/>
                <a:cs typeface="Barlow Condensed"/>
                <a:sym typeface="Barlow Condensed"/>
              </a:rPr>
              <a:t>Active mindset: the effect of </a:t>
            </a:r>
            <a:endParaRPr b="1" sz="2200">
              <a:solidFill>
                <a:srgbClr val="002060"/>
              </a:solidFill>
              <a:latin typeface="Barlow Condensed"/>
              <a:ea typeface="Barlow Condensed"/>
              <a:cs typeface="Barlow Condensed"/>
              <a:sym typeface="Barlow Condensed"/>
            </a:endParaRPr>
          </a:p>
          <a:p>
            <a:pPr indent="0" lvl="0" marL="0" rtl="0" algn="ctr">
              <a:lnSpc>
                <a:spcPct val="100000"/>
              </a:lnSpc>
              <a:spcBef>
                <a:spcPts val="0"/>
              </a:spcBef>
              <a:spcAft>
                <a:spcPts val="0"/>
              </a:spcAft>
              <a:buNone/>
            </a:pPr>
            <a:r>
              <a:rPr b="1" lang="et" sz="2200">
                <a:solidFill>
                  <a:srgbClr val="002060"/>
                </a:solidFill>
                <a:latin typeface="Barlow Condensed"/>
                <a:ea typeface="Barlow Condensed"/>
                <a:cs typeface="Barlow Condensed"/>
                <a:sym typeface="Barlow Condensed"/>
              </a:rPr>
              <a:t>fitness lifestyle on people’s personalities</a:t>
            </a:r>
            <a:r>
              <a:rPr b="1" lang="et" sz="2200">
                <a:solidFill>
                  <a:srgbClr val="002060"/>
                </a:solidFill>
                <a:latin typeface="Barlow Condensed"/>
                <a:ea typeface="Barlow Condensed"/>
                <a:cs typeface="Barlow Condensed"/>
                <a:sym typeface="Barlow Condensed"/>
              </a:rPr>
              <a:t>”</a:t>
            </a:r>
            <a:endParaRPr sz="2200">
              <a:solidFill>
                <a:srgbClr val="BE1E2D"/>
              </a:solidFill>
              <a:latin typeface="Barlow Condensed"/>
              <a:ea typeface="Barlow Condensed"/>
              <a:cs typeface="Barlow Condensed"/>
              <a:sym typeface="Barlow Condensed"/>
            </a:endParaRPr>
          </a:p>
        </p:txBody>
      </p:sp>
      <p:sp>
        <p:nvSpPr>
          <p:cNvPr id="285" name="Google Shape;285;p49"/>
          <p:cNvSpPr txBox="1"/>
          <p:nvPr/>
        </p:nvSpPr>
        <p:spPr>
          <a:xfrm>
            <a:off x="627300" y="1963700"/>
            <a:ext cx="3846600" cy="1477500"/>
          </a:xfrm>
          <a:prstGeom prst="rect">
            <a:avLst/>
          </a:prstGeom>
          <a:noFill/>
          <a:ln>
            <a:noFill/>
          </a:ln>
        </p:spPr>
        <p:txBody>
          <a:bodyPr anchorCtr="0" anchor="t" bIns="91425" lIns="91425" spcFirstLastPara="1" rIns="91425" wrap="square" tIns="91425">
            <a:spAutoFit/>
          </a:bodyPr>
          <a:lstStyle/>
          <a:p>
            <a:pPr indent="0" lvl="0" marL="0" rtl="0" algn="l">
              <a:lnSpc>
                <a:spcPct val="120000"/>
              </a:lnSpc>
              <a:spcBef>
                <a:spcPts val="0"/>
              </a:spcBef>
              <a:spcAft>
                <a:spcPts val="0"/>
              </a:spcAft>
              <a:buNone/>
            </a:pPr>
            <a:r>
              <a:rPr lang="et" sz="1200">
                <a:solidFill>
                  <a:srgbClr val="24285D"/>
                </a:solidFill>
                <a:latin typeface="Barlow Condensed"/>
                <a:ea typeface="Barlow Condensed"/>
                <a:cs typeface="Barlow Condensed"/>
                <a:sym typeface="Barlow Condensed"/>
              </a:rPr>
              <a:t>&gt; as a </a:t>
            </a:r>
            <a:r>
              <a:rPr lang="et" sz="1200">
                <a:solidFill>
                  <a:srgbClr val="BE1E2D"/>
                </a:solidFill>
                <a:latin typeface="Barlow Condensed"/>
                <a:ea typeface="Barlow Condensed"/>
                <a:cs typeface="Barlow Condensed"/>
                <a:sym typeface="Barlow Condensed"/>
              </a:rPr>
              <a:t>counterargument</a:t>
            </a:r>
            <a:r>
              <a:rPr lang="et" sz="1200">
                <a:solidFill>
                  <a:srgbClr val="24285D"/>
                </a:solidFill>
                <a:latin typeface="Barlow Condensed"/>
                <a:ea typeface="Barlow Condensed"/>
                <a:cs typeface="Barlow Condensed"/>
                <a:sym typeface="Barlow Condensed"/>
              </a:rPr>
              <a:t> for episode nr 52</a:t>
            </a:r>
            <a:endParaRPr sz="1200">
              <a:solidFill>
                <a:srgbClr val="24285D"/>
              </a:solidFill>
              <a:latin typeface="Barlow Condensed"/>
              <a:ea typeface="Barlow Condensed"/>
              <a:cs typeface="Barlow Condensed"/>
              <a:sym typeface="Barlow Condensed"/>
            </a:endParaRPr>
          </a:p>
          <a:p>
            <a:pPr indent="0" lvl="0" marL="0" rtl="0" algn="l">
              <a:lnSpc>
                <a:spcPct val="120000"/>
              </a:lnSpc>
              <a:spcBef>
                <a:spcPts val="0"/>
              </a:spcBef>
              <a:spcAft>
                <a:spcPts val="0"/>
              </a:spcAft>
              <a:buNone/>
            </a:pPr>
            <a:r>
              <a:rPr lang="et" sz="1200">
                <a:solidFill>
                  <a:srgbClr val="24285D"/>
                </a:solidFill>
                <a:latin typeface="Barlow Condensed"/>
                <a:ea typeface="Barlow Condensed"/>
                <a:cs typeface="Barlow Condensed"/>
                <a:sym typeface="Barlow Condensed"/>
              </a:rPr>
              <a:t>&gt; </a:t>
            </a:r>
            <a:r>
              <a:rPr lang="et" sz="1200">
                <a:solidFill>
                  <a:srgbClr val="BE1E2D"/>
                </a:solidFill>
                <a:latin typeface="Barlow Condensed"/>
                <a:ea typeface="Barlow Condensed"/>
                <a:cs typeface="Barlow Condensed"/>
                <a:sym typeface="Barlow Condensed"/>
              </a:rPr>
              <a:t>to understand</a:t>
            </a:r>
            <a:r>
              <a:rPr lang="et" sz="1200">
                <a:solidFill>
                  <a:srgbClr val="24285D"/>
                </a:solidFill>
                <a:latin typeface="Barlow Condensed"/>
                <a:ea typeface="Barlow Condensed"/>
                <a:cs typeface="Barlow Condensed"/>
                <a:sym typeface="Barlow Condensed"/>
              </a:rPr>
              <a:t> the negative effects of veganism on one’s health</a:t>
            </a:r>
            <a:endParaRPr sz="1200">
              <a:solidFill>
                <a:srgbClr val="24285D"/>
              </a:solidFill>
              <a:latin typeface="Barlow Condensed"/>
              <a:ea typeface="Barlow Condensed"/>
              <a:cs typeface="Barlow Condensed"/>
              <a:sym typeface="Barlow Condensed"/>
            </a:endParaRPr>
          </a:p>
          <a:p>
            <a:pPr indent="0" lvl="0" marL="0" rtl="0" algn="l">
              <a:lnSpc>
                <a:spcPct val="120000"/>
              </a:lnSpc>
              <a:spcBef>
                <a:spcPts val="0"/>
              </a:spcBef>
              <a:spcAft>
                <a:spcPts val="0"/>
              </a:spcAft>
              <a:buNone/>
            </a:pPr>
            <a:r>
              <a:rPr lang="et" sz="1200">
                <a:solidFill>
                  <a:srgbClr val="24285D"/>
                </a:solidFill>
                <a:latin typeface="Barlow Condensed"/>
                <a:ea typeface="Barlow Condensed"/>
                <a:cs typeface="Barlow Condensed"/>
                <a:sym typeface="Barlow Condensed"/>
              </a:rPr>
              <a:t>&gt; </a:t>
            </a:r>
            <a:r>
              <a:rPr lang="et" sz="1200">
                <a:solidFill>
                  <a:srgbClr val="BE1E2D"/>
                </a:solidFill>
                <a:latin typeface="Barlow Condensed"/>
                <a:ea typeface="Barlow Condensed"/>
                <a:cs typeface="Barlow Condensed"/>
                <a:sym typeface="Barlow Condensed"/>
              </a:rPr>
              <a:t>to introduce </a:t>
            </a:r>
            <a:r>
              <a:rPr lang="et" sz="1200">
                <a:solidFill>
                  <a:srgbClr val="24285D"/>
                </a:solidFill>
                <a:latin typeface="Barlow Condensed"/>
                <a:ea typeface="Barlow Condensed"/>
                <a:cs typeface="Barlow Condensed"/>
                <a:sym typeface="Barlow Condensed"/>
              </a:rPr>
              <a:t>safe ways to incorporate veganism to your diet</a:t>
            </a:r>
            <a:endParaRPr sz="1200">
              <a:solidFill>
                <a:srgbClr val="24285D"/>
              </a:solidFill>
              <a:latin typeface="Barlow Condensed"/>
              <a:ea typeface="Barlow Condensed"/>
              <a:cs typeface="Barlow Condensed"/>
              <a:sym typeface="Barlow Condensed"/>
            </a:endParaRPr>
          </a:p>
          <a:p>
            <a:pPr indent="0" lvl="0" marL="0" rtl="0" algn="l">
              <a:lnSpc>
                <a:spcPct val="120000"/>
              </a:lnSpc>
              <a:spcBef>
                <a:spcPts val="0"/>
              </a:spcBef>
              <a:spcAft>
                <a:spcPts val="0"/>
              </a:spcAft>
              <a:buNone/>
            </a:pPr>
            <a:r>
              <a:rPr lang="et" sz="1200">
                <a:solidFill>
                  <a:srgbClr val="24285D"/>
                </a:solidFill>
                <a:latin typeface="Barlow Condensed"/>
                <a:ea typeface="Barlow Condensed"/>
                <a:cs typeface="Barlow Condensed"/>
                <a:sym typeface="Barlow Condensed"/>
              </a:rPr>
              <a:t>&gt; research + interview</a:t>
            </a:r>
            <a:endParaRPr sz="1200">
              <a:solidFill>
                <a:srgbClr val="24285D"/>
              </a:solidFill>
              <a:latin typeface="Barlow Condensed"/>
              <a:ea typeface="Barlow Condensed"/>
              <a:cs typeface="Barlow Condensed"/>
              <a:sym typeface="Barlow Condensed"/>
            </a:endParaRPr>
          </a:p>
          <a:p>
            <a:pPr indent="0" lvl="0" marL="0" rtl="0" algn="l">
              <a:lnSpc>
                <a:spcPct val="120000"/>
              </a:lnSpc>
              <a:spcBef>
                <a:spcPts val="0"/>
              </a:spcBef>
              <a:spcAft>
                <a:spcPts val="0"/>
              </a:spcAft>
              <a:buNone/>
            </a:pPr>
            <a:r>
              <a:rPr lang="et" sz="1200">
                <a:solidFill>
                  <a:srgbClr val="24285D"/>
                </a:solidFill>
                <a:latin typeface="Barlow Condensed"/>
                <a:ea typeface="Barlow Condensed"/>
                <a:cs typeface="Barlow Condensed"/>
                <a:sym typeface="Barlow Condensed"/>
              </a:rPr>
              <a:t>	&gt; Saima Kuu as a guest</a:t>
            </a:r>
            <a:endParaRPr sz="1200">
              <a:solidFill>
                <a:srgbClr val="24285D"/>
              </a:solidFill>
              <a:latin typeface="Barlow Condensed"/>
              <a:ea typeface="Barlow Condensed"/>
              <a:cs typeface="Barlow Condensed"/>
              <a:sym typeface="Barlow Condensed"/>
            </a:endParaRPr>
          </a:p>
          <a:p>
            <a:pPr indent="0" lvl="0" marL="0" rtl="0" algn="l">
              <a:lnSpc>
                <a:spcPct val="120000"/>
              </a:lnSpc>
              <a:spcBef>
                <a:spcPts val="0"/>
              </a:spcBef>
              <a:spcAft>
                <a:spcPts val="0"/>
              </a:spcAft>
              <a:buNone/>
            </a:pPr>
            <a:r>
              <a:rPr lang="et" sz="1200">
                <a:solidFill>
                  <a:srgbClr val="24285D"/>
                </a:solidFill>
                <a:latin typeface="Barlow Condensed"/>
                <a:ea typeface="Barlow Condensed"/>
                <a:cs typeface="Barlow Condensed"/>
                <a:sym typeface="Barlow Condensed"/>
              </a:rPr>
              <a:t>	&gt; Kristi Koppel as a guest</a:t>
            </a:r>
            <a:endParaRPr sz="1200">
              <a:solidFill>
                <a:srgbClr val="24285D"/>
              </a:solidFill>
              <a:latin typeface="Barlow Condensed"/>
              <a:ea typeface="Barlow Condensed"/>
              <a:cs typeface="Barlow Condensed"/>
              <a:sym typeface="Barlow Condensed"/>
            </a:endParaRPr>
          </a:p>
        </p:txBody>
      </p:sp>
      <p:sp>
        <p:nvSpPr>
          <p:cNvPr id="286" name="Google Shape;286;p49"/>
          <p:cNvSpPr txBox="1"/>
          <p:nvPr/>
        </p:nvSpPr>
        <p:spPr>
          <a:xfrm>
            <a:off x="4112175" y="3619975"/>
            <a:ext cx="4631700" cy="1052700"/>
          </a:xfrm>
          <a:prstGeom prst="rect">
            <a:avLst/>
          </a:prstGeom>
          <a:noFill/>
          <a:ln>
            <a:noFill/>
          </a:ln>
        </p:spPr>
        <p:txBody>
          <a:bodyPr anchorCtr="0" anchor="t" bIns="91425" lIns="91425" spcFirstLastPara="1" rIns="91425" wrap="square" tIns="91425">
            <a:spAutoFit/>
          </a:bodyPr>
          <a:lstStyle/>
          <a:p>
            <a:pPr indent="0" lvl="0" marL="0" rtl="0" algn="l">
              <a:lnSpc>
                <a:spcPct val="120000"/>
              </a:lnSpc>
              <a:spcBef>
                <a:spcPts val="0"/>
              </a:spcBef>
              <a:spcAft>
                <a:spcPts val="0"/>
              </a:spcAft>
              <a:buNone/>
            </a:pPr>
            <a:r>
              <a:rPr lang="et" sz="1200">
                <a:solidFill>
                  <a:srgbClr val="24285D"/>
                </a:solidFill>
                <a:latin typeface="Barlow Condensed"/>
                <a:ea typeface="Barlow Condensed"/>
                <a:cs typeface="Barlow Condensed"/>
                <a:sym typeface="Barlow Condensed"/>
              </a:rPr>
              <a:t>&gt; </a:t>
            </a:r>
            <a:r>
              <a:rPr lang="et" sz="1200">
                <a:solidFill>
                  <a:srgbClr val="CC0000"/>
                </a:solidFill>
                <a:latin typeface="Barlow Condensed"/>
                <a:ea typeface="Barlow Condensed"/>
                <a:cs typeface="Barlow Condensed"/>
                <a:sym typeface="Barlow Condensed"/>
              </a:rPr>
              <a:t>to highlight </a:t>
            </a:r>
            <a:r>
              <a:rPr lang="et" sz="1300">
                <a:solidFill>
                  <a:srgbClr val="002060"/>
                </a:solidFill>
                <a:latin typeface="Barlow Condensed"/>
                <a:ea typeface="Barlow Condensed"/>
                <a:cs typeface="Barlow Condensed"/>
                <a:sym typeface="Barlow Condensed"/>
              </a:rPr>
              <a:t>immense value of physical activity beyond health benefits</a:t>
            </a:r>
            <a:endParaRPr sz="1300">
              <a:solidFill>
                <a:srgbClr val="002060"/>
              </a:solidFill>
              <a:latin typeface="Barlow Condensed"/>
              <a:ea typeface="Barlow Condensed"/>
              <a:cs typeface="Barlow Condensed"/>
              <a:sym typeface="Barlow Condensed"/>
            </a:endParaRPr>
          </a:p>
          <a:p>
            <a:pPr indent="0" lvl="0" marL="0" rtl="0" algn="l">
              <a:lnSpc>
                <a:spcPct val="120000"/>
              </a:lnSpc>
              <a:spcBef>
                <a:spcPts val="0"/>
              </a:spcBef>
              <a:spcAft>
                <a:spcPts val="0"/>
              </a:spcAft>
              <a:buNone/>
            </a:pPr>
            <a:r>
              <a:rPr lang="et" sz="1200">
                <a:solidFill>
                  <a:srgbClr val="24285D"/>
                </a:solidFill>
                <a:latin typeface="Barlow Condensed"/>
                <a:ea typeface="Barlow Condensed"/>
                <a:cs typeface="Barlow Condensed"/>
                <a:sym typeface="Barlow Condensed"/>
              </a:rPr>
              <a:t>&gt; Self-analysis and self-awareness</a:t>
            </a:r>
            <a:endParaRPr sz="1200">
              <a:solidFill>
                <a:srgbClr val="24285D"/>
              </a:solidFill>
              <a:latin typeface="Barlow Condensed"/>
              <a:ea typeface="Barlow Condensed"/>
              <a:cs typeface="Barlow Condensed"/>
              <a:sym typeface="Barlow Condensed"/>
            </a:endParaRPr>
          </a:p>
          <a:p>
            <a:pPr indent="0" lvl="0" marL="0" rtl="0" algn="l">
              <a:lnSpc>
                <a:spcPct val="120000"/>
              </a:lnSpc>
              <a:spcBef>
                <a:spcPts val="0"/>
              </a:spcBef>
              <a:spcAft>
                <a:spcPts val="0"/>
              </a:spcAft>
              <a:buNone/>
            </a:pPr>
            <a:r>
              <a:rPr lang="et" sz="1200">
                <a:solidFill>
                  <a:srgbClr val="24285D"/>
                </a:solidFill>
                <a:latin typeface="Barlow Condensed"/>
                <a:ea typeface="Barlow Condensed"/>
                <a:cs typeface="Barlow Condensed"/>
                <a:sym typeface="Barlow Condensed"/>
              </a:rPr>
              <a:t>	&gt; Kristjan Port as a guest</a:t>
            </a:r>
            <a:endParaRPr sz="1200">
              <a:solidFill>
                <a:srgbClr val="24285D"/>
              </a:solidFill>
              <a:latin typeface="Barlow Condensed"/>
              <a:ea typeface="Barlow Condensed"/>
              <a:cs typeface="Barlow Condensed"/>
              <a:sym typeface="Barlow Condensed"/>
            </a:endParaRPr>
          </a:p>
          <a:p>
            <a:pPr indent="0" lvl="0" marL="0" rtl="0" algn="l">
              <a:lnSpc>
                <a:spcPct val="120000"/>
              </a:lnSpc>
              <a:spcBef>
                <a:spcPts val="0"/>
              </a:spcBef>
              <a:spcAft>
                <a:spcPts val="0"/>
              </a:spcAft>
              <a:buNone/>
            </a:pPr>
            <a:r>
              <a:t/>
            </a:r>
            <a:endParaRPr sz="1200">
              <a:solidFill>
                <a:srgbClr val="24285D"/>
              </a:solidFill>
              <a:latin typeface="Barlow Condensed"/>
              <a:ea typeface="Barlow Condensed"/>
              <a:cs typeface="Barlow Condensed"/>
              <a:sym typeface="Barlow Condensed"/>
            </a:endParaRPr>
          </a:p>
        </p:txBody>
      </p:sp>
      <p:cxnSp>
        <p:nvCxnSpPr>
          <p:cNvPr id="287" name="Google Shape;287;p49"/>
          <p:cNvCxnSpPr/>
          <p:nvPr/>
        </p:nvCxnSpPr>
        <p:spPr>
          <a:xfrm flipH="1">
            <a:off x="1767050" y="1143800"/>
            <a:ext cx="4866300" cy="3117300"/>
          </a:xfrm>
          <a:prstGeom prst="straightConnector1">
            <a:avLst/>
          </a:prstGeom>
          <a:noFill/>
          <a:ln cap="flat" cmpd="sng" w="28575">
            <a:solidFill>
              <a:srgbClr val="BE1E2D"/>
            </a:solidFill>
            <a:prstDash val="solid"/>
            <a:round/>
            <a:headEnd len="med" w="med" type="none"/>
            <a:tailEnd len="med" w="med" type="none"/>
          </a:ln>
        </p:spPr>
      </p:cxnSp>
    </p:spTree>
  </p:cSld>
  <p:clrMapOvr>
    <a:masterClrMapping/>
  </p:clrMapOvr>
  <p:transition>
    <p:fade/>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2" name="Shape 292"/>
        <p:cNvGrpSpPr/>
        <p:nvPr/>
      </p:nvGrpSpPr>
      <p:grpSpPr>
        <a:xfrm>
          <a:off x="0" y="0"/>
          <a:ext cx="0" cy="0"/>
          <a:chOff x="0" y="0"/>
          <a:chExt cx="0" cy="0"/>
        </a:xfrm>
      </p:grpSpPr>
      <p:sp>
        <p:nvSpPr>
          <p:cNvPr id="293" name="Google Shape;293;p50"/>
          <p:cNvSpPr txBox="1"/>
          <p:nvPr>
            <p:ph type="title"/>
          </p:nvPr>
        </p:nvSpPr>
        <p:spPr>
          <a:xfrm>
            <a:off x="573888" y="291725"/>
            <a:ext cx="7996200" cy="6486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rgbClr val="EC008B"/>
              </a:buClr>
              <a:buSzPts val="4000"/>
              <a:buFont typeface="Barlow Condensed ExtraLight"/>
              <a:buNone/>
            </a:pPr>
            <a:r>
              <a:rPr i="1" lang="et" sz="4000">
                <a:solidFill>
                  <a:srgbClr val="EC008B"/>
                </a:solidFill>
                <a:latin typeface="Barlow Condensed ExtraLight"/>
                <a:ea typeface="Barlow Condensed ExtraLight"/>
                <a:cs typeface="Barlow Condensed ExtraLight"/>
                <a:sym typeface="Barlow Condensed ExtraLight"/>
              </a:rPr>
              <a:t>PODCAST TOPICS - TEAM 4</a:t>
            </a:r>
            <a:endParaRPr i="1" sz="4000">
              <a:solidFill>
                <a:srgbClr val="EC008B"/>
              </a:solidFill>
              <a:latin typeface="Barlow Condensed ExtraLight"/>
              <a:ea typeface="Barlow Condensed ExtraLight"/>
              <a:cs typeface="Barlow Condensed ExtraLight"/>
              <a:sym typeface="Barlow Condensed ExtraLight"/>
            </a:endParaRPr>
          </a:p>
        </p:txBody>
      </p:sp>
      <p:sp>
        <p:nvSpPr>
          <p:cNvPr id="294" name="Google Shape;294;p50"/>
          <p:cNvSpPr txBox="1"/>
          <p:nvPr/>
        </p:nvSpPr>
        <p:spPr>
          <a:xfrm>
            <a:off x="627300" y="1235850"/>
            <a:ext cx="5636700" cy="523200"/>
          </a:xfrm>
          <a:prstGeom prst="rect">
            <a:avLst/>
          </a:prstGeom>
          <a:noFill/>
          <a:ln>
            <a:noFill/>
          </a:ln>
        </p:spPr>
        <p:txBody>
          <a:bodyPr anchorCtr="0" anchor="t" bIns="91425" lIns="91425" spcFirstLastPara="1" rIns="91425" wrap="square" tIns="91425">
            <a:spAutoFit/>
          </a:bodyPr>
          <a:lstStyle/>
          <a:p>
            <a:pPr indent="0" lvl="0" marL="0" rtl="0" algn="l">
              <a:lnSpc>
                <a:spcPct val="100000"/>
              </a:lnSpc>
              <a:spcBef>
                <a:spcPts val="1000"/>
              </a:spcBef>
              <a:spcAft>
                <a:spcPts val="0"/>
              </a:spcAft>
              <a:buNone/>
            </a:pPr>
            <a:r>
              <a:rPr b="1" lang="et" sz="2200">
                <a:solidFill>
                  <a:srgbClr val="002060"/>
                </a:solidFill>
                <a:latin typeface="Barlow Condensed"/>
                <a:ea typeface="Barlow Condensed"/>
                <a:cs typeface="Barlow Condensed"/>
                <a:sym typeface="Barlow Condensed"/>
              </a:rPr>
              <a:t>“</a:t>
            </a:r>
            <a:r>
              <a:rPr b="1" lang="et" sz="2200">
                <a:solidFill>
                  <a:srgbClr val="002060"/>
                </a:solidFill>
                <a:latin typeface="Barlow Condensed"/>
                <a:ea typeface="Barlow Condensed"/>
                <a:cs typeface="Barlow Condensed"/>
                <a:sym typeface="Barlow Condensed"/>
              </a:rPr>
              <a:t>Juggling family and school work</a:t>
            </a:r>
            <a:r>
              <a:rPr b="1" lang="et" sz="2200">
                <a:solidFill>
                  <a:srgbClr val="002060"/>
                </a:solidFill>
                <a:latin typeface="Barlow Condensed"/>
                <a:ea typeface="Barlow Condensed"/>
                <a:cs typeface="Barlow Condensed"/>
                <a:sym typeface="Barlow Condensed"/>
              </a:rPr>
              <a:t>”</a:t>
            </a:r>
            <a:endParaRPr sz="2200">
              <a:solidFill>
                <a:srgbClr val="BE1E2D"/>
              </a:solidFill>
              <a:latin typeface="Barlow Condensed"/>
              <a:ea typeface="Barlow Condensed"/>
              <a:cs typeface="Barlow Condensed"/>
              <a:sym typeface="Barlow Condensed"/>
            </a:endParaRPr>
          </a:p>
        </p:txBody>
      </p:sp>
      <p:sp>
        <p:nvSpPr>
          <p:cNvPr id="295" name="Google Shape;295;p50"/>
          <p:cNvSpPr txBox="1"/>
          <p:nvPr/>
        </p:nvSpPr>
        <p:spPr>
          <a:xfrm>
            <a:off x="1705750" y="940325"/>
            <a:ext cx="1217400" cy="461700"/>
          </a:xfrm>
          <a:prstGeom prst="rect">
            <a:avLst/>
          </a:prstGeom>
          <a:noFill/>
          <a:ln>
            <a:noFill/>
          </a:ln>
        </p:spPr>
        <p:txBody>
          <a:bodyPr anchorCtr="0" anchor="t" bIns="91425" lIns="91425" spcFirstLastPara="1" rIns="91425" wrap="square" tIns="91425">
            <a:spAutoFit/>
          </a:bodyPr>
          <a:lstStyle/>
          <a:p>
            <a:pPr indent="0" lvl="0" marL="0" rtl="0" algn="l">
              <a:spcBef>
                <a:spcPts val="1000"/>
              </a:spcBef>
              <a:spcAft>
                <a:spcPts val="0"/>
              </a:spcAft>
              <a:buNone/>
            </a:pPr>
            <a:r>
              <a:rPr lang="et" sz="1800">
                <a:solidFill>
                  <a:srgbClr val="BE1E2D"/>
                </a:solidFill>
                <a:latin typeface="Barlow Condensed"/>
                <a:ea typeface="Barlow Condensed"/>
                <a:cs typeface="Barlow Condensed"/>
                <a:sym typeface="Barlow Condensed"/>
              </a:rPr>
              <a:t>Episode 56: </a:t>
            </a:r>
            <a:endParaRPr sz="1800">
              <a:latin typeface="Times New Roman"/>
              <a:ea typeface="Times New Roman"/>
              <a:cs typeface="Times New Roman"/>
              <a:sym typeface="Times New Roman"/>
            </a:endParaRPr>
          </a:p>
        </p:txBody>
      </p:sp>
      <p:sp>
        <p:nvSpPr>
          <p:cNvPr id="296" name="Google Shape;296;p50"/>
          <p:cNvSpPr txBox="1"/>
          <p:nvPr/>
        </p:nvSpPr>
        <p:spPr>
          <a:xfrm>
            <a:off x="6007875" y="2340900"/>
            <a:ext cx="1217400" cy="461700"/>
          </a:xfrm>
          <a:prstGeom prst="rect">
            <a:avLst/>
          </a:prstGeom>
          <a:noFill/>
          <a:ln>
            <a:noFill/>
          </a:ln>
        </p:spPr>
        <p:txBody>
          <a:bodyPr anchorCtr="0" anchor="t" bIns="91425" lIns="91425" spcFirstLastPara="1" rIns="91425" wrap="square" tIns="91425">
            <a:spAutoFit/>
          </a:bodyPr>
          <a:lstStyle/>
          <a:p>
            <a:pPr indent="0" lvl="0" marL="0" rtl="0" algn="l">
              <a:spcBef>
                <a:spcPts val="1000"/>
              </a:spcBef>
              <a:spcAft>
                <a:spcPts val="0"/>
              </a:spcAft>
              <a:buNone/>
            </a:pPr>
            <a:r>
              <a:rPr lang="et" sz="1800">
                <a:solidFill>
                  <a:srgbClr val="BE1E2D"/>
                </a:solidFill>
                <a:latin typeface="Barlow Condensed"/>
                <a:ea typeface="Barlow Condensed"/>
                <a:cs typeface="Barlow Condensed"/>
                <a:sym typeface="Barlow Condensed"/>
              </a:rPr>
              <a:t>Episode 57: </a:t>
            </a:r>
            <a:endParaRPr sz="1800">
              <a:latin typeface="Times New Roman"/>
              <a:ea typeface="Times New Roman"/>
              <a:cs typeface="Times New Roman"/>
              <a:sym typeface="Times New Roman"/>
            </a:endParaRPr>
          </a:p>
        </p:txBody>
      </p:sp>
      <p:sp>
        <p:nvSpPr>
          <p:cNvPr id="297" name="Google Shape;297;p50"/>
          <p:cNvSpPr txBox="1"/>
          <p:nvPr/>
        </p:nvSpPr>
        <p:spPr>
          <a:xfrm>
            <a:off x="3979425" y="2715325"/>
            <a:ext cx="5274300" cy="569400"/>
          </a:xfrm>
          <a:prstGeom prst="rect">
            <a:avLst/>
          </a:prstGeom>
          <a:noFill/>
          <a:ln>
            <a:noFill/>
          </a:ln>
        </p:spPr>
        <p:txBody>
          <a:bodyPr anchorCtr="0" anchor="t" bIns="91425" lIns="91425" spcFirstLastPara="1" rIns="91425" wrap="square" tIns="91425">
            <a:spAutoFit/>
          </a:bodyPr>
          <a:lstStyle/>
          <a:p>
            <a:pPr indent="0" lvl="0" marL="0" rtl="0" algn="ctr">
              <a:lnSpc>
                <a:spcPct val="100000"/>
              </a:lnSpc>
              <a:spcBef>
                <a:spcPts val="0"/>
              </a:spcBef>
              <a:spcAft>
                <a:spcPts val="0"/>
              </a:spcAft>
              <a:buNone/>
            </a:pPr>
            <a:r>
              <a:rPr b="1" lang="et" sz="2200">
                <a:solidFill>
                  <a:srgbClr val="002060"/>
                </a:solidFill>
                <a:latin typeface="Barlow Condensed"/>
                <a:ea typeface="Barlow Condensed"/>
                <a:cs typeface="Barlow Condensed"/>
                <a:sym typeface="Barlow Condensed"/>
              </a:rPr>
              <a:t>“</a:t>
            </a:r>
            <a:r>
              <a:rPr b="1" lang="et" sz="2500">
                <a:solidFill>
                  <a:srgbClr val="002060"/>
                </a:solidFill>
                <a:latin typeface="Barlow Condensed"/>
                <a:ea typeface="Barlow Condensed"/>
                <a:cs typeface="Barlow Condensed"/>
                <a:sym typeface="Barlow Condensed"/>
              </a:rPr>
              <a:t>Gaming as a new way of learning</a:t>
            </a:r>
            <a:r>
              <a:rPr b="1" lang="et" sz="2200">
                <a:solidFill>
                  <a:srgbClr val="002060"/>
                </a:solidFill>
                <a:latin typeface="Barlow Condensed"/>
                <a:ea typeface="Barlow Condensed"/>
                <a:cs typeface="Barlow Condensed"/>
                <a:sym typeface="Barlow Condensed"/>
              </a:rPr>
              <a:t>”</a:t>
            </a:r>
            <a:endParaRPr sz="2200">
              <a:solidFill>
                <a:srgbClr val="BE1E2D"/>
              </a:solidFill>
              <a:latin typeface="Barlow Condensed"/>
              <a:ea typeface="Barlow Condensed"/>
              <a:cs typeface="Barlow Condensed"/>
              <a:sym typeface="Barlow Condensed"/>
            </a:endParaRPr>
          </a:p>
        </p:txBody>
      </p:sp>
      <p:sp>
        <p:nvSpPr>
          <p:cNvPr id="298" name="Google Shape;298;p50"/>
          <p:cNvSpPr txBox="1"/>
          <p:nvPr/>
        </p:nvSpPr>
        <p:spPr>
          <a:xfrm>
            <a:off x="276050" y="1759050"/>
            <a:ext cx="4197900" cy="1034400"/>
          </a:xfrm>
          <a:prstGeom prst="rect">
            <a:avLst/>
          </a:prstGeom>
          <a:noFill/>
          <a:ln>
            <a:noFill/>
          </a:ln>
        </p:spPr>
        <p:txBody>
          <a:bodyPr anchorCtr="0" anchor="t" bIns="91425" lIns="91425" spcFirstLastPara="1" rIns="91425" wrap="square" tIns="91425">
            <a:spAutoFit/>
          </a:bodyPr>
          <a:lstStyle/>
          <a:p>
            <a:pPr indent="0" lvl="0" marL="0" rtl="0" algn="l">
              <a:lnSpc>
                <a:spcPct val="120000"/>
              </a:lnSpc>
              <a:spcBef>
                <a:spcPts val="0"/>
              </a:spcBef>
              <a:spcAft>
                <a:spcPts val="0"/>
              </a:spcAft>
              <a:buNone/>
            </a:pPr>
            <a:r>
              <a:rPr lang="et" sz="1200">
                <a:solidFill>
                  <a:srgbClr val="24285D"/>
                </a:solidFill>
                <a:latin typeface="Barlow Condensed"/>
                <a:ea typeface="Barlow Condensed"/>
                <a:cs typeface="Barlow Condensed"/>
                <a:sym typeface="Barlow Condensed"/>
              </a:rPr>
              <a:t>&gt; As a </a:t>
            </a:r>
            <a:r>
              <a:rPr lang="et" sz="1200">
                <a:solidFill>
                  <a:srgbClr val="BE1E2D"/>
                </a:solidFill>
                <a:latin typeface="Barlow Condensed"/>
                <a:ea typeface="Barlow Condensed"/>
                <a:cs typeface="Barlow Condensed"/>
                <a:sym typeface="Barlow Condensed"/>
              </a:rPr>
              <a:t>counter argument to episode 45</a:t>
            </a:r>
            <a:r>
              <a:rPr lang="et" sz="1200">
                <a:solidFill>
                  <a:srgbClr val="24285D"/>
                </a:solidFill>
                <a:latin typeface="Barlow Condensed"/>
                <a:ea typeface="Barlow Condensed"/>
                <a:cs typeface="Barlow Condensed"/>
                <a:sym typeface="Barlow Condensed"/>
              </a:rPr>
              <a:t> “The concept of being child-free”</a:t>
            </a:r>
            <a:endParaRPr sz="1200">
              <a:solidFill>
                <a:srgbClr val="24285D"/>
              </a:solidFill>
              <a:latin typeface="Barlow Condensed"/>
              <a:ea typeface="Barlow Condensed"/>
              <a:cs typeface="Barlow Condensed"/>
              <a:sym typeface="Barlow Condensed"/>
            </a:endParaRPr>
          </a:p>
          <a:p>
            <a:pPr indent="0" lvl="0" marL="0" rtl="0" algn="l">
              <a:lnSpc>
                <a:spcPct val="120000"/>
              </a:lnSpc>
              <a:spcBef>
                <a:spcPts val="0"/>
              </a:spcBef>
              <a:spcAft>
                <a:spcPts val="0"/>
              </a:spcAft>
              <a:buNone/>
            </a:pPr>
            <a:r>
              <a:rPr lang="et" sz="1200">
                <a:solidFill>
                  <a:srgbClr val="24285D"/>
                </a:solidFill>
                <a:latin typeface="Barlow Condensed"/>
                <a:ea typeface="Barlow Condensed"/>
                <a:cs typeface="Barlow Condensed"/>
                <a:sym typeface="Barlow Condensed"/>
              </a:rPr>
              <a:t>&gt; </a:t>
            </a:r>
            <a:r>
              <a:rPr lang="et" sz="1200">
                <a:solidFill>
                  <a:srgbClr val="BE1E2D"/>
                </a:solidFill>
                <a:latin typeface="Barlow Condensed"/>
                <a:ea typeface="Barlow Condensed"/>
                <a:cs typeface="Barlow Condensed"/>
                <a:sym typeface="Barlow Condensed"/>
              </a:rPr>
              <a:t>Sharing experiences</a:t>
            </a:r>
            <a:r>
              <a:rPr lang="et" sz="1200">
                <a:solidFill>
                  <a:srgbClr val="24285D"/>
                </a:solidFill>
                <a:latin typeface="Barlow Condensed"/>
                <a:ea typeface="Barlow Condensed"/>
                <a:cs typeface="Barlow Condensed"/>
                <a:sym typeface="Barlow Condensed"/>
              </a:rPr>
              <a:t>, </a:t>
            </a:r>
            <a:r>
              <a:rPr lang="et" sz="1200">
                <a:solidFill>
                  <a:srgbClr val="BE1E2D"/>
                </a:solidFill>
                <a:latin typeface="Barlow Condensed"/>
                <a:ea typeface="Barlow Condensed"/>
                <a:cs typeface="Barlow Condensed"/>
                <a:sym typeface="Barlow Condensed"/>
              </a:rPr>
              <a:t>tips</a:t>
            </a:r>
            <a:r>
              <a:rPr lang="et" sz="1200">
                <a:solidFill>
                  <a:srgbClr val="24285D"/>
                </a:solidFill>
                <a:latin typeface="Barlow Condensed"/>
                <a:ea typeface="Barlow Condensed"/>
                <a:cs typeface="Barlow Condensed"/>
                <a:sym typeface="Barlow Condensed"/>
              </a:rPr>
              <a:t> and </a:t>
            </a:r>
            <a:r>
              <a:rPr lang="et" sz="1200">
                <a:solidFill>
                  <a:srgbClr val="BE1E2D"/>
                </a:solidFill>
                <a:latin typeface="Barlow Condensed"/>
                <a:ea typeface="Barlow Condensed"/>
                <a:cs typeface="Barlow Condensed"/>
                <a:sym typeface="Barlow Condensed"/>
              </a:rPr>
              <a:t>tricks</a:t>
            </a:r>
            <a:r>
              <a:rPr lang="et" sz="1200">
                <a:solidFill>
                  <a:srgbClr val="24285D"/>
                </a:solidFill>
                <a:latin typeface="Barlow Condensed"/>
                <a:ea typeface="Barlow Condensed"/>
                <a:cs typeface="Barlow Condensed"/>
                <a:sym typeface="Barlow Condensed"/>
              </a:rPr>
              <a:t> of how to balance family life and school work.</a:t>
            </a:r>
            <a:endParaRPr sz="1200">
              <a:solidFill>
                <a:srgbClr val="24285D"/>
              </a:solidFill>
              <a:latin typeface="Barlow Condensed"/>
              <a:ea typeface="Barlow Condensed"/>
              <a:cs typeface="Barlow Condensed"/>
              <a:sym typeface="Barlow Condensed"/>
            </a:endParaRPr>
          </a:p>
          <a:p>
            <a:pPr indent="0" lvl="0" marL="0" rtl="0" algn="l">
              <a:lnSpc>
                <a:spcPct val="120000"/>
              </a:lnSpc>
              <a:spcBef>
                <a:spcPts val="0"/>
              </a:spcBef>
              <a:spcAft>
                <a:spcPts val="0"/>
              </a:spcAft>
              <a:buNone/>
            </a:pPr>
            <a:r>
              <a:rPr lang="et" sz="1200">
                <a:solidFill>
                  <a:srgbClr val="24285D"/>
                </a:solidFill>
                <a:latin typeface="Barlow Condensed"/>
                <a:ea typeface="Barlow Condensed"/>
                <a:cs typeface="Barlow Condensed"/>
                <a:sym typeface="Barlow Condensed"/>
              </a:rPr>
              <a:t>         &gt; </a:t>
            </a:r>
            <a:r>
              <a:rPr lang="et" sz="1200">
                <a:solidFill>
                  <a:srgbClr val="24285D"/>
                </a:solidFill>
                <a:latin typeface="Barlow Condensed"/>
                <a:ea typeface="Barlow Condensed"/>
                <a:cs typeface="Barlow Condensed"/>
                <a:sym typeface="Barlow Condensed"/>
              </a:rPr>
              <a:t>Nafisat Gyimah and Seth Amofah as </a:t>
            </a:r>
            <a:r>
              <a:rPr lang="et" sz="1200">
                <a:solidFill>
                  <a:srgbClr val="24285D"/>
                </a:solidFill>
                <a:latin typeface="Barlow Condensed"/>
                <a:ea typeface="Barlow Condensed"/>
                <a:cs typeface="Barlow Condensed"/>
                <a:sym typeface="Barlow Condensed"/>
              </a:rPr>
              <a:t>guests </a:t>
            </a:r>
            <a:endParaRPr sz="1200">
              <a:solidFill>
                <a:srgbClr val="24285D"/>
              </a:solidFill>
              <a:latin typeface="Barlow Condensed"/>
              <a:ea typeface="Barlow Condensed"/>
              <a:cs typeface="Barlow Condensed"/>
              <a:sym typeface="Barlow Condensed"/>
            </a:endParaRPr>
          </a:p>
        </p:txBody>
      </p:sp>
      <p:sp>
        <p:nvSpPr>
          <p:cNvPr id="299" name="Google Shape;299;p50"/>
          <p:cNvSpPr txBox="1"/>
          <p:nvPr/>
        </p:nvSpPr>
        <p:spPr>
          <a:xfrm>
            <a:off x="4069425" y="3284725"/>
            <a:ext cx="4631700" cy="1034400"/>
          </a:xfrm>
          <a:prstGeom prst="rect">
            <a:avLst/>
          </a:prstGeom>
          <a:noFill/>
          <a:ln>
            <a:noFill/>
          </a:ln>
        </p:spPr>
        <p:txBody>
          <a:bodyPr anchorCtr="0" anchor="t" bIns="91425" lIns="91425" spcFirstLastPara="1" rIns="91425" wrap="square" tIns="91425">
            <a:spAutoFit/>
          </a:bodyPr>
          <a:lstStyle/>
          <a:p>
            <a:pPr indent="0" lvl="0" marL="0" rtl="0" algn="l">
              <a:lnSpc>
                <a:spcPct val="120000"/>
              </a:lnSpc>
              <a:spcBef>
                <a:spcPts val="0"/>
              </a:spcBef>
              <a:spcAft>
                <a:spcPts val="0"/>
              </a:spcAft>
              <a:buNone/>
            </a:pPr>
            <a:r>
              <a:rPr lang="et" sz="1200">
                <a:solidFill>
                  <a:srgbClr val="24285D"/>
                </a:solidFill>
                <a:latin typeface="Barlow Condensed"/>
                <a:ea typeface="Barlow Condensed"/>
                <a:cs typeface="Barlow Condensed"/>
                <a:sym typeface="Barlow Condensed"/>
              </a:rPr>
              <a:t>&gt; Discussing the history of gaming not only as a new concept of learning but a process that occurs everyday even in our social life.</a:t>
            </a:r>
            <a:endParaRPr sz="1200">
              <a:solidFill>
                <a:srgbClr val="24285D"/>
              </a:solidFill>
              <a:latin typeface="Barlow Condensed"/>
              <a:ea typeface="Barlow Condensed"/>
              <a:cs typeface="Barlow Condensed"/>
              <a:sym typeface="Barlow Condensed"/>
            </a:endParaRPr>
          </a:p>
          <a:p>
            <a:pPr indent="0" lvl="0" marL="0" rtl="0" algn="l">
              <a:lnSpc>
                <a:spcPct val="120000"/>
              </a:lnSpc>
              <a:spcBef>
                <a:spcPts val="0"/>
              </a:spcBef>
              <a:spcAft>
                <a:spcPts val="0"/>
              </a:spcAft>
              <a:buNone/>
            </a:pPr>
            <a:r>
              <a:rPr lang="et" sz="1200">
                <a:solidFill>
                  <a:srgbClr val="24285D"/>
                </a:solidFill>
                <a:latin typeface="Barlow Condensed"/>
                <a:ea typeface="Barlow Condensed"/>
                <a:cs typeface="Barlow Condensed"/>
                <a:sym typeface="Barlow Condensed"/>
              </a:rPr>
              <a:t>&gt; </a:t>
            </a:r>
            <a:r>
              <a:rPr lang="et" sz="1200">
                <a:solidFill>
                  <a:srgbClr val="BE1E2D"/>
                </a:solidFill>
                <a:latin typeface="Barlow Condensed"/>
                <a:ea typeface="Barlow Condensed"/>
                <a:cs typeface="Barlow Condensed"/>
                <a:sym typeface="Barlow Condensed"/>
              </a:rPr>
              <a:t>Why gaming should be adopted by teachers</a:t>
            </a:r>
            <a:r>
              <a:rPr lang="et" sz="1200">
                <a:solidFill>
                  <a:srgbClr val="24285D"/>
                </a:solidFill>
                <a:latin typeface="Barlow Condensed"/>
                <a:ea typeface="Barlow Condensed"/>
                <a:cs typeface="Barlow Condensed"/>
                <a:sym typeface="Barlow Condensed"/>
              </a:rPr>
              <a:t>.</a:t>
            </a:r>
            <a:endParaRPr sz="1200">
              <a:solidFill>
                <a:srgbClr val="24285D"/>
              </a:solidFill>
              <a:latin typeface="Barlow Condensed"/>
              <a:ea typeface="Barlow Condensed"/>
              <a:cs typeface="Barlow Condensed"/>
              <a:sym typeface="Barlow Condensed"/>
            </a:endParaRPr>
          </a:p>
          <a:p>
            <a:pPr indent="0" lvl="0" marL="0" rtl="0" algn="l">
              <a:lnSpc>
                <a:spcPct val="120000"/>
              </a:lnSpc>
              <a:spcBef>
                <a:spcPts val="0"/>
              </a:spcBef>
              <a:spcAft>
                <a:spcPts val="0"/>
              </a:spcAft>
              <a:buNone/>
            </a:pPr>
            <a:r>
              <a:rPr lang="et" sz="1200">
                <a:solidFill>
                  <a:srgbClr val="24285D"/>
                </a:solidFill>
                <a:latin typeface="Barlow Condensed"/>
                <a:ea typeface="Barlow Condensed"/>
                <a:cs typeface="Barlow Condensed"/>
                <a:sym typeface="Barlow Condensed"/>
              </a:rPr>
              <a:t>        &gt; Peadar </a:t>
            </a:r>
            <a:r>
              <a:rPr lang="et" sz="1200">
                <a:solidFill>
                  <a:srgbClr val="24285D"/>
                </a:solidFill>
                <a:latin typeface="Barlow Condensed"/>
                <a:ea typeface="Barlow Condensed"/>
                <a:cs typeface="Barlow Condensed"/>
                <a:sym typeface="Barlow Condensed"/>
              </a:rPr>
              <a:t>Callaghan as guest</a:t>
            </a:r>
            <a:endParaRPr sz="1200">
              <a:solidFill>
                <a:srgbClr val="24285D"/>
              </a:solidFill>
              <a:latin typeface="Barlow Condensed"/>
              <a:ea typeface="Barlow Condensed"/>
              <a:cs typeface="Barlow Condensed"/>
              <a:sym typeface="Barlow Condensed"/>
            </a:endParaRPr>
          </a:p>
        </p:txBody>
      </p:sp>
      <p:cxnSp>
        <p:nvCxnSpPr>
          <p:cNvPr id="300" name="Google Shape;300;p50"/>
          <p:cNvCxnSpPr/>
          <p:nvPr/>
        </p:nvCxnSpPr>
        <p:spPr>
          <a:xfrm flipH="1">
            <a:off x="1767050" y="1143800"/>
            <a:ext cx="4866300" cy="3117300"/>
          </a:xfrm>
          <a:prstGeom prst="straightConnector1">
            <a:avLst/>
          </a:prstGeom>
          <a:noFill/>
          <a:ln cap="flat" cmpd="sng" w="28575">
            <a:solidFill>
              <a:srgbClr val="BE1E2D"/>
            </a:solidFill>
            <a:prstDash val="solid"/>
            <a:round/>
            <a:headEnd len="med" w="med" type="none"/>
            <a:tailEnd len="med" w="med" type="none"/>
          </a:ln>
        </p:spPr>
      </p:cxnSp>
    </p:spTree>
  </p:cSld>
  <p:clrMapOvr>
    <a:masterClrMapping/>
  </p:clrMapOvr>
  <p:transition>
    <p:fade/>
  </p:transition>
</p:sld>
</file>

<file path=ppt/theme/theme1.xml><?xml version="1.0" encoding="utf-8"?>
<a:theme xmlns:a="http://schemas.openxmlformats.org/drawingml/2006/main" xmlns:r="http://schemas.openxmlformats.org/officeDocument/2006/relationships" name="TLU Esitlus - valge">
  <a:themeElements>
    <a:clrScheme name="TLY">
      <a:dk1>
        <a:srgbClr val="000000"/>
      </a:dk1>
      <a:lt1>
        <a:srgbClr val="FFFFFF"/>
      </a:lt1>
      <a:dk2>
        <a:srgbClr val="44546A"/>
      </a:dk2>
      <a:lt2>
        <a:srgbClr val="E7E6E6"/>
      </a:lt2>
      <a:accent1>
        <a:srgbClr val="CF003A"/>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