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rlow Condensed" panose="00000506000000000000" pitchFamily="2" charset="-70"/>
      <p:regular r:id="rId20"/>
      <p:bold r:id="rId21"/>
      <p:italic r:id="rId22"/>
      <p:boldItalic r:id="rId23"/>
    </p:embeddedFont>
    <p:embeddedFont>
      <p:font typeface="Barlow Condensed ExtraLight" panose="00000306000000000000" pitchFamily="2" charset="-70"/>
      <p:regular r:id="rId24"/>
      <p:bold r:id="rId25"/>
      <p:italic r:id="rId26"/>
      <p:boldItalic r:id="rId27"/>
    </p:embeddedFont>
    <p:embeddedFont>
      <p:font typeface="Barlow Condensed Light" panose="00000406000000000000" pitchFamily="2" charset="-70"/>
      <p:regular r:id="rId28"/>
      <p:bold r:id="rId29"/>
      <p:italic r:id="rId30"/>
      <p:boldItalic r:id="rId31"/>
    </p:embeddedFont>
    <p:embeddedFont>
      <p:font typeface="Barlow Condensed Medium" panose="00000606000000000000" pitchFamily="2" charset="-7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EB Garamond" panose="00000500000000000000" pitchFamily="2" charset="0"/>
      <p:regular r:id="rId40"/>
      <p:bold r:id="rId41"/>
      <p:italic r:id="rId42"/>
      <p:boldItalic r:id="rId43"/>
    </p:embeddedFont>
    <p:embeddedFont>
      <p:font typeface="Merriweather Sans" pitchFamily="2" charset="-7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5IHzWmOUbUhcoLU/0vcj9K0x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0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943e4410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943e4410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4943e4410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87f7c424c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87f7c424c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487f7c424c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87f7c424c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87f7c424c_2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487f7c424c_2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87f7c424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87f7c424c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487f7c424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15" name="Google Shape;21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943e44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943e441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4943e4410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87f7c424c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87f7c424c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87f7c424c_2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87f7c424c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87f7c424c_2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487f7c424c_2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87f7c424c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87f7c424c_2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487f7c424c_2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6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184850" y="1139450"/>
            <a:ext cx="56334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TÖÖTUBA KOOSLOOMES NOORTEGA</a:t>
            </a:r>
            <a:endParaRPr sz="5400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54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54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r>
              <a:rPr lang="en-US" sz="24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RÜHMA NIMI:  Ennastjuhtiva noore teadlikkus vaimse tervise hoidmiseks.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943e44101_0_9"/>
          <p:cNvSpPr txBox="1">
            <a:spLocks noGrp="1"/>
          </p:cNvSpPr>
          <p:nvPr>
            <p:ph type="title"/>
          </p:nvPr>
        </p:nvSpPr>
        <p:spPr>
          <a:xfrm>
            <a:off x="241938" y="1292355"/>
            <a:ext cx="3452100" cy="142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Kutse vaimse tervise juturingi Valdeku noortekeskuses</a:t>
            </a:r>
            <a:endParaRPr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86" name="Google Shape;186;g24943e4410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588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87f7c424c_2_39"/>
          <p:cNvSpPr txBox="1">
            <a:spLocks noGrp="1"/>
          </p:cNvSpPr>
          <p:nvPr>
            <p:ph type="title"/>
          </p:nvPr>
        </p:nvSpPr>
        <p:spPr>
          <a:xfrm>
            <a:off x="187875" y="1379675"/>
            <a:ext cx="3087900" cy="1105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Töötoa disainiprotsessi etapid Padletis</a:t>
            </a:r>
            <a:endParaRPr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93" name="Google Shape;193;g2487f7c424c_2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300" y="106650"/>
            <a:ext cx="4926000" cy="493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87f7c424c_2_28"/>
          <p:cNvSpPr txBox="1"/>
          <p:nvPr/>
        </p:nvSpPr>
        <p:spPr>
          <a:xfrm>
            <a:off x="4527950" y="3429000"/>
            <a:ext cx="3292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Töötuba Valdeku noortekeskuses 16. märtsil 2023</a:t>
            </a:r>
            <a:endParaRPr sz="1300" i="1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00" name="Google Shape;200;g2487f7c424c_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487f7c424c_2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2303793" cy="3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487f7c424c_2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0019" y="152400"/>
            <a:ext cx="2303793" cy="30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487f7c424c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900" y="658841"/>
            <a:ext cx="2901627" cy="38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487f7c424c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5101" y="89725"/>
            <a:ext cx="4047350" cy="30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487f7c424c_2_0"/>
          <p:cNvSpPr txBox="1"/>
          <p:nvPr/>
        </p:nvSpPr>
        <p:spPr>
          <a:xfrm>
            <a:off x="2490725" y="4587625"/>
            <a:ext cx="6769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Töötuba Tallinna Tehnikagümnaasiumi 10. klassile 10. mail 2023</a:t>
            </a:r>
            <a:endParaRPr sz="1300" i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11" name="Google Shape;211;g2487f7c424c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3250" y="658846"/>
            <a:ext cx="2901627" cy="386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body" idx="1"/>
          </p:nvPr>
        </p:nvSpPr>
        <p:spPr>
          <a:xfrm>
            <a:off x="131200" y="993675"/>
            <a:ext cx="4603200" cy="3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tulemusena valmis noortele suunatud vaimse tervise teemasid käsitlev töötuba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Noored vajavad ja ootavad, et nende vaimsele tervisele pööratakse rohkem tähelepanu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Mitmekülgne juhend- ja infomaterjal töötoa läbiviimisest 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Läbi küsimustiku jõudsime 78 nooreni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PROJEKTI TULEMUSED</a:t>
            </a:r>
            <a:endParaRPr sz="45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l="16598" r="16605"/>
          <a:stretch/>
        </p:blipFill>
        <p:spPr>
          <a:xfrm>
            <a:off x="4939754" y="-249915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350150" y="993675"/>
            <a:ext cx="4341300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oluline, et noored teaksid vaimsest tervisest ja kuidas seda hoida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Noored tunnevad end motiveerituna ja enesekindlamana, kui nende häält kuulatakse ja neid kaasatakse lahenduste  leidmises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protsessi dokumenteerimine     toetab teisi töötubade läbiviijaid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JÄRELDUSED</a:t>
            </a:r>
            <a:endParaRPr sz="45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4504100" y="-288000"/>
            <a:ext cx="5719500" cy="571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943e44101_0_0"/>
          <p:cNvSpPr txBox="1">
            <a:spLocks noGrp="1"/>
          </p:cNvSpPr>
          <p:nvPr>
            <p:ph type="title"/>
          </p:nvPr>
        </p:nvSpPr>
        <p:spPr>
          <a:xfrm>
            <a:off x="2065150" y="4487450"/>
            <a:ext cx="6956400" cy="507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materjalid on koondatud kõigile kättesaadavasse Padletisse</a:t>
            </a:r>
            <a:endParaRPr i="1"/>
          </a:p>
        </p:txBody>
      </p:sp>
      <p:pic>
        <p:nvPicPr>
          <p:cNvPr id="234" name="Google Shape;234;g24943e441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50" y="159425"/>
            <a:ext cx="7444076" cy="397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4943e4410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475" y="1288400"/>
            <a:ext cx="1681699" cy="22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subTitle" idx="4294967295"/>
          </p:nvPr>
        </p:nvSpPr>
        <p:spPr>
          <a:xfrm>
            <a:off x="551850" y="1407125"/>
            <a:ext cx="47820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6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ROLLID</a:t>
            </a:r>
            <a:endParaRPr sz="2400">
              <a:solidFill>
                <a:srgbClr val="00206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Grupiliikmed:   		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9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Kaisi Õispuu, Eliis Sillaots, Merily Uustalu, Angela Tikoft, 	Kerli Paimre, Reelika Rikkand</a:t>
            </a:r>
            <a:endParaRPr sz="19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Juhendajad: 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9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 Pitsner, Birgit Kelement</a:t>
            </a:r>
            <a:endParaRPr sz="19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Koostööpartnerid: 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9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Valdeku Noortekeskus, Tallinna Tehnikagümnaasium</a:t>
            </a:r>
            <a:endParaRPr sz="19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248950" y="993600"/>
            <a:ext cx="5008800" cy="3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 töötatud ja testitud noortele suunatud töötuba, mis hõlmab noortest lähtuvat lähenemist ja nendega koostööd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Keskmes oli noorte teadlikkuse tõstmine vaimse tervise hoidmise osas, kasutades praktilisi meetodeid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Probleemiks noorte vähene teadlikkus vaimse tervise hoidmisest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Kogemus noortega, otsekontakt, küsitlus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6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EESMÄRK JA OLULISUS</a:t>
            </a:r>
            <a:endParaRPr sz="45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l="9464" r="23886"/>
          <a:stretch/>
        </p:blipFill>
        <p:spPr>
          <a:xfrm>
            <a:off x="4881954" y="-2162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147375" y="1057925"/>
            <a:ext cx="48390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 aktuaalsus tuleneb viimaste aastate vaimse tervise teemaliste uuringute tulemustest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Noorte vaimse tervise toetamise olulisuse esile toomine noori kaasates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Väga oluline koht kogu protsessi dokumenteerimisel ja analüüsil, mida saavad kasutada noortega töötavad inimesed edaspidi sarnaseid töötube ellu viies</a:t>
            </a:r>
            <a:endParaRPr sz="2100"/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272905" y="10391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6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EESMÄRK JA OLULISUS</a:t>
            </a:r>
            <a:endParaRPr sz="45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l="9464" r="23886"/>
          <a:stretch/>
        </p:blipFill>
        <p:spPr>
          <a:xfrm>
            <a:off x="4807279" y="-159153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346550" y="1272450"/>
            <a:ext cx="81267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Barlow Condensed"/>
              <a:buChar char="-"/>
            </a:pP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Noorsootööga seotud allikad, millele toetusime: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Noorsootöö seadus, Noortevaldkonna arengukava 2021-2035, noorsootöö kutsestandard ja eetika, kogumik: Noorsootöö ideed rakendatuna praktikas, artikkel: Üldpädevuste kujundamine ja osaliste agentsus mitteformaalõppes.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Barlow Condensed"/>
              <a:buChar char="-"/>
            </a:pP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Sidusvaldkondade alusdokumendid: 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Haridusvaldkonna arengukava 2021-2035, Põhikooli- ja gümnaasiumiseadus.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Barlow Condensed"/>
              <a:buChar char="-"/>
            </a:pP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Teooriad ja põhimõtted, millele tuginesime: 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John Dewey </a:t>
            </a:r>
            <a:r>
              <a:rPr lang="en-US" sz="18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learning-by-doing 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põhimõte, Peter Jarvise teooria õppimisest.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217800" y="153400"/>
            <a:ext cx="8926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6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TEADUSPÕHISUS  JA INTERDISTSIPLINAARSUS</a:t>
            </a:r>
            <a:endParaRPr sz="31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87f7c424c_2_62"/>
          <p:cNvSpPr txBox="1">
            <a:spLocks noGrp="1"/>
          </p:cNvSpPr>
          <p:nvPr>
            <p:ph type="body" idx="1"/>
          </p:nvPr>
        </p:nvSpPr>
        <p:spPr>
          <a:xfrm>
            <a:off x="434325" y="1334425"/>
            <a:ext cx="8042700" cy="332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Barlow Condensed"/>
              <a:buChar char="-"/>
            </a:pP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(Noorte) vaimse tervisega seotud allikad, millele toetusime: 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Uuringu aruanne:</a:t>
            </a: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 rahvastiku vaimse tervis, artikkel: </a:t>
            </a:r>
            <a:r>
              <a:rPr lang="en-US" sz="18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Nature: Young people's mental health is finally getting the attention it needs,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Artikkel: </a:t>
            </a:r>
            <a:r>
              <a:rPr lang="en-US" sz="18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Science Daily: Youth, the pandemic and a global mental health crisis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 käsiraamat: Vaimse tervise edendamine haridusasutustes, Peaasi.ee ja Vaikuseminutite erinevad infomaterjalid.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Barlow Condensed"/>
              <a:buChar char="-"/>
            </a:pPr>
            <a:r>
              <a:rPr lang="en-US" sz="1800" b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Erinevate erialade teadmised aitasid jõuda soovitud tulemuseteni,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kuna omame tööst noortega erinevaid kogemusi, sh meetodeid, töötavaid praktikaid, võrgustikku. Ülikooli õpingute käigus omandatud erialased teadmised aitasid meil leida teaduspõhist lähenemist, mida saime rakendada läbi ELU projekti.</a:t>
            </a:r>
            <a:endParaRPr sz="2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87f7c424c_2_62"/>
          <p:cNvSpPr txBox="1">
            <a:spLocks noGrp="1"/>
          </p:cNvSpPr>
          <p:nvPr>
            <p:ph type="title"/>
          </p:nvPr>
        </p:nvSpPr>
        <p:spPr>
          <a:xfrm>
            <a:off x="242875" y="461650"/>
            <a:ext cx="8819400" cy="105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6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TEADUSPÕHISUS  JA INTERDISTSIPLINAARSUS</a:t>
            </a:r>
            <a:endParaRPr sz="31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378900" y="1124800"/>
            <a:ext cx="4671600" cy="3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Iganädalased omavahelised kohtumised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Tegevuskava + dokumentatsioon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Otsekontakt noortega, küsitlused, töötoa elluviimine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Disainiprotsessi etapid Padletis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Protsessikirjeldus + ABC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Barlow Condensed"/>
              <a:buChar char="-"/>
            </a:pPr>
            <a:r>
              <a:rPr lang="en-US" sz="21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Refleksioonid, tagasisidestamine</a:t>
            </a:r>
            <a:endParaRPr sz="21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267374" y="170800"/>
            <a:ext cx="5278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RAKENDATUD TEGEVUSED</a:t>
            </a:r>
            <a:endParaRPr sz="4500" i="1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4686779" y="-49165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87f7c424c_2_46"/>
          <p:cNvSpPr txBox="1">
            <a:spLocks noGrp="1"/>
          </p:cNvSpPr>
          <p:nvPr>
            <p:ph type="title"/>
          </p:nvPr>
        </p:nvSpPr>
        <p:spPr>
          <a:xfrm>
            <a:off x="5220613" y="1251130"/>
            <a:ext cx="3452100" cy="142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Töötoa läbiviimise ABC</a:t>
            </a:r>
            <a:endParaRPr i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72" name="Google Shape;172;g2487f7c424c_2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900" y="169900"/>
            <a:ext cx="1935474" cy="47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87f7c424c_2_54"/>
          <p:cNvSpPr txBox="1">
            <a:spLocks noGrp="1"/>
          </p:cNvSpPr>
          <p:nvPr>
            <p:ph type="title"/>
          </p:nvPr>
        </p:nvSpPr>
        <p:spPr>
          <a:xfrm>
            <a:off x="2479200" y="4564075"/>
            <a:ext cx="5304600" cy="36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Protsessikirjeldus noorte kaasamisest</a:t>
            </a:r>
            <a:endParaRPr i="1"/>
          </a:p>
        </p:txBody>
      </p:sp>
      <p:pic>
        <p:nvPicPr>
          <p:cNvPr id="179" name="Google Shape;179;g2487f7c424c_2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500" y="213625"/>
            <a:ext cx="5708426" cy="42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Ekraaniseanss (16:9)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7" baseType="lpstr">
      <vt:lpstr>Barlow Condensed Light</vt:lpstr>
      <vt:lpstr>EB Garamond</vt:lpstr>
      <vt:lpstr>Arial</vt:lpstr>
      <vt:lpstr>Times New Roman</vt:lpstr>
      <vt:lpstr>Barlow Condensed ExtraLight</vt:lpstr>
      <vt:lpstr>Merriweather Sans</vt:lpstr>
      <vt:lpstr>Barlow Condensed</vt:lpstr>
      <vt:lpstr>Calibri</vt:lpstr>
      <vt:lpstr>Barlow Condensed Medium</vt:lpstr>
      <vt:lpstr>TLU Esitlus - valge</vt:lpstr>
      <vt:lpstr>PowerPointi esitlus</vt:lpstr>
      <vt:lpstr>PowerPointi esitlus</vt:lpstr>
      <vt:lpstr>EESMÄRK JA OLULISUS</vt:lpstr>
      <vt:lpstr>EESMÄRK JA OLULISUS</vt:lpstr>
      <vt:lpstr>TEADUSPÕHISUS  JA INTERDISTSIPLINAARSUS</vt:lpstr>
      <vt:lpstr>TEADUSPÕHISUS  JA INTERDISTSIPLINAARSUS </vt:lpstr>
      <vt:lpstr>RAKENDATUD TEGEVUSED</vt:lpstr>
      <vt:lpstr>Töötoa läbiviimise ABC</vt:lpstr>
      <vt:lpstr>Protsessikirjeldus noorte kaasamisest</vt:lpstr>
      <vt:lpstr>Kutse vaimse tervise juturingi Valdeku noortekeskuses</vt:lpstr>
      <vt:lpstr>Töötoa disainiprotsessi etapid Padletis</vt:lpstr>
      <vt:lpstr>PowerPointi esitlus</vt:lpstr>
      <vt:lpstr>PowerPointi esitlus</vt:lpstr>
      <vt:lpstr>PROJEKTI TULEMUSED</vt:lpstr>
      <vt:lpstr>JÄRELDUSED</vt:lpstr>
      <vt:lpstr>Projekti materjalid on koondatud kõigile kättesaadavasse Padletisse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Greta Raidma</dc:creator>
  <cp:lastModifiedBy>Reelika Rikkand</cp:lastModifiedBy>
  <cp:revision>1</cp:revision>
  <dcterms:modified xsi:type="dcterms:W3CDTF">2023-05-24T17:08:16Z</dcterms:modified>
</cp:coreProperties>
</file>