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Barlow Condensed ExtraLight"/>
      <p:regular r:id="rId24"/>
      <p:bold r:id="rId25"/>
      <p:italic r:id="rId26"/>
      <p:boldItalic r:id="rId27"/>
    </p:embeddedFont>
    <p:embeddedFont>
      <p:font typeface="Barlow Condensed Medium"/>
      <p:regular r:id="rId28"/>
      <p:bold r:id="rId29"/>
      <p:italic r:id="rId30"/>
      <p:boldItalic r:id="rId31"/>
    </p:embeddedFont>
    <p:embeddedFont>
      <p:font typeface="Barlow Condensed"/>
      <p:regular r:id="rId32"/>
      <p:bold r:id="rId33"/>
      <p:italic r:id="rId34"/>
      <p:boldItalic r:id="rId35"/>
    </p:embeddedFont>
    <p:embeddedFont>
      <p:font typeface="EB Garamond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0" roundtripDataSignature="AMtx7mi3pfmO1jQ7WDXBH17dXE0wbyvx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BarlowCondensedExtraLight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CondensedExtraLight-italic.fntdata"/><Relationship Id="rId25" Type="http://schemas.openxmlformats.org/officeDocument/2006/relationships/font" Target="fonts/BarlowCondensedExtraLight-bold.fntdata"/><Relationship Id="rId28" Type="http://schemas.openxmlformats.org/officeDocument/2006/relationships/font" Target="fonts/BarlowCondensedMedium-regular.fntdata"/><Relationship Id="rId27" Type="http://schemas.openxmlformats.org/officeDocument/2006/relationships/font" Target="fonts/BarlowCondensedExtra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Condensed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CondensedMedium-boldItalic.fntdata"/><Relationship Id="rId30" Type="http://schemas.openxmlformats.org/officeDocument/2006/relationships/font" Target="fonts/BarlowCondensedMedium-italic.fntdata"/><Relationship Id="rId11" Type="http://schemas.openxmlformats.org/officeDocument/2006/relationships/slide" Target="slides/slide6.xml"/><Relationship Id="rId33" Type="http://schemas.openxmlformats.org/officeDocument/2006/relationships/font" Target="fonts/BarlowCondensed-bold.fntdata"/><Relationship Id="rId10" Type="http://schemas.openxmlformats.org/officeDocument/2006/relationships/slide" Target="slides/slide5.xml"/><Relationship Id="rId32" Type="http://schemas.openxmlformats.org/officeDocument/2006/relationships/font" Target="fonts/BarlowCondensed-regular.fntdata"/><Relationship Id="rId13" Type="http://schemas.openxmlformats.org/officeDocument/2006/relationships/slide" Target="slides/slide8.xml"/><Relationship Id="rId35" Type="http://schemas.openxmlformats.org/officeDocument/2006/relationships/font" Target="fonts/BarlowCondensed-boldItalic.fntdata"/><Relationship Id="rId12" Type="http://schemas.openxmlformats.org/officeDocument/2006/relationships/slide" Target="slides/slide7.xml"/><Relationship Id="rId34" Type="http://schemas.openxmlformats.org/officeDocument/2006/relationships/font" Target="fonts/BarlowCondensed-italic.fntdata"/><Relationship Id="rId15" Type="http://schemas.openxmlformats.org/officeDocument/2006/relationships/slide" Target="slides/slide10.xml"/><Relationship Id="rId37" Type="http://schemas.openxmlformats.org/officeDocument/2006/relationships/font" Target="fonts/EBGaramond-bold.fntdata"/><Relationship Id="rId14" Type="http://schemas.openxmlformats.org/officeDocument/2006/relationships/slide" Target="slides/slide9.xml"/><Relationship Id="rId36" Type="http://schemas.openxmlformats.org/officeDocument/2006/relationships/font" Target="fonts/EBGaramond-regular.fntdata"/><Relationship Id="rId17" Type="http://schemas.openxmlformats.org/officeDocument/2006/relationships/slide" Target="slides/slide12.xml"/><Relationship Id="rId39" Type="http://schemas.openxmlformats.org/officeDocument/2006/relationships/font" Target="fonts/EBGaramond-boldItalic.fntdata"/><Relationship Id="rId16" Type="http://schemas.openxmlformats.org/officeDocument/2006/relationships/slide" Target="slides/slide11.xml"/><Relationship Id="rId38" Type="http://schemas.openxmlformats.org/officeDocument/2006/relationships/font" Target="fonts/EBGaramond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92" name="Google Shape;19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359059d7c_1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24359059d7c_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99" name="Google Shape;199;g24359059d7c_1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11" name="Google Shape;21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4348779dd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24348779dd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18" name="Google Shape;218;g24348779dd2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348779dd2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24348779dd2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25" name="Google Shape;225;g24348779dd2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37" name="Google Shape;23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Mariis</a:t>
            </a:r>
            <a:endParaRPr sz="1000"/>
          </a:p>
        </p:txBody>
      </p:sp>
      <p:sp>
        <p:nvSpPr>
          <p:cNvPr id="159" name="Google Shape;15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67" name="Google Shape;16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Mairen</a:t>
            </a:r>
            <a:endParaRPr sz="1000"/>
          </a:p>
        </p:txBody>
      </p:sp>
      <p:sp>
        <p:nvSpPr>
          <p:cNvPr id="179" name="Google Shape;17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valge)">
  <p:cSld name="Esislaid (valge)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LY-est.png" id="16" name="Google Shape;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7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cap="flat" cmpd="sng" w="444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17"/>
          <p:cNvSpPr txBox="1"/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4165" y="715318"/>
            <a:ext cx="1810421" cy="17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1">
  <p:cSld name="võrdlus 0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idx="1" type="body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2" type="body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2">
  <p:cSld name="võrdlus 0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/>
          <p:nvPr>
            <p:ph idx="1" type="body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2" type="body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">
  <p:cSld name="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/>
          <p:nvPr>
            <p:ph idx="1" type="body"/>
          </p:nvPr>
        </p:nvSpPr>
        <p:spPr>
          <a:xfrm>
            <a:off x="415007" y="458412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b="0" i="1" sz="38000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2" type="body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1">
  <p:cSld name="kolm ruutu 0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29"/>
          <p:cNvSpPr txBox="1"/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9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9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9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2">
  <p:cSld name="kolm ruutu 0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/>
          <p:nvPr>
            <p:ph idx="2" type="pic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0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30"/>
          <p:cNvSpPr txBox="1"/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3">
  <p:cSld name="kolm ruutu 03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1"/>
          <p:cNvSpPr/>
          <p:nvPr>
            <p:ph idx="3" type="pic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1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31"/>
          <p:cNvSpPr txBox="1"/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1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ike ringpilt + sisu">
  <p:cSld name="väike ringpilt + sisu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/>
          <p:nvPr>
            <p:ph idx="2" type="pic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" name="Google Shape;82;p32"/>
          <p:cNvSpPr txBox="1"/>
          <p:nvPr>
            <p:ph idx="1" type="body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sisu">
  <p:cSld name="suur ringpilt + sisu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 txBox="1"/>
          <p:nvPr>
            <p:ph idx="1" type="body"/>
          </p:nvPr>
        </p:nvSpPr>
        <p:spPr>
          <a:xfrm>
            <a:off x="451930" y="196349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3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ealkiri + sisu">
  <p:cSld name="pilt + pealkiri + sisu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 txBox="1"/>
          <p:nvPr>
            <p:ph type="title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" type="body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sisu">
  <p:cSld name="pilt + sisu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5"/>
          <p:cNvSpPr txBox="1"/>
          <p:nvPr>
            <p:ph idx="1" type="body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2">
  <p:cSld name="jutt pealkirjaga 0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ildiallkiri">
  <p:cSld name="pilt + pildiallkiri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/>
          <p:nvPr>
            <p:ph idx="2" type="pic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6"/>
          <p:cNvSpPr txBox="1"/>
          <p:nvPr>
            <p:ph idx="1" type="body"/>
          </p:nvPr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">
  <p:cSld name="pealkiri 0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7"/>
          <p:cNvSpPr txBox="1"/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">
  <p:cSld name="pealkiri 0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8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ühi">
  <p:cSld name="tühi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">
  <p:cSld name="pil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1"/>
          <p:cNvSpPr/>
          <p:nvPr>
            <p:ph idx="2" type="pic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41"/>
          <p:cNvSpPr/>
          <p:nvPr>
            <p:ph idx="3" type="pic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41"/>
          <p:cNvSpPr/>
          <p:nvPr>
            <p:ph idx="4" type="pic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7" name="Google Shape;107;p41"/>
          <p:cNvSpPr/>
          <p:nvPr>
            <p:ph idx="5" type="pic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8" name="Google Shape;108;p41"/>
          <p:cNvSpPr/>
          <p:nvPr>
            <p:ph idx="6" type="pic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" name="Google Shape;109;p41"/>
          <p:cNvSpPr/>
          <p:nvPr>
            <p:ph idx="7" type="pic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0" name="Google Shape;110;p41"/>
          <p:cNvSpPr txBox="1"/>
          <p:nvPr>
            <p:ph idx="1" type="body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41"/>
          <p:cNvSpPr txBox="1"/>
          <p:nvPr>
            <p:ph idx="8" type="body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41"/>
          <p:cNvSpPr txBox="1"/>
          <p:nvPr>
            <p:ph idx="9" type="body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41"/>
          <p:cNvSpPr txBox="1"/>
          <p:nvPr>
            <p:ph idx="13" type="body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41"/>
          <p:cNvSpPr txBox="1"/>
          <p:nvPr>
            <p:ph idx="14" type="body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41"/>
          <p:cNvSpPr txBox="1"/>
          <p:nvPr>
            <p:ph idx="15" type="body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41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1 (valge)">
  <p:cSld name="tees 01 (valge)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/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" name="Google Shape;26;p19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pealkiri + sisu">
  <p:cSld name="suur ringpilt + pealkiri + sisu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idx="1" type="body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0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" name="Google Shape;30;p20"/>
          <p:cNvSpPr txBox="1"/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2 (valge)">
  <p:cSld name="tees 02 (valge)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3" name="Google Shape;33;p21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7" name="Google Shape;37;p22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2 (valge)">
  <p:cSld name="tees selgitusega 02 (valge)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/>
          <p:nvPr>
            <p:ph type="title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1" name="Google Shape;41;p23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lgitus">
  <p:cSld name="selgitu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idx="1" type="body"/>
          </p:nvPr>
        </p:nvSpPr>
        <p:spPr>
          <a:xfrm>
            <a:off x="2499021" y="1490409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4" name="Google Shape;44;p24"/>
          <p:cNvCxnSpPr/>
          <p:nvPr/>
        </p:nvCxnSpPr>
        <p:spPr>
          <a:xfrm flipH="1">
            <a:off x="1130535" y="1195554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1">
  <p:cSld name="jutt pealkirjaga 0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idx="1" type="body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b="0" i="1" sz="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TLY-est.png" id="12" name="Google Shape;12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1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/>
          <p:nvPr/>
        </p:nvSpPr>
        <p:spPr>
          <a:xfrm>
            <a:off x="-1110050" y="663450"/>
            <a:ext cx="6789000" cy="38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i="1" lang="en-US" sz="8000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ELU         </a:t>
            </a:r>
            <a:r>
              <a:rPr i="1" lang="en-US" sz="8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KOOSTÖÖPÕHINE</a:t>
            </a:r>
            <a:endParaRPr i="1" sz="8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i="1" lang="en-US" sz="8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MAALIKUNST</a:t>
            </a:r>
            <a:endParaRPr i="1" sz="8000">
              <a:solidFill>
                <a:srgbClr val="EC008B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/>
          <p:nvPr>
            <p:ph idx="1" type="body"/>
          </p:nvPr>
        </p:nvSpPr>
        <p:spPr>
          <a:xfrm>
            <a:off x="477325" y="993675"/>
            <a:ext cx="8200800" cy="3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Grupiliikmete erialad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Kunstiharidus ja varasemate maalimiskogemuste olemasolu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eesmärk 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Grupiliikmete panus erialadest, oskustest, huvidest ja varasematest kogemustest lähtudes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Projektiga omandatud uute kogemuste rakendamine seoses õpitava erialaga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95" name="Google Shape;195;p10"/>
          <p:cNvSpPr txBox="1"/>
          <p:nvPr>
            <p:ph type="title"/>
          </p:nvPr>
        </p:nvSpPr>
        <p:spPr>
          <a:xfrm>
            <a:off x="477324" y="39600"/>
            <a:ext cx="5787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INTERDISTSIPLINAARSUS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4359059d7c_1_14"/>
          <p:cNvSpPr txBox="1"/>
          <p:nvPr>
            <p:ph idx="1" type="body"/>
          </p:nvPr>
        </p:nvSpPr>
        <p:spPr>
          <a:xfrm>
            <a:off x="477325" y="993675"/>
            <a:ext cx="8200800" cy="3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Koostööpõhine maalikunst (</a:t>
            </a:r>
            <a:r>
              <a:rPr i="1" lang="en-US" sz="22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collaborative painting)</a:t>
            </a:r>
            <a:endParaRPr sz="3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Varasemate sarnaste projektide refleksioon</a:t>
            </a:r>
            <a:endParaRPr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Grupiliikmete uurimused teemadel: 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maaliteooria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materjalide kasutus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postmodernistlik kunst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kunsti autoriõigused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02" name="Google Shape;202;g24359059d7c_1_14"/>
          <p:cNvSpPr txBox="1"/>
          <p:nvPr>
            <p:ph type="title"/>
          </p:nvPr>
        </p:nvSpPr>
        <p:spPr>
          <a:xfrm>
            <a:off x="477324" y="39600"/>
            <a:ext cx="5787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TEADUSPÕHISUS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/>
          <p:nvPr>
            <p:ph type="title"/>
          </p:nvPr>
        </p:nvSpPr>
        <p:spPr>
          <a:xfrm>
            <a:off x="1871899" y="1855077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TULEMUSED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"/>
          <p:cNvSpPr txBox="1"/>
          <p:nvPr>
            <p:ph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VAHETULEMUSED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14" name="Google Shape;21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525" y="1007900"/>
            <a:ext cx="6555449" cy="363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4348779dd2_0_1"/>
          <p:cNvSpPr txBox="1"/>
          <p:nvPr>
            <p:ph type="title"/>
          </p:nvPr>
        </p:nvSpPr>
        <p:spPr>
          <a:xfrm>
            <a:off x="477321" y="39600"/>
            <a:ext cx="79062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LÕPP</a:t>
            </a: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TULEMUS </a:t>
            </a: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– tervikmaal</a:t>
            </a: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21" name="Google Shape;221;g24348779dd2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2150" y="970044"/>
            <a:ext cx="4599752" cy="3845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4348779dd2_0_10"/>
          <p:cNvSpPr txBox="1"/>
          <p:nvPr>
            <p:ph type="title"/>
          </p:nvPr>
        </p:nvSpPr>
        <p:spPr>
          <a:xfrm>
            <a:off x="477325" y="39600"/>
            <a:ext cx="88641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LÕPPTULEMUS – näitus Astra maja aatriumis 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28" name="Google Shape;228;g24348779dd2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900" y="1069800"/>
            <a:ext cx="5484948" cy="343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/>
          <p:nvPr>
            <p:ph type="title"/>
          </p:nvPr>
        </p:nvSpPr>
        <p:spPr>
          <a:xfrm>
            <a:off x="1871899" y="1855077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JÄRELDUSED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"/>
          <p:cNvSpPr txBox="1"/>
          <p:nvPr>
            <p:ph idx="1" type="body"/>
          </p:nvPr>
        </p:nvSpPr>
        <p:spPr>
          <a:xfrm>
            <a:off x="432275" y="1218875"/>
            <a:ext cx="42141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Kunstiline ja koostöine eksperiment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Koostöö vs koosloome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Interdistsiplinaarne koostöö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40" name="Google Shape;240;p14"/>
          <p:cNvSpPr txBox="1"/>
          <p:nvPr>
            <p:ph type="title"/>
          </p:nvPr>
        </p:nvSpPr>
        <p:spPr>
          <a:xfrm>
            <a:off x="477325" y="0"/>
            <a:ext cx="58191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KOKKUVÕTTEKS </a:t>
            </a:r>
            <a:endParaRPr i="1" sz="2100"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 b="0" l="16667" r="16666" t="0"/>
          <a:stretch/>
        </p:blipFill>
        <p:spPr>
          <a:xfrm>
            <a:off x="4274716" y="-847584"/>
            <a:ext cx="6732000" cy="673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"/>
          <p:cNvSpPr/>
          <p:nvPr/>
        </p:nvSpPr>
        <p:spPr>
          <a:xfrm>
            <a:off x="763501" y="1341475"/>
            <a:ext cx="4306500" cy="3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1" lang="en-US" sz="5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</a:t>
            </a:r>
            <a:r>
              <a:rPr b="0" i="1" lang="en-US" sz="80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TÄNAME KUULAMAST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>
            <p:ph type="title"/>
          </p:nvPr>
        </p:nvSpPr>
        <p:spPr>
          <a:xfrm>
            <a:off x="334141" y="215699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TEEMAD</a:t>
            </a:r>
            <a:endParaRPr i="1" sz="45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1626548" y="2287423"/>
            <a:ext cx="1833589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Esindatud erialad, juhendajad, partnerid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5798915" y="2300492"/>
            <a:ext cx="1982534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Rakendatud tegevused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1435421" y="3910738"/>
            <a:ext cx="22158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teaduspõhisus ja interdistsiplinaarsus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3743547" y="2288304"/>
            <a:ext cx="1751482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Probleem, olulisus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 eesmärk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31" name="Google Shape;13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2193" y="3030970"/>
            <a:ext cx="842298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0379" y="1346926"/>
            <a:ext cx="942543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"/>
          <p:cNvCxnSpPr/>
          <p:nvPr/>
        </p:nvCxnSpPr>
        <p:spPr>
          <a:xfrm flipH="1">
            <a:off x="3520889" y="1371266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" name="Google Shape;13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9945" y="1322539"/>
            <a:ext cx="877137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89817" y="1167066"/>
            <a:ext cx="707052" cy="8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"/>
          <p:cNvCxnSpPr/>
          <p:nvPr/>
        </p:nvCxnSpPr>
        <p:spPr>
          <a:xfrm flipH="1">
            <a:off x="5604473" y="1365821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" name="Google Shape;137;p2"/>
          <p:cNvCxnSpPr/>
          <p:nvPr/>
        </p:nvCxnSpPr>
        <p:spPr>
          <a:xfrm flipH="1">
            <a:off x="7667828" y="1345332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" name="Google Shape;138;p2"/>
          <p:cNvCxnSpPr/>
          <p:nvPr/>
        </p:nvCxnSpPr>
        <p:spPr>
          <a:xfrm flipH="1">
            <a:off x="3518171" y="3176670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2"/>
          <p:cNvSpPr/>
          <p:nvPr/>
        </p:nvSpPr>
        <p:spPr>
          <a:xfrm>
            <a:off x="3651262" y="3910738"/>
            <a:ext cx="202697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tulemused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descr="https://lh3.googleusercontent.com/6GRNvr0XC57ugURaw1plr6KpZzvLKf0I7B51Xxj3RjpFX8W7FKeMtM6hp9gL9HooSOcREv9EcuB943mobwUqA_aeuSSawZ3aisXNWAeYwGWK2ttY84p9fqKFbDdCTZMPvQRvJNU" id="140" name="Google Shape;14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15591" y="3105068"/>
            <a:ext cx="770880" cy="7801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"/>
          <p:cNvCxnSpPr/>
          <p:nvPr/>
        </p:nvCxnSpPr>
        <p:spPr>
          <a:xfrm flipH="1">
            <a:off x="5604473" y="3176670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https://lh5.googleusercontent.com/IPLV0Xop8TqtOrsMj4uY4bc4juzDvSwMp_mS5JL-1tnM2FdNLkf9p2skoZROQr0U2DlVa2Fgkvshy3sS7S_s8QCNFpIWNBzcBPFXtQTsqIiRKF9B7yAvCRXLMBYVGQuQs9eGvQo" id="142" name="Google Shape;142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42943" y="3133893"/>
            <a:ext cx="996687" cy="76145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"/>
          <p:cNvSpPr/>
          <p:nvPr/>
        </p:nvSpPr>
        <p:spPr>
          <a:xfrm>
            <a:off x="5867103" y="3895348"/>
            <a:ext cx="202697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Järeldused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cxnSp>
        <p:nvCxnSpPr>
          <p:cNvPr id="144" name="Google Shape;144;p2"/>
          <p:cNvCxnSpPr/>
          <p:nvPr/>
        </p:nvCxnSpPr>
        <p:spPr>
          <a:xfrm flipH="1">
            <a:off x="7665267" y="3176670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/>
          <p:nvPr>
            <p:ph idx="4294967295" type="subTitle"/>
          </p:nvPr>
        </p:nvSpPr>
        <p:spPr>
          <a:xfrm>
            <a:off x="573612" y="176086"/>
            <a:ext cx="4781997" cy="48034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2400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Grupp: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Jevgenia Rõbakova, andragoogika</a:t>
            </a:r>
            <a:endParaRPr i="1" sz="18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Madli Lavin, andragoogika</a:t>
            </a:r>
            <a:endParaRPr i="1" sz="18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Kamilla Katarina Truverk, integreeritud tehnoloogiad ja käsitöö</a:t>
            </a:r>
            <a:endParaRPr i="1" sz="18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Külliki Poom, eripedagoog-nõustaja</a:t>
            </a:r>
            <a:endParaRPr i="1" sz="18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Mariis Fuchs, Euroopa nüüdiskeeled ja kultuurid</a:t>
            </a:r>
            <a:endParaRPr i="1" sz="18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Mairen Mangusson, õigusteadus</a:t>
            </a:r>
            <a:endParaRPr i="1" sz="18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2400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Juhendaja(-d):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Dagmar Danoa Piir ja Jolana Utt</a:t>
            </a:r>
            <a:endParaRPr sz="2400">
              <a:solidFill>
                <a:srgbClr val="00206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/>
          <p:nvPr>
            <p:ph type="title"/>
          </p:nvPr>
        </p:nvSpPr>
        <p:spPr>
          <a:xfrm>
            <a:off x="2091328" y="2296399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PROBLEEM, OLULISUS </a:t>
            </a:r>
            <a:b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</a:b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JA EESMÄRK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/>
          <p:nvPr>
            <p:ph idx="1" type="body"/>
          </p:nvPr>
        </p:nvSpPr>
        <p:spPr>
          <a:xfrm>
            <a:off x="477330" y="1192458"/>
            <a:ext cx="4265799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Maalimine on tihti individualistlik praktika 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Koostöö praktiseerimine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Sarnaste projektide puudumine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62" name="Google Shape;162;p5"/>
          <p:cNvSpPr txBox="1"/>
          <p:nvPr>
            <p:ph type="title"/>
          </p:nvPr>
        </p:nvSpPr>
        <p:spPr>
          <a:xfrm>
            <a:off x="477330" y="8034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PROBLEEM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b="0" l="16667" r="16666" t="0"/>
          <a:stretch/>
        </p:blipFill>
        <p:spPr>
          <a:xfrm>
            <a:off x="4743129" y="-239040"/>
            <a:ext cx="5461818" cy="546181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/>
          <p:nvPr>
            <p:ph idx="1" type="body"/>
          </p:nvPr>
        </p:nvSpPr>
        <p:spPr>
          <a:xfrm>
            <a:off x="477325" y="993675"/>
            <a:ext cx="7185300" cy="3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Tutvustada uut lähenemisviisi maalimisele, kus on kaasatud  mitu erinevat inimest.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30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Arendada koostööoskusi ja näidata, kuidas koos saab luua ühtse tervikliku teose.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30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Töötada välja uusi võimalusi maalimise protsessis kaasamiseks ja sellega kaasnevate dokumenteerimisvõimaluste parendamiseks.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30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Korraldada näitus, kus tutvustatakse valminud teost ning jagatakse teadmisi ja kogemusi uue lähenemisviisi kohta maalimisele.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0" name="Google Shape;170;p6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EESMÄRK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/>
          <p:nvPr>
            <p:ph type="title"/>
          </p:nvPr>
        </p:nvSpPr>
        <p:spPr>
          <a:xfrm>
            <a:off x="2119406" y="1848202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RAKENDATUD TEGEVUSED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>
            <p:ph idx="1" type="body"/>
          </p:nvPr>
        </p:nvSpPr>
        <p:spPr>
          <a:xfrm>
            <a:off x="477330" y="993675"/>
            <a:ext cx="4193144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Loodava teose idee valimine   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Eskiisi visandamine ja maalide vahetuse süsteemi välja mõtlemine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Individuaalne töö maalidega ja maalide vahetamine + väikemaalid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Näituse korraldamine, meediakajastus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Kirjaliku töö valmimine ja esitlemine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2" name="Google Shape;182;p8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TEGEVUSKAVA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3">
            <a:alphaModFix/>
          </a:blip>
          <a:srcRect b="0" l="16667" r="16666" t="0"/>
          <a:stretch/>
        </p:blipFill>
        <p:spPr>
          <a:xfrm>
            <a:off x="4274716" y="-847584"/>
            <a:ext cx="6732000" cy="673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>
            <p:ph type="title"/>
          </p:nvPr>
        </p:nvSpPr>
        <p:spPr>
          <a:xfrm>
            <a:off x="2059349" y="1370525"/>
            <a:ext cx="6309000" cy="211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TEADUSPÕHISUS  JA INTERDISTSIPLINAARSUS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Greta Raidma</dc:creator>
</cp:coreProperties>
</file>