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VERTICAL_TEXT">
    <p:spTree>
      <p:nvGrpSpPr>
        <p:cNvPr id="1" name=""/>
        <p:cNvGrpSpPr/>
        <p:nvPr/>
      </p:nvGrpSpPr>
      <p:grpSpPr>
        <a:xfrm>
          <a:off x="0" y="0"/>
          <a:ext cx="0" cy="0"/>
          <a:chOff x="0" y="0"/>
          <a:chExt cx="0" cy="0"/>
        </a:xfrm>
      </p:grpSpPr>
      <p:sp>
        <p:nvSpPr>
          <p:cNvPr id="95" name="Title Text"/>
          <p:cNvSpPr txBox="1"/>
          <p:nvPr>
            <p:ph type="title"/>
          </p:nvPr>
        </p:nvSpPr>
        <p:spPr>
          <a:xfrm>
            <a:off x="838200" y="365125"/>
            <a:ext cx="10515600" cy="1325563"/>
          </a:xfrm>
          <a:prstGeom prst="rect">
            <a:avLst/>
          </a:prstGeom>
        </p:spPr>
        <p:txBody>
          <a:bodyPr/>
          <a:lstStyle/>
          <a:p>
            <a:pPr/>
            <a:r>
              <a:t>Title Text</a:t>
            </a:r>
          </a:p>
        </p:txBody>
      </p:sp>
      <p:sp>
        <p:nvSpPr>
          <p:cNvPr id="96" name="Body Level One…"/>
          <p:cNvSpPr txBox="1"/>
          <p:nvPr>
            <p:ph type="body" idx="1"/>
          </p:nvPr>
        </p:nvSpPr>
        <p:spPr>
          <a:xfrm rot="5400000">
            <a:off x="3920330" y="-1256506"/>
            <a:ext cx="4351339" cy="10515601"/>
          </a:xfrm>
          <a:prstGeom prst="rect">
            <a:avLst/>
          </a:prstGeom>
        </p:spPr>
        <p:txBody>
          <a:bodyPr/>
          <a:lstStyle>
            <a:lvl1pPr indent="-342900"/>
            <a:lvl2pPr marL="971550" indent="-400050"/>
            <a:lvl3pPr marL="1508760" indent="-480060"/>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_TITLE_AND_VERTICAL_TEXT">
    <p:spTree>
      <p:nvGrpSpPr>
        <p:cNvPr id="1" name=""/>
        <p:cNvGrpSpPr/>
        <p:nvPr/>
      </p:nvGrpSpPr>
      <p:grpSpPr>
        <a:xfrm>
          <a:off x="0" y="0"/>
          <a:ext cx="0" cy="0"/>
          <a:chOff x="0" y="0"/>
          <a:chExt cx="0" cy="0"/>
        </a:xfrm>
      </p:grpSpPr>
      <p:sp>
        <p:nvSpPr>
          <p:cNvPr id="104" name="Title Text"/>
          <p:cNvSpPr txBox="1"/>
          <p:nvPr>
            <p:ph type="title"/>
          </p:nvPr>
        </p:nvSpPr>
        <p:spPr>
          <a:xfrm rot="5400000">
            <a:off x="7133431" y="1956593"/>
            <a:ext cx="5811839" cy="2628901"/>
          </a:xfrm>
          <a:prstGeom prst="rect">
            <a:avLst/>
          </a:prstGeom>
        </p:spPr>
        <p:txBody>
          <a:bodyPr/>
          <a:lstStyle/>
          <a:p>
            <a:pPr/>
            <a:r>
              <a:t>Title Text</a:t>
            </a:r>
          </a:p>
        </p:txBody>
      </p:sp>
      <p:sp>
        <p:nvSpPr>
          <p:cNvPr id="105" name="Body Level One…"/>
          <p:cNvSpPr txBox="1"/>
          <p:nvPr>
            <p:ph type="body" idx="1"/>
          </p:nvPr>
        </p:nvSpPr>
        <p:spPr>
          <a:xfrm rot="5400000">
            <a:off x="1799431" y="-596107"/>
            <a:ext cx="5811838" cy="7734301"/>
          </a:xfrm>
          <a:prstGeom prst="rect">
            <a:avLst/>
          </a:prstGeom>
        </p:spPr>
        <p:txBody>
          <a:bodyPr/>
          <a:lstStyle>
            <a:lvl1pPr indent="-342900"/>
            <a:lvl2pPr marL="971550" indent="-400050"/>
            <a:lvl3pPr marL="1508760" indent="-480060"/>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_ONLY">
    <p:spTree>
      <p:nvGrpSpPr>
        <p:cNvPr id="1" name=""/>
        <p:cNvGrpSpPr/>
        <p:nvPr/>
      </p:nvGrpSpPr>
      <p:grpSpPr>
        <a:xfrm>
          <a:off x="0" y="0"/>
          <a:ext cx="0" cy="0"/>
          <a:chOff x="0" y="0"/>
          <a:chExt cx="0" cy="0"/>
        </a:xfrm>
      </p:grpSpPr>
      <p:sp>
        <p:nvSpPr>
          <p:cNvPr id="18" name="Title Text"/>
          <p:cNvSpPr txBox="1"/>
          <p:nvPr>
            <p:ph type="title"/>
          </p:nvPr>
        </p:nvSpPr>
        <p:spPr>
          <a:xfrm>
            <a:off x="838200" y="365125"/>
            <a:ext cx="10515600" cy="1325563"/>
          </a:xfrm>
          <a:prstGeom prst="rect">
            <a:avLst/>
          </a:prstGeom>
        </p:spPr>
        <p:txBody>
          <a:bodyPr/>
          <a:lstStyle/>
          <a:p>
            <a:pPr/>
            <a:r>
              <a:t>Title Text</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p:spTree>
      <p:nvGrpSpPr>
        <p:cNvPr id="1" name=""/>
        <p:cNvGrpSpPr/>
        <p:nvPr/>
      </p:nvGrpSpPr>
      <p:grpSpPr>
        <a:xfrm>
          <a:off x="0" y="0"/>
          <a:ext cx="0" cy="0"/>
          <a:chOff x="0" y="0"/>
          <a:chExt cx="0" cy="0"/>
        </a:xfrm>
      </p:grpSpPr>
      <p:sp>
        <p:nvSpPr>
          <p:cNvPr id="26"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27" name="Body Level One…"/>
          <p:cNvSpPr txBox="1"/>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OBJECT">
    <p:spTree>
      <p:nvGrpSpPr>
        <p:cNvPr id="1" name=""/>
        <p:cNvGrpSpPr/>
        <p:nvPr/>
      </p:nvGrpSpPr>
      <p:grpSpPr>
        <a:xfrm>
          <a:off x="0" y="0"/>
          <a:ext cx="0" cy="0"/>
          <a:chOff x="0" y="0"/>
          <a:chExt cx="0" cy="0"/>
        </a:xfrm>
      </p:grpSpPr>
      <p:sp>
        <p:nvSpPr>
          <p:cNvPr id="35" name="Title Text"/>
          <p:cNvSpPr txBox="1"/>
          <p:nvPr>
            <p:ph type="title"/>
          </p:nvPr>
        </p:nvSpPr>
        <p:spPr>
          <a:xfrm>
            <a:off x="838200" y="365125"/>
            <a:ext cx="10515600" cy="1325563"/>
          </a:xfrm>
          <a:prstGeom prst="rect">
            <a:avLst/>
          </a:prstGeom>
        </p:spPr>
        <p:txBody>
          <a:bodyPr/>
          <a:lstStyle/>
          <a:p>
            <a:pPr/>
            <a:r>
              <a:t>Title Text</a:t>
            </a:r>
          </a:p>
        </p:txBody>
      </p:sp>
      <p:sp>
        <p:nvSpPr>
          <p:cNvPr id="36" name="Body Level One…"/>
          <p:cNvSpPr txBox="1"/>
          <p:nvPr>
            <p:ph type="body" idx="1"/>
          </p:nvPr>
        </p:nvSpPr>
        <p:spPr>
          <a:xfrm>
            <a:off x="838200" y="1825625"/>
            <a:ext cx="10515600" cy="4351338"/>
          </a:xfrm>
          <a:prstGeom prst="rect">
            <a:avLst/>
          </a:prstGeom>
        </p:spPr>
        <p:txBody>
          <a:bodyPr/>
          <a:lstStyle>
            <a:lvl1pPr indent="-342900"/>
            <a:lvl2pPr marL="971550" indent="-400050"/>
            <a:lvl3pPr marL="1508760" indent="-480060"/>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SECTION_HEADER">
    <p:spTree>
      <p:nvGrpSpPr>
        <p:cNvPr id="1" name=""/>
        <p:cNvGrpSpPr/>
        <p:nvPr/>
      </p:nvGrpSpPr>
      <p:grpSpPr>
        <a:xfrm>
          <a:off x="0" y="0"/>
          <a:ext cx="0" cy="0"/>
          <a:chOff x="0" y="0"/>
          <a:chExt cx="0" cy="0"/>
        </a:xfrm>
      </p:grpSpPr>
      <p:sp>
        <p:nvSpPr>
          <p:cNvPr id="44"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45" name="Body Level One…"/>
          <p:cNvSpPr txBox="1"/>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WO_OBJECTS">
    <p:spTree>
      <p:nvGrpSpPr>
        <p:cNvPr id="1" name=""/>
        <p:cNvGrpSpPr/>
        <p:nvPr/>
      </p:nvGrpSpPr>
      <p:grpSpPr>
        <a:xfrm>
          <a:off x="0" y="0"/>
          <a:ext cx="0" cy="0"/>
          <a:chOff x="0" y="0"/>
          <a:chExt cx="0" cy="0"/>
        </a:xfrm>
      </p:grpSpPr>
      <p:sp>
        <p:nvSpPr>
          <p:cNvPr id="53" name="Title Text"/>
          <p:cNvSpPr txBox="1"/>
          <p:nvPr>
            <p:ph type="title"/>
          </p:nvPr>
        </p:nvSpPr>
        <p:spPr>
          <a:xfrm>
            <a:off x="838200" y="365125"/>
            <a:ext cx="10515600" cy="1325563"/>
          </a:xfrm>
          <a:prstGeom prst="rect">
            <a:avLst/>
          </a:prstGeom>
        </p:spPr>
        <p:txBody>
          <a:bodyPr/>
          <a:lstStyle/>
          <a:p>
            <a:pPr/>
            <a:r>
              <a:t>Title Text</a:t>
            </a:r>
          </a:p>
        </p:txBody>
      </p:sp>
      <p:sp>
        <p:nvSpPr>
          <p:cNvPr id="54" name="Body Level One…"/>
          <p:cNvSpPr txBox="1"/>
          <p:nvPr>
            <p:ph type="body" sz="half" idx="1"/>
          </p:nvPr>
        </p:nvSpPr>
        <p:spPr>
          <a:xfrm>
            <a:off x="838200" y="1825625"/>
            <a:ext cx="5181600" cy="4351338"/>
          </a:xfrm>
          <a:prstGeom prst="rect">
            <a:avLst/>
          </a:prstGeom>
        </p:spPr>
        <p:txBody>
          <a:bodyPr/>
          <a:lstStyle>
            <a:lvl1pPr indent="-342900"/>
            <a:lvl2pPr marL="971550" indent="-400050"/>
            <a:lvl3pPr marL="1508760" indent="-480060"/>
          </a:lstStyle>
          <a:p>
            <a:pPr/>
            <a:r>
              <a:t>Body Level One</a:t>
            </a:r>
          </a:p>
          <a:p>
            <a:pPr lvl="1"/>
            <a:r>
              <a:t>Body Level Two</a:t>
            </a:r>
          </a:p>
          <a:p>
            <a:pPr lvl="2"/>
            <a:r>
              <a:t>Body Level Three</a:t>
            </a:r>
          </a:p>
          <a:p>
            <a:pPr lvl="3"/>
            <a:r>
              <a:t>Body Level Four</a:t>
            </a:r>
          </a:p>
          <a:p>
            <a:pPr lvl="4"/>
            <a:r>
              <a:t>Body Level Five</a:t>
            </a:r>
          </a:p>
        </p:txBody>
      </p:sp>
      <p:sp>
        <p:nvSpPr>
          <p:cNvPr id="55" name="Google Shape;41;p7"/>
          <p:cNvSpPr txBox="1"/>
          <p:nvPr>
            <p:ph type="body" sz="half" idx="13"/>
          </p:nvPr>
        </p:nvSpPr>
        <p:spPr>
          <a:xfrm>
            <a:off x="6172200" y="1825625"/>
            <a:ext cx="5181600" cy="4351338"/>
          </a:xfrm>
          <a:prstGeom prst="rect">
            <a:avLst/>
          </a:prstGeom>
        </p:spPr>
        <p:txBody>
          <a:bodyPr/>
          <a:lstStyle/>
          <a:p>
            <a:pPr indent="-342900"/>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WO_OBJECTS_WITH_TEXT">
    <p:spTree>
      <p:nvGrpSpPr>
        <p:cNvPr id="1" name=""/>
        <p:cNvGrpSpPr/>
        <p:nvPr/>
      </p:nvGrpSpPr>
      <p:grpSpPr>
        <a:xfrm>
          <a:off x="0" y="0"/>
          <a:ext cx="0" cy="0"/>
          <a:chOff x="0" y="0"/>
          <a:chExt cx="0" cy="0"/>
        </a:xfrm>
      </p:grpSpPr>
      <p:sp>
        <p:nvSpPr>
          <p:cNvPr id="63" name="Title Text"/>
          <p:cNvSpPr txBox="1"/>
          <p:nvPr>
            <p:ph type="title"/>
          </p:nvPr>
        </p:nvSpPr>
        <p:spPr>
          <a:xfrm>
            <a:off x="839787" y="365125"/>
            <a:ext cx="10515601" cy="1325563"/>
          </a:xfrm>
          <a:prstGeom prst="rect">
            <a:avLst/>
          </a:prstGeom>
        </p:spPr>
        <p:txBody>
          <a:bodyPr/>
          <a:lstStyle/>
          <a:p>
            <a:pPr/>
            <a:r>
              <a:t>Title Text</a:t>
            </a:r>
          </a:p>
        </p:txBody>
      </p:sp>
      <p:sp>
        <p:nvSpPr>
          <p:cNvPr id="64" name="Body Level One…"/>
          <p:cNvSpPr txBox="1"/>
          <p:nvPr>
            <p:ph type="body" sz="quarter" idx="1"/>
          </p:nvPr>
        </p:nvSpPr>
        <p:spPr>
          <a:xfrm>
            <a:off x="839787" y="1681163"/>
            <a:ext cx="5157789" cy="823913"/>
          </a:xfrm>
          <a:prstGeom prst="rect">
            <a:avLst/>
          </a:prstGeom>
        </p:spPr>
        <p:txBody>
          <a:bodyPr anchor="b"/>
          <a:lstStyle>
            <a:lvl1pPr marL="228600" indent="0">
              <a:buClrTx/>
              <a:buSzTx/>
              <a:buFontTx/>
              <a:buNone/>
              <a:defRPr b="1" sz="2400"/>
            </a:lvl1pPr>
            <a:lvl2pPr marL="228600" indent="457200">
              <a:buClrTx/>
              <a:buSzTx/>
              <a:buFontTx/>
              <a:buNone/>
              <a:defRPr b="1" sz="2400"/>
            </a:lvl2pPr>
            <a:lvl3pPr marL="228600" indent="914400">
              <a:buClrTx/>
              <a:buSzTx/>
              <a:buFontTx/>
              <a:buNone/>
              <a:defRPr b="1" sz="2400"/>
            </a:lvl3pPr>
            <a:lvl4pPr marL="228600" indent="1371600">
              <a:buClrTx/>
              <a:buSzTx/>
              <a:buFontTx/>
              <a:buNone/>
              <a:defRPr b="1" sz="2400"/>
            </a:lvl4pPr>
            <a:lvl5pPr marL="228600" indent="1828800">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65" name="Google Shape;48;p8"/>
          <p:cNvSpPr txBox="1"/>
          <p:nvPr>
            <p:ph type="body" sz="half" idx="13"/>
          </p:nvPr>
        </p:nvSpPr>
        <p:spPr>
          <a:xfrm>
            <a:off x="839787" y="2505075"/>
            <a:ext cx="5157789" cy="3684588"/>
          </a:xfrm>
          <a:prstGeom prst="rect">
            <a:avLst/>
          </a:prstGeom>
        </p:spPr>
        <p:txBody>
          <a:bodyPr/>
          <a:lstStyle/>
          <a:p>
            <a:pPr indent="-342900"/>
          </a:p>
        </p:txBody>
      </p:sp>
      <p:sp>
        <p:nvSpPr>
          <p:cNvPr id="66" name="Google Shape;49;p8"/>
          <p:cNvSpPr txBox="1"/>
          <p:nvPr>
            <p:ph type="body" sz="quarter" idx="14"/>
          </p:nvPr>
        </p:nvSpPr>
        <p:spPr>
          <a:xfrm>
            <a:off x="6172200" y="1681163"/>
            <a:ext cx="5183188" cy="823913"/>
          </a:xfrm>
          <a:prstGeom prst="rect">
            <a:avLst/>
          </a:prstGeom>
        </p:spPr>
        <p:txBody>
          <a:bodyPr anchor="b"/>
          <a:lstStyle/>
          <a:p>
            <a:pPr marL="228600" indent="0">
              <a:buClrTx/>
              <a:buSzTx/>
              <a:buFontTx/>
              <a:buNone/>
              <a:defRPr b="1" sz="2400"/>
            </a:pPr>
          </a:p>
        </p:txBody>
      </p:sp>
      <p:sp>
        <p:nvSpPr>
          <p:cNvPr id="67" name="Google Shape;50;p8"/>
          <p:cNvSpPr txBox="1"/>
          <p:nvPr>
            <p:ph type="body" sz="half" idx="15"/>
          </p:nvPr>
        </p:nvSpPr>
        <p:spPr>
          <a:xfrm>
            <a:off x="6172200" y="2505075"/>
            <a:ext cx="5183188" cy="3684588"/>
          </a:xfrm>
          <a:prstGeom prst="rect">
            <a:avLst/>
          </a:prstGeom>
        </p:spPr>
        <p:txBody>
          <a:bodyPr/>
          <a:lstStyle/>
          <a:p>
            <a:pPr indent="-342900"/>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OBJECT_WITH_CAPTION_TEXT">
    <p:spTree>
      <p:nvGrpSpPr>
        <p:cNvPr id="1" name=""/>
        <p:cNvGrpSpPr/>
        <p:nvPr/>
      </p:nvGrpSpPr>
      <p:grpSpPr>
        <a:xfrm>
          <a:off x="0" y="0"/>
          <a:ext cx="0" cy="0"/>
          <a:chOff x="0" y="0"/>
          <a:chExt cx="0" cy="0"/>
        </a:xfrm>
      </p:grpSpPr>
      <p:sp>
        <p:nvSpPr>
          <p:cNvPr id="7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6" name="Body Level One…"/>
          <p:cNvSpPr txBox="1"/>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77" name="Google Shape;57;p9"/>
          <p:cNvSpPr txBox="1"/>
          <p:nvPr>
            <p:ph type="body" sz="quarter" idx="13"/>
          </p:nvPr>
        </p:nvSpPr>
        <p:spPr>
          <a:xfrm>
            <a:off x="839787" y="2057400"/>
            <a:ext cx="3932239" cy="3811588"/>
          </a:xfrm>
          <a:prstGeom prst="rect">
            <a:avLst/>
          </a:prstGeom>
        </p:spPr>
        <p:txBody>
          <a:bodyPr/>
          <a:lstStyle/>
          <a:p>
            <a:pPr marL="228600" indent="0">
              <a:buClrTx/>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_WITH_CAPTION_TEXT">
    <p:spTree>
      <p:nvGrpSpPr>
        <p:cNvPr id="1" name=""/>
        <p:cNvGrpSpPr/>
        <p:nvPr/>
      </p:nvGrpSpPr>
      <p:grpSpPr>
        <a:xfrm>
          <a:off x="0" y="0"/>
          <a:ext cx="0" cy="0"/>
          <a:chOff x="0" y="0"/>
          <a:chExt cx="0" cy="0"/>
        </a:xfrm>
      </p:grpSpPr>
      <p:sp>
        <p:nvSpPr>
          <p:cNvPr id="8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6" name="Google Shape;63;p10"/>
          <p:cNvSpPr/>
          <p:nvPr>
            <p:ph type="pic" sz="half" idx="13"/>
          </p:nvPr>
        </p:nvSpPr>
        <p:spPr>
          <a:xfrm>
            <a:off x="5183187" y="987425"/>
            <a:ext cx="6172201" cy="4873625"/>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9858" y="6404312"/>
            <a:ext cx="263942" cy="2692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a:ea typeface="Calibri"/>
          <a:cs typeface="Calibri"/>
          <a:sym typeface="Calibri"/>
        </a:defRPr>
      </a:lvl9pPr>
    </p:titleStyle>
    <p:bodyStyle>
      <a:lvl1pPr marL="457200" marR="0" indent="-406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1pPr>
      <a:lvl2pPr marL="977900" marR="0" indent="-4445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2pPr>
      <a:lvl3pPr marL="1513839" marR="0" indent="-497839"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9" name="Google Shape;85;p13"/>
          <p:cNvGrpSpPr/>
          <p:nvPr/>
        </p:nvGrpSpPr>
        <p:grpSpPr>
          <a:xfrm>
            <a:off x="7451676" y="1577014"/>
            <a:ext cx="3007362" cy="3888106"/>
            <a:chOff x="0" y="0"/>
            <a:chExt cx="3007360" cy="3888104"/>
          </a:xfrm>
        </p:grpSpPr>
        <p:pic>
          <p:nvPicPr>
            <p:cNvPr id="115" name="Google Shape;86;p13" descr="Google Shape;86;p13"/>
            <p:cNvPicPr>
              <a:picLocks noChangeAspect="1"/>
            </p:cNvPicPr>
            <p:nvPr/>
          </p:nvPicPr>
          <p:blipFill>
            <a:blip r:embed="rId2">
              <a:extLst/>
            </a:blip>
            <a:stretch>
              <a:fillRect/>
            </a:stretch>
          </p:blipFill>
          <p:spPr>
            <a:xfrm>
              <a:off x="1203764" y="2201208"/>
              <a:ext cx="1758186" cy="1017492"/>
            </a:xfrm>
            <a:prstGeom prst="rect">
              <a:avLst/>
            </a:prstGeom>
            <a:ln w="12700" cap="flat">
              <a:noFill/>
              <a:miter lim="400000"/>
            </a:ln>
            <a:effectLst/>
          </p:spPr>
        </p:pic>
        <p:pic>
          <p:nvPicPr>
            <p:cNvPr id="116" name="Google Shape;87;p13" descr="Google Shape;87;p13"/>
            <p:cNvPicPr>
              <a:picLocks noChangeAspect="1"/>
            </p:cNvPicPr>
            <p:nvPr/>
          </p:nvPicPr>
          <p:blipFill>
            <a:blip r:embed="rId3">
              <a:extLst/>
            </a:blip>
            <a:stretch>
              <a:fillRect/>
            </a:stretch>
          </p:blipFill>
          <p:spPr>
            <a:xfrm>
              <a:off x="1241073" y="3510426"/>
              <a:ext cx="1723916" cy="354813"/>
            </a:xfrm>
            <a:prstGeom prst="rect">
              <a:avLst/>
            </a:prstGeom>
            <a:ln w="12700" cap="flat">
              <a:noFill/>
              <a:miter lim="400000"/>
            </a:ln>
            <a:effectLst/>
          </p:spPr>
        </p:pic>
        <p:sp>
          <p:nvSpPr>
            <p:cNvPr id="117" name="Google Shape;88;p13"/>
            <p:cNvSpPr/>
            <p:nvPr/>
          </p:nvSpPr>
          <p:spPr>
            <a:xfrm flipH="1">
              <a:off x="-1" y="-1"/>
              <a:ext cx="800014" cy="3888106"/>
            </a:xfrm>
            <a:prstGeom prst="line">
              <a:avLst/>
            </a:prstGeom>
            <a:noFill/>
            <a:ln w="44450" cap="flat">
              <a:solidFill>
                <a:srgbClr val="D0043C"/>
              </a:solidFill>
              <a:prstDash val="solid"/>
              <a:miter lim="10160000"/>
            </a:ln>
            <a:effectLst/>
          </p:spPr>
          <p:txBody>
            <a:bodyPr wrap="square" lIns="45719" tIns="45719" rIns="45719" bIns="45719" numCol="1" anchor="t">
              <a:noAutofit/>
            </a:bodyPr>
            <a:lstStyle/>
            <a:p>
              <a:pPr/>
            </a:p>
          </p:txBody>
        </p:sp>
        <p:pic>
          <p:nvPicPr>
            <p:cNvPr id="118" name="Google Shape;89;p13" descr="Google Shape;89;p13"/>
            <p:cNvPicPr>
              <a:picLocks noChangeAspect="1"/>
            </p:cNvPicPr>
            <p:nvPr/>
          </p:nvPicPr>
          <p:blipFill>
            <a:blip r:embed="rId4">
              <a:extLst/>
            </a:blip>
            <a:stretch>
              <a:fillRect/>
            </a:stretch>
          </p:blipFill>
          <p:spPr>
            <a:xfrm>
              <a:off x="1197134" y="105704"/>
              <a:ext cx="1810227" cy="1797359"/>
            </a:xfrm>
            <a:prstGeom prst="rect">
              <a:avLst/>
            </a:prstGeom>
            <a:ln w="12700" cap="flat">
              <a:noFill/>
              <a:miter lim="400000"/>
            </a:ln>
            <a:effectLst/>
          </p:spPr>
        </p:pic>
      </p:grpSp>
      <p:sp>
        <p:nvSpPr>
          <p:cNvPr id="120" name="Google Shape;90;p13"/>
          <p:cNvSpPr txBox="1"/>
          <p:nvPr/>
        </p:nvSpPr>
        <p:spPr>
          <a:xfrm>
            <a:off x="838200" y="1544966"/>
            <a:ext cx="6217693" cy="3952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p>
            <a:pPr>
              <a:defRPr i="1" sz="8000">
                <a:solidFill>
                  <a:srgbClr val="EC008B"/>
                </a:solidFill>
              </a:defRPr>
            </a:pPr>
            <a:r>
              <a:t>AKUSTIKA-</a:t>
            </a:r>
          </a:p>
          <a:p>
            <a:pPr>
              <a:defRPr i="1" sz="8000">
                <a:solidFill>
                  <a:srgbClr val="EC008B"/>
                </a:solidFill>
              </a:defRPr>
            </a:pPr>
            <a:r>
              <a:t>PROOV II       </a:t>
            </a:r>
            <a:endParaRPr sz="1100"/>
          </a:p>
          <a:p>
            <a:pPr>
              <a:defRPr i="1" sz="8000">
                <a:solidFill>
                  <a:srgbClr val="EC008B"/>
                </a:solidFill>
              </a:defRPr>
            </a:pPr>
            <a:r>
              <a:t> 				</a:t>
            </a:r>
            <a:r>
              <a:rPr i="0" sz="2400">
                <a:solidFill>
                  <a:srgbClr val="24285D"/>
                </a:solidFill>
                <a:latin typeface="Calibri"/>
                <a:ea typeface="Calibri"/>
                <a:cs typeface="Calibri"/>
                <a:sym typeface="Calibri"/>
              </a:rPr>
              <a:t> </a:t>
            </a:r>
            <a:endParaRPr sz="2400">
              <a:latin typeface="Calibri"/>
              <a:ea typeface="Calibri"/>
              <a:cs typeface="Calibri"/>
              <a:sym typeface="Calibri"/>
            </a:endParaR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Google Shape;151;p22"/>
          <p:cNvSpPr txBox="1"/>
          <p:nvPr>
            <p:ph type="title"/>
          </p:nvPr>
        </p:nvSpPr>
        <p:spPr>
          <a:xfrm>
            <a:off x="838200" y="365124"/>
            <a:ext cx="10515600" cy="5371502"/>
          </a:xfrm>
          <a:prstGeom prst="rect">
            <a:avLst/>
          </a:prstGeom>
        </p:spPr>
        <p:txBody>
          <a:bodyPr/>
          <a:lstStyle/>
          <a:p>
            <a:pPr>
              <a:lnSpc>
                <a:spcPct val="100000"/>
              </a:lnSpc>
              <a:defRPr i="1" sz="3900">
                <a:solidFill>
                  <a:srgbClr val="EC008B"/>
                </a:solidFill>
                <a:latin typeface="+mn-lt"/>
                <a:ea typeface="+mn-ea"/>
                <a:cs typeface="+mn-cs"/>
                <a:sym typeface="Arial"/>
              </a:defRPr>
            </a:pPr>
            <a:r>
              <a:t>KOMMUN</a:t>
            </a:r>
            <a:r>
              <a:rPr sz="3700"/>
              <a:t>IKATSIOON SIDUSRÜHMADELE</a:t>
            </a:r>
            <a:endParaRPr sz="3700"/>
          </a:p>
          <a:p>
            <a:pPr>
              <a:lnSpc>
                <a:spcPct val="100000"/>
              </a:lnSpc>
            </a:pPr>
            <a:endParaRPr i="1" sz="2400">
              <a:solidFill>
                <a:srgbClr val="EC008B"/>
              </a:solidFill>
              <a:latin typeface="+mn-lt"/>
              <a:ea typeface="+mn-ea"/>
              <a:cs typeface="+mn-cs"/>
              <a:sym typeface="Arial"/>
            </a:endParaRPr>
          </a:p>
          <a:p>
            <a:pPr marL="342900" indent="-342900">
              <a:lnSpc>
                <a:spcPct val="100000"/>
              </a:lnSpc>
              <a:buClr>
                <a:srgbClr val="24285D"/>
              </a:buClr>
              <a:buSzPts val="2400"/>
              <a:buFont typeface="Arial"/>
              <a:defRPr sz="2400">
                <a:solidFill>
                  <a:srgbClr val="24285D"/>
                </a:solidFill>
                <a:latin typeface="+mn-lt"/>
                <a:ea typeface="+mn-ea"/>
                <a:cs typeface="+mn-cs"/>
                <a:sym typeface="Arial"/>
              </a:defRPr>
            </a:pPr>
            <a:r>
              <a:t>Akustikaproov II grupp kommunikeerib tulemusi sidusrühmadele sotsiaalmeedia kaudu. </a:t>
            </a:r>
          </a:p>
          <a:p>
            <a:pPr marL="342900" indent="-342900">
              <a:lnSpc>
                <a:spcPct val="100000"/>
              </a:lnSpc>
              <a:buClr>
                <a:srgbClr val="24285D"/>
              </a:buClr>
              <a:buSzPts val="2400"/>
              <a:buFont typeface="Arial"/>
              <a:defRPr sz="2400">
                <a:solidFill>
                  <a:srgbClr val="24285D"/>
                </a:solidFill>
                <a:latin typeface="+mn-lt"/>
                <a:ea typeface="+mn-ea"/>
                <a:cs typeface="+mn-cs"/>
                <a:sym typeface="Arial"/>
              </a:defRPr>
            </a:pPr>
            <a:r>
              <a:t>Läheneme otse kõige potentsiaalsematele huvilistele- kommunikatsioon sotsiaalmeedia kanalites on efektiivne viis jõuda sidusrühmadeni ja levitada infot valminud kaardirakendusest. Sotsiaalmeedia kaudu käiv turundus on tänapäeval turunduse alustala.</a:t>
            </a:r>
          </a:p>
          <a:p>
            <a:pPr marL="342900" indent="-342900">
              <a:lnSpc>
                <a:spcPct val="100000"/>
              </a:lnSpc>
              <a:buClr>
                <a:srgbClr val="24285D"/>
              </a:buClr>
              <a:buSzPts val="2400"/>
              <a:buFont typeface="Arial"/>
              <a:defRPr sz="2400">
                <a:solidFill>
                  <a:srgbClr val="24285D"/>
                </a:solidFill>
                <a:latin typeface="+mn-lt"/>
                <a:ea typeface="+mn-ea"/>
                <a:cs typeface="+mn-cs"/>
                <a:sym typeface="Arial"/>
              </a:defRPr>
            </a:pPr>
            <a:r>
              <a:t>Ühtlasi saadame info interaktiivse kaardirakenduse kohta e-kirjaga ka kõikide Eesti KOV-ide kultuurivaldkonnaga seotud ametnike e-postkasti, lisaks ka Tallinna Ülikooli infokanalitesse.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Google Shape;156;p23"/>
          <p:cNvSpPr txBox="1"/>
          <p:nvPr>
            <p:ph type="title"/>
          </p:nvPr>
        </p:nvSpPr>
        <p:spPr>
          <a:xfrm>
            <a:off x="514049" y="311249"/>
            <a:ext cx="7821902" cy="1325701"/>
          </a:xfrm>
          <a:prstGeom prst="rect">
            <a:avLst/>
          </a:prstGeom>
        </p:spPr>
        <p:txBody>
          <a:bodyPr/>
          <a:lstStyle>
            <a:lvl1pPr>
              <a:lnSpc>
                <a:spcPct val="100000"/>
              </a:lnSpc>
              <a:defRPr i="1" sz="3900">
                <a:solidFill>
                  <a:srgbClr val="EC008B"/>
                </a:solidFill>
                <a:latin typeface="+mn-lt"/>
                <a:ea typeface="+mn-ea"/>
                <a:cs typeface="+mn-cs"/>
                <a:sym typeface="Arial"/>
              </a:defRPr>
            </a:lvl1pPr>
          </a:lstStyle>
          <a:p>
            <a:pPr/>
            <a:r>
              <a:t>KOKKUVÕTE</a:t>
            </a:r>
            <a:endParaRPr sz="3700"/>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7" name="Google Shape;163;p24"/>
          <p:cNvGrpSpPr/>
          <p:nvPr/>
        </p:nvGrpSpPr>
        <p:grpSpPr>
          <a:xfrm>
            <a:off x="6975475" y="365125"/>
            <a:ext cx="4967924" cy="6245860"/>
            <a:chOff x="0" y="0"/>
            <a:chExt cx="4967923" cy="6245859"/>
          </a:xfrm>
        </p:grpSpPr>
        <p:pic>
          <p:nvPicPr>
            <p:cNvPr id="153" name="Google Shape;164;p24" descr="Google Shape;164;p24"/>
            <p:cNvPicPr>
              <a:picLocks noChangeAspect="1"/>
            </p:cNvPicPr>
            <p:nvPr/>
          </p:nvPicPr>
          <p:blipFill>
            <a:blip r:embed="rId2">
              <a:extLst/>
            </a:blip>
            <a:stretch>
              <a:fillRect/>
            </a:stretch>
          </p:blipFill>
          <p:spPr>
            <a:xfrm>
              <a:off x="1988525" y="3536026"/>
              <a:ext cx="2904383" cy="1634500"/>
            </a:xfrm>
            <a:prstGeom prst="rect">
              <a:avLst/>
            </a:prstGeom>
            <a:ln w="12700" cap="flat">
              <a:noFill/>
              <a:miter lim="400000"/>
            </a:ln>
            <a:effectLst/>
          </p:spPr>
        </p:pic>
        <p:pic>
          <p:nvPicPr>
            <p:cNvPr id="154" name="Google Shape;165;p24" descr="Google Shape;165;p24"/>
            <p:cNvPicPr>
              <a:picLocks noChangeAspect="1"/>
            </p:cNvPicPr>
            <p:nvPr/>
          </p:nvPicPr>
          <p:blipFill>
            <a:blip r:embed="rId3">
              <a:extLst/>
            </a:blip>
            <a:stretch>
              <a:fillRect/>
            </a:stretch>
          </p:blipFill>
          <p:spPr>
            <a:xfrm>
              <a:off x="2050156" y="5639157"/>
              <a:ext cx="2847773" cy="569971"/>
            </a:xfrm>
            <a:prstGeom prst="rect">
              <a:avLst/>
            </a:prstGeom>
            <a:ln w="12700" cap="flat">
              <a:noFill/>
              <a:miter lim="400000"/>
            </a:ln>
            <a:effectLst/>
          </p:spPr>
        </p:pic>
        <p:sp>
          <p:nvSpPr>
            <p:cNvPr id="155" name="Google Shape;166;p24"/>
            <p:cNvSpPr/>
            <p:nvPr/>
          </p:nvSpPr>
          <p:spPr>
            <a:xfrm flipH="1">
              <a:off x="0" y="0"/>
              <a:ext cx="1321559" cy="6245860"/>
            </a:xfrm>
            <a:prstGeom prst="line">
              <a:avLst/>
            </a:prstGeom>
            <a:noFill/>
            <a:ln w="44450" cap="flat">
              <a:solidFill>
                <a:srgbClr val="D0043C"/>
              </a:solidFill>
              <a:prstDash val="solid"/>
              <a:miter lim="10160000"/>
            </a:ln>
            <a:effectLst/>
          </p:spPr>
          <p:txBody>
            <a:bodyPr wrap="square" lIns="45719" tIns="45719" rIns="45719" bIns="45719" numCol="1" anchor="t">
              <a:noAutofit/>
            </a:bodyPr>
            <a:lstStyle/>
            <a:p>
              <a:pPr/>
            </a:p>
          </p:txBody>
        </p:sp>
        <p:pic>
          <p:nvPicPr>
            <p:cNvPr id="156" name="Google Shape;167;p24" descr="Google Shape;167;p24"/>
            <p:cNvPicPr>
              <a:picLocks noChangeAspect="1"/>
            </p:cNvPicPr>
            <p:nvPr/>
          </p:nvPicPr>
          <p:blipFill>
            <a:blip r:embed="rId4">
              <a:extLst/>
            </a:blip>
            <a:stretch>
              <a:fillRect/>
            </a:stretch>
          </p:blipFill>
          <p:spPr>
            <a:xfrm>
              <a:off x="1977572" y="169804"/>
              <a:ext cx="2990352" cy="2887279"/>
            </a:xfrm>
            <a:prstGeom prst="rect">
              <a:avLst/>
            </a:prstGeom>
            <a:ln w="12700" cap="flat">
              <a:noFill/>
              <a:miter lim="400000"/>
            </a:ln>
            <a:effectLst/>
          </p:spPr>
        </p:pic>
      </p:grpSp>
      <p:sp>
        <p:nvSpPr>
          <p:cNvPr id="158" name="Google Shape;168;p24"/>
          <p:cNvSpPr txBox="1"/>
          <p:nvPr/>
        </p:nvSpPr>
        <p:spPr>
          <a:xfrm>
            <a:off x="102225" y="2112344"/>
            <a:ext cx="7155299" cy="34719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a:defRPr i="1" sz="8000">
                <a:solidFill>
                  <a:srgbClr val="EC008B"/>
                </a:solidFill>
              </a:defRPr>
            </a:pPr>
            <a:r>
              <a:t>      TÄNAME </a:t>
            </a:r>
            <a:r>
              <a:rPr baseline="30000"/>
              <a:t>     </a:t>
            </a:r>
          </a:p>
          <a:p>
            <a:pPr algn="r">
              <a:defRPr i="1" sz="8000">
                <a:solidFill>
                  <a:srgbClr val="EC008B"/>
                </a:solidFill>
              </a:defRPr>
            </a:pPr>
            <a:r>
              <a:t>KUULAMAST</a:t>
            </a:r>
          </a:p>
          <a:p>
            <a:pPr algn="r">
              <a:defRPr i="1" sz="8000">
                <a:solidFill>
                  <a:srgbClr val="EC008B"/>
                </a:solidFill>
              </a:defRPr>
            </a:pP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6" name="Google Shape;95;p14"/>
          <p:cNvGrpSpPr/>
          <p:nvPr/>
        </p:nvGrpSpPr>
        <p:grpSpPr>
          <a:xfrm>
            <a:off x="7620000" y="928688"/>
            <a:ext cx="4095750" cy="5257801"/>
            <a:chOff x="0" y="0"/>
            <a:chExt cx="4095749" cy="5257800"/>
          </a:xfrm>
        </p:grpSpPr>
        <p:pic>
          <p:nvPicPr>
            <p:cNvPr id="122" name="Google Shape;96;p14" descr="Google Shape;96;p14"/>
            <p:cNvPicPr>
              <a:picLocks noChangeAspect="1"/>
            </p:cNvPicPr>
            <p:nvPr/>
          </p:nvPicPr>
          <p:blipFill>
            <a:blip r:embed="rId2">
              <a:extLst/>
            </a:blip>
            <a:stretch>
              <a:fillRect/>
            </a:stretch>
          </p:blipFill>
          <p:spPr>
            <a:xfrm>
              <a:off x="1639417" y="2976647"/>
              <a:ext cx="2394488" cy="1375931"/>
            </a:xfrm>
            <a:prstGeom prst="rect">
              <a:avLst/>
            </a:prstGeom>
            <a:ln w="12700" cap="flat">
              <a:noFill/>
              <a:miter lim="400000"/>
            </a:ln>
            <a:effectLst/>
          </p:spPr>
        </p:pic>
        <p:pic>
          <p:nvPicPr>
            <p:cNvPr id="123" name="Google Shape;97;p14" descr="Google Shape;97;p14"/>
            <p:cNvPicPr>
              <a:picLocks noChangeAspect="1"/>
            </p:cNvPicPr>
            <p:nvPr/>
          </p:nvPicPr>
          <p:blipFill>
            <a:blip r:embed="rId3">
              <a:extLst/>
            </a:blip>
            <a:stretch>
              <a:fillRect/>
            </a:stretch>
          </p:blipFill>
          <p:spPr>
            <a:xfrm>
              <a:off x="1690229" y="4747074"/>
              <a:ext cx="2347815" cy="479805"/>
            </a:xfrm>
            <a:prstGeom prst="rect">
              <a:avLst/>
            </a:prstGeom>
            <a:ln w="12700" cap="flat">
              <a:noFill/>
              <a:miter lim="400000"/>
            </a:ln>
            <a:effectLst/>
          </p:spPr>
        </p:pic>
        <p:sp>
          <p:nvSpPr>
            <p:cNvPr id="124" name="Google Shape;98;p14"/>
            <p:cNvSpPr/>
            <p:nvPr/>
          </p:nvSpPr>
          <p:spPr>
            <a:xfrm flipH="1">
              <a:off x="0" y="0"/>
              <a:ext cx="1089545" cy="5257801"/>
            </a:xfrm>
            <a:prstGeom prst="line">
              <a:avLst/>
            </a:prstGeom>
            <a:noFill/>
            <a:ln w="44450" cap="flat">
              <a:solidFill>
                <a:srgbClr val="D0043C"/>
              </a:solidFill>
              <a:prstDash val="solid"/>
              <a:miter lim="10160000"/>
            </a:ln>
            <a:effectLst/>
          </p:spPr>
          <p:txBody>
            <a:bodyPr wrap="square" lIns="45719" tIns="45719" rIns="45719" bIns="45719" numCol="1" anchor="t">
              <a:noAutofit/>
            </a:bodyPr>
            <a:lstStyle/>
            <a:p>
              <a:pPr/>
            </a:p>
          </p:txBody>
        </p:sp>
        <p:pic>
          <p:nvPicPr>
            <p:cNvPr id="125" name="Google Shape;99;p14" descr="Google Shape;99;p14"/>
            <p:cNvPicPr>
              <a:picLocks noChangeAspect="1"/>
            </p:cNvPicPr>
            <p:nvPr/>
          </p:nvPicPr>
          <p:blipFill>
            <a:blip r:embed="rId4">
              <a:extLst/>
            </a:blip>
            <a:stretch>
              <a:fillRect/>
            </a:stretch>
          </p:blipFill>
          <p:spPr>
            <a:xfrm>
              <a:off x="1630388" y="142942"/>
              <a:ext cx="2465362" cy="2430528"/>
            </a:xfrm>
            <a:prstGeom prst="rect">
              <a:avLst/>
            </a:prstGeom>
            <a:ln w="12700" cap="flat">
              <a:noFill/>
              <a:miter lim="400000"/>
            </a:ln>
            <a:effectLst/>
          </p:spPr>
        </p:pic>
      </p:grpSp>
      <p:sp>
        <p:nvSpPr>
          <p:cNvPr id="127" name="Google Shape;100;p14"/>
          <p:cNvSpPr txBox="1"/>
          <p:nvPr/>
        </p:nvSpPr>
        <p:spPr>
          <a:xfrm>
            <a:off x="476250" y="-144415"/>
            <a:ext cx="6871500" cy="69140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p>
            <a:pPr>
              <a:defRPr sz="2100">
                <a:solidFill>
                  <a:srgbClr val="002060"/>
                </a:solidFill>
              </a:defRPr>
            </a:pPr>
            <a:r>
              <a:t>Eline Villig					</a:t>
            </a:r>
            <a:r>
              <a:rPr sz="1800"/>
              <a:t>keeleteadus ja keeletoimetamine</a:t>
            </a:r>
            <a:endParaRPr sz="1800"/>
          </a:p>
          <a:p>
            <a:pPr>
              <a:defRPr sz="2100">
                <a:solidFill>
                  <a:srgbClr val="002060"/>
                </a:solidFill>
              </a:defRPr>
            </a:pPr>
            <a:r>
              <a:t>Alar Heinat 				</a:t>
            </a:r>
            <a:r>
              <a:rPr sz="1800"/>
              <a:t>haldus- ja ärikorraldus</a:t>
            </a:r>
            <a:endParaRPr sz="1800"/>
          </a:p>
          <a:p>
            <a:pPr>
              <a:defRPr sz="2100">
                <a:solidFill>
                  <a:srgbClr val="002060"/>
                </a:solidFill>
              </a:defRPr>
            </a:pPr>
            <a:r>
              <a:t>Saskia Kriibi 				</a:t>
            </a:r>
            <a:r>
              <a:rPr sz="1800"/>
              <a:t>informaatika</a:t>
            </a:r>
            <a:endParaRPr sz="1800"/>
          </a:p>
          <a:p>
            <a:pPr>
              <a:defRPr sz="2100">
                <a:solidFill>
                  <a:srgbClr val="002060"/>
                </a:solidFill>
              </a:defRPr>
            </a:pPr>
            <a:r>
              <a:t>Annika Jõgimaa 			</a:t>
            </a:r>
            <a:r>
              <a:rPr sz="1800"/>
              <a:t>linnakorraldus</a:t>
            </a:r>
            <a:endParaRPr sz="1800"/>
          </a:p>
          <a:p>
            <a:pPr>
              <a:defRPr sz="2100">
                <a:solidFill>
                  <a:srgbClr val="002060"/>
                </a:solidFill>
              </a:defRPr>
            </a:pPr>
            <a:r>
              <a:t>Hendrik Tiidus Ojaveer 	</a:t>
            </a:r>
            <a:r>
              <a:rPr sz="1800"/>
              <a:t>haldus- ja ärikorraldus</a:t>
            </a:r>
            <a:endParaRPr sz="1800"/>
          </a:p>
          <a:p>
            <a:pPr>
              <a:defRPr sz="2100">
                <a:solidFill>
                  <a:srgbClr val="002060"/>
                </a:solidFill>
              </a:defRPr>
            </a:pPr>
            <a:r>
              <a:t>Rico Angel Nurmsalu 		</a:t>
            </a:r>
            <a:r>
              <a:rPr sz="1800"/>
              <a:t>informaatika</a:t>
            </a:r>
            <a:endParaRPr sz="1800">
              <a:solidFill>
                <a:srgbClr val="262261"/>
              </a:solidFill>
            </a:endParaRPr>
          </a:p>
          <a:p>
            <a:pPr>
              <a:defRPr sz="2100">
                <a:solidFill>
                  <a:srgbClr val="262261"/>
                </a:solidFill>
              </a:defRPr>
            </a:pPr>
            <a:r>
              <a:t>Karli Ojamäe 				</a:t>
            </a:r>
            <a:r>
              <a:rPr sz="1800">
                <a:solidFill>
                  <a:srgbClr val="002060"/>
                </a:solidFill>
              </a:rPr>
              <a:t>haldus- ja ärikorraldus</a:t>
            </a:r>
            <a:endParaRPr sz="1800"/>
          </a:p>
          <a:p>
            <a:pPr>
              <a:defRPr sz="2100">
                <a:solidFill>
                  <a:srgbClr val="262261"/>
                </a:solidFill>
              </a:defRPr>
            </a:pPr>
            <a:r>
              <a:t>Tair Helm 					</a:t>
            </a:r>
            <a:r>
              <a:rPr sz="1800"/>
              <a:t>reklaam ja suhtekorraldus</a:t>
            </a:r>
            <a:endParaRPr sz="1800"/>
          </a:p>
          <a:p>
            <a:pPr>
              <a:defRPr sz="2100">
                <a:solidFill>
                  <a:srgbClr val="262261"/>
                </a:solidFill>
              </a:defRPr>
            </a:pPr>
            <a:r>
              <a:t>Ragnar Valdre				</a:t>
            </a:r>
            <a:r>
              <a:rPr sz="1800">
                <a:solidFill>
                  <a:srgbClr val="002060"/>
                </a:solidFill>
              </a:rPr>
              <a:t>informaatika</a:t>
            </a:r>
          </a:p>
          <a:p>
            <a:pPr>
              <a:defRPr sz="2100">
                <a:solidFill>
                  <a:srgbClr val="262261"/>
                </a:solidFill>
              </a:defRPr>
            </a:pPr>
            <a:r>
              <a:t>Kert Lillenberk 				</a:t>
            </a:r>
            <a:r>
              <a:rPr sz="1800">
                <a:solidFill>
                  <a:srgbClr val="002060"/>
                </a:solidFill>
              </a:rPr>
              <a:t>informaatika</a:t>
            </a:r>
          </a:p>
          <a:p>
            <a:pPr>
              <a:defRPr sz="2100">
                <a:solidFill>
                  <a:srgbClr val="262261"/>
                </a:solidFill>
              </a:defRPr>
            </a:pPr>
            <a:r>
              <a:t>Ülle Liivat 					</a:t>
            </a:r>
            <a:r>
              <a:rPr sz="1800"/>
              <a:t>õigusteadus</a:t>
            </a:r>
            <a:endParaRPr sz="1800"/>
          </a:p>
          <a:p>
            <a:pPr>
              <a:defRPr sz="2100">
                <a:solidFill>
                  <a:srgbClr val="262261"/>
                </a:solidFill>
              </a:defRPr>
            </a:pPr>
            <a:r>
              <a:t>Evelina Koidu				</a:t>
            </a:r>
            <a:r>
              <a:rPr sz="1800"/>
              <a:t>integreeritud kunst, muusika ja</a:t>
            </a:r>
            <a:endParaRPr sz="1800"/>
          </a:p>
          <a:p>
            <a:pPr indent="3200400">
              <a:defRPr sz="1800">
                <a:solidFill>
                  <a:srgbClr val="262261"/>
                </a:solidFill>
              </a:defRPr>
            </a:pPr>
            <a:r>
              <a:t>multimeedia</a:t>
            </a:r>
          </a:p>
          <a:p>
            <a:pPr/>
            <a:endParaRPr sz="2100">
              <a:solidFill>
                <a:srgbClr val="002060"/>
              </a:solidFill>
            </a:endParaRPr>
          </a:p>
          <a:p>
            <a:pPr>
              <a:defRPr sz="2100">
                <a:solidFill>
                  <a:srgbClr val="002060"/>
                </a:solidFill>
              </a:defRPr>
            </a:pPr>
            <a:r>
              <a:t>Juhendajad: </a:t>
            </a:r>
          </a:p>
          <a:p>
            <a:pPr>
              <a:defRPr i="1" sz="2100">
                <a:solidFill>
                  <a:srgbClr val="002060"/>
                </a:solidFill>
              </a:defRPr>
            </a:pPr>
            <a:r>
              <a:t>Raul Talmar </a:t>
            </a:r>
          </a:p>
          <a:p>
            <a:pPr>
              <a:defRPr i="1" sz="2100">
                <a:solidFill>
                  <a:srgbClr val="002060"/>
                </a:solidFill>
              </a:defRPr>
            </a:pPr>
            <a:r>
              <a:t>Kädi Riismaa</a:t>
            </a:r>
            <a:endParaRPr sz="2400"/>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Google Shape;105;p15"/>
          <p:cNvSpPr txBox="1"/>
          <p:nvPr/>
        </p:nvSpPr>
        <p:spPr>
          <a:xfrm>
            <a:off x="568652" y="245594"/>
            <a:ext cx="7233302" cy="134312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defRPr i="1" sz="4400">
                <a:solidFill>
                  <a:srgbClr val="EC008B"/>
                </a:solidFill>
              </a:defRPr>
            </a:lvl1pPr>
          </a:lstStyle>
          <a:p>
            <a:pPr/>
            <a:r>
              <a:t>PROJEKTI EESMÄRK</a:t>
            </a:r>
          </a:p>
        </p:txBody>
      </p:sp>
      <p:pic>
        <p:nvPicPr>
          <p:cNvPr id="130" name="Google Shape;106;p15" descr="Google Shape;106;p15"/>
          <p:cNvPicPr>
            <a:picLocks noChangeAspect="1"/>
          </p:cNvPicPr>
          <p:nvPr/>
        </p:nvPicPr>
        <p:blipFill>
          <a:blip r:embed="rId2">
            <a:extLst/>
          </a:blip>
          <a:stretch>
            <a:fillRect/>
          </a:stretch>
        </p:blipFill>
        <p:spPr>
          <a:xfrm>
            <a:off x="7907018" y="2131174"/>
            <a:ext cx="4284982" cy="43242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Google Shape;112;p16"/>
          <p:cNvSpPr txBox="1"/>
          <p:nvPr/>
        </p:nvSpPr>
        <p:spPr>
          <a:xfrm>
            <a:off x="776544" y="130416"/>
            <a:ext cx="7472399" cy="139350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defRPr i="1" sz="4500">
                <a:solidFill>
                  <a:srgbClr val="EC008B"/>
                </a:solidFill>
              </a:defRPr>
            </a:lvl1pPr>
          </a:lstStyle>
          <a:p>
            <a:pPr/>
            <a:r>
              <a:t>PROBLEEM</a:t>
            </a:r>
          </a:p>
        </p:txBody>
      </p:sp>
      <p:pic>
        <p:nvPicPr>
          <p:cNvPr id="133" name="Google Shape;113;p16" descr="Google Shape;113;p16"/>
          <p:cNvPicPr>
            <a:picLocks noChangeAspect="1"/>
          </p:cNvPicPr>
          <p:nvPr/>
        </p:nvPicPr>
        <p:blipFill>
          <a:blip r:embed="rId2">
            <a:extLst/>
          </a:blip>
          <a:stretch>
            <a:fillRect/>
          </a:stretch>
        </p:blipFill>
        <p:spPr>
          <a:xfrm>
            <a:off x="7670124" y="1327849"/>
            <a:ext cx="4521876" cy="4634327"/>
          </a:xfrm>
          <a:prstGeom prst="rect">
            <a:avLst/>
          </a:prstGeom>
          <a:ln w="12700">
            <a:miter lim="400000"/>
          </a:ln>
        </p:spPr>
      </p:pic>
      <p:sp>
        <p:nvSpPr>
          <p:cNvPr id="134" name="Google Shape;114;p16"/>
          <p:cNvSpPr txBox="1"/>
          <p:nvPr/>
        </p:nvSpPr>
        <p:spPr>
          <a:xfrm>
            <a:off x="478650" y="1849229"/>
            <a:ext cx="7152000" cy="488369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p>
            <a:pPr marL="457200" indent="-355600" algn="just">
              <a:buClr>
                <a:srgbClr val="002060"/>
              </a:buClr>
              <a:buSzPts val="2000"/>
              <a:buFont typeface="Arial"/>
              <a:buChar char="❖"/>
              <a:defRPr sz="2000">
                <a:solidFill>
                  <a:srgbClr val="002060"/>
                </a:solidFill>
              </a:defRPr>
            </a:pPr>
            <a:r>
              <a:t>Laululavasid kasutatakse välishooaja jooksul tihedalt. Enamasti kasutatakse üritustel helivõimendust, seda eeldab  väliürituste formaat ja probleem võib olla ka laululavade kehvas akustikas, mille tulemusena helitugevus hajub. </a:t>
            </a:r>
          </a:p>
          <a:p>
            <a:pPr marL="457200" indent="-355600" algn="just">
              <a:spcBef>
                <a:spcPts val="1000"/>
              </a:spcBef>
              <a:buClr>
                <a:srgbClr val="002060"/>
              </a:buClr>
              <a:buSzPts val="2000"/>
              <a:buFont typeface="Arial"/>
              <a:buChar char="❖"/>
              <a:defRPr sz="2000">
                <a:solidFill>
                  <a:srgbClr val="002060"/>
                </a:solidFill>
              </a:defRPr>
            </a:pPr>
            <a:r>
              <a:t>Akustikaproov I koostatud kaardilt saab tuvastada parema akustikaga laululavasid, kus koorid saaksid anda </a:t>
            </a:r>
            <a:r>
              <a:rPr i="1"/>
              <a:t>a cappella </a:t>
            </a:r>
            <a:r>
              <a:t>välikontserte. Meie meeskond lõi olemasoleva asemele uue ja parema lahenduse laululavade leidmiseks interaktiivselt kaardilt, kasutades Spring Boot raamistikku tagarakenduseks, Leaflet teeki eesrakenduse jaoks ja PostgreSQL andmebaasi. Rakendus loodi informaatika esimese kursuse üliõpilaste suvekooli raames ning on ELU projekti “Eesti avalike tegelaste sünnigeograafia” kaardirakenduse edasiarendus.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Google Shape;119;p17"/>
          <p:cNvSpPr txBox="1"/>
          <p:nvPr/>
        </p:nvSpPr>
        <p:spPr>
          <a:xfrm>
            <a:off x="644625" y="358049"/>
            <a:ext cx="7953600" cy="82455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i="1" sz="4500">
                <a:solidFill>
                  <a:srgbClr val="EC008B"/>
                </a:solidFill>
              </a:defRPr>
            </a:lvl1pPr>
          </a:lstStyle>
          <a:p>
            <a:pPr/>
            <a:r>
              <a:t>KOHAPEALNE TEGEVUS</a:t>
            </a:r>
          </a:p>
        </p:txBody>
      </p:sp>
      <p:sp>
        <p:nvSpPr>
          <p:cNvPr id="137" name="Google Shape;120;p17"/>
          <p:cNvSpPr txBox="1"/>
          <p:nvPr/>
        </p:nvSpPr>
        <p:spPr>
          <a:xfrm>
            <a:off x="179224" y="1641125"/>
            <a:ext cx="11565602" cy="4379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42900" algn="just">
              <a:spcBef>
                <a:spcPts val="1000"/>
              </a:spcBef>
              <a:buClr>
                <a:srgbClr val="002060"/>
              </a:buClr>
              <a:buSzPts val="1800"/>
              <a:buFont typeface="Arial"/>
              <a:buChar char="❖"/>
              <a:defRPr sz="1800">
                <a:solidFill>
                  <a:srgbClr val="002060"/>
                </a:solidFill>
              </a:defRPr>
            </a:pPr>
            <a:r>
              <a:t>Interaktiivsele kaardile kandmiseks valisime välja laululavad üle Eesti.</a:t>
            </a:r>
          </a:p>
          <a:p>
            <a:pPr marL="457200" indent="-342900" algn="just">
              <a:spcBef>
                <a:spcPts val="1400"/>
              </a:spcBef>
              <a:buClr>
                <a:srgbClr val="002060"/>
              </a:buClr>
              <a:buSzPts val="1800"/>
              <a:buFont typeface="Arial"/>
              <a:buChar char="❖"/>
              <a:defRPr sz="1800">
                <a:solidFill>
                  <a:srgbClr val="002060"/>
                </a:solidFill>
              </a:defRPr>
            </a:pPr>
            <a:r>
              <a:t>Laululavade kohta oli vaja leida tutvustav teave (ehitusaeg, projekteerija või arhitekt, olulisemad toimunud sündmused, mõni piirkonna jaoks oluline fakt jmt). </a:t>
            </a:r>
          </a:p>
          <a:p>
            <a:pPr marL="457200" indent="-342900" algn="just">
              <a:spcBef>
                <a:spcPts val="1000"/>
              </a:spcBef>
              <a:buClr>
                <a:srgbClr val="002060"/>
              </a:buClr>
              <a:buSzPts val="1800"/>
              <a:buFont typeface="Arial"/>
              <a:buChar char="❖"/>
              <a:defRPr sz="1800">
                <a:solidFill>
                  <a:srgbClr val="002060"/>
                </a:solidFill>
              </a:defRPr>
            </a:pPr>
            <a:r>
              <a:t>Seejärel käisime kohapeal ning mõõtsime laululava parameetrid (pikkus, laius, trepiastmete tõus), helitugevuse hajuvuse kokkulepitud kauguspunktides ühtse metoodika alusel, panime kirja ilmaolud (välimõõtmistel on kindel mõõtmisprotseduur, kuid ilmaolud võivad erineda ja mõjutada tulemusi) ning tegime fotosid (vaade lavale, vaade publikusse, üldvaade). Nimetatud  andmed kandsime tabelisse ning sealt hiljem interaktiivsele kaardile. </a:t>
            </a:r>
          </a:p>
          <a:p>
            <a:pPr marL="457200" indent="-342900" algn="just">
              <a:spcBef>
                <a:spcPts val="1000"/>
              </a:spcBef>
              <a:buClr>
                <a:srgbClr val="002060"/>
              </a:buClr>
              <a:buSzPts val="1800"/>
              <a:buFont typeface="Arial"/>
              <a:buChar char="❖"/>
              <a:defRPr sz="1800">
                <a:solidFill>
                  <a:srgbClr val="002060"/>
                </a:solidFill>
              </a:defRPr>
            </a:pPr>
            <a:r>
              <a:t>Kõige raskemaks osutus laululavade kohta taustinformatsiooni kogumine. </a:t>
            </a:r>
          </a:p>
          <a:p>
            <a:pPr marL="457200" indent="-342900" algn="just">
              <a:spcBef>
                <a:spcPts val="1000"/>
              </a:spcBef>
              <a:buClr>
                <a:srgbClr val="002060"/>
              </a:buClr>
              <a:buSzPts val="1800"/>
              <a:buFont typeface="Arial"/>
              <a:buChar char="❖"/>
              <a:defRPr sz="1800">
                <a:solidFill>
                  <a:srgbClr val="002060"/>
                </a:solidFill>
              </a:defRPr>
            </a:pPr>
            <a:r>
              <a:t>Kahjuks on ka lavasid, mille kohta ei õnnestunud teavet saada. Ehk on see võimalik läbi sidusgruppide kommunikatsiooni ja projekti meediakajastuse ning puuduolevad andmed saavad kaardirakendusse lisada juba järgmised Akustikaproovi grupid.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Google Shape;125;p18"/>
          <p:cNvSpPr txBox="1"/>
          <p:nvPr>
            <p:ph type="title"/>
          </p:nvPr>
        </p:nvSpPr>
        <p:spPr>
          <a:xfrm>
            <a:off x="838198" y="365124"/>
            <a:ext cx="10844287" cy="5585301"/>
          </a:xfrm>
          <a:prstGeom prst="rect">
            <a:avLst/>
          </a:prstGeom>
        </p:spPr>
        <p:txBody>
          <a:bodyPr/>
          <a:lstStyle/>
          <a:p>
            <a:pPr defTabSz="905255">
              <a:defRPr sz="4455">
                <a:solidFill>
                  <a:srgbClr val="EC008B"/>
                </a:solidFill>
                <a:latin typeface="+mn-lt"/>
                <a:ea typeface="+mn-ea"/>
                <a:cs typeface="+mn-cs"/>
                <a:sym typeface="Arial"/>
              </a:defRPr>
            </a:pPr>
            <a:r>
              <a:t> </a:t>
            </a:r>
            <a:r>
              <a:rPr i="1"/>
              <a:t>INTERDISTSIPLINAARSUS</a:t>
            </a:r>
            <a:br>
              <a:rPr i="1"/>
            </a:br>
            <a:br>
              <a:rPr i="1"/>
            </a:br>
            <a:r>
              <a:rPr sz="2079">
                <a:solidFill>
                  <a:srgbClr val="002060"/>
                </a:solidFill>
              </a:rPr>
              <a:t>Projekti käigus:</a:t>
            </a:r>
            <a:endParaRPr sz="2079">
              <a:solidFill>
                <a:srgbClr val="002060"/>
              </a:solidFill>
            </a:endParaRPr>
          </a:p>
          <a:p>
            <a:pPr marL="452627" indent="-358330" defTabSz="905255">
              <a:spcBef>
                <a:spcPts val="900"/>
              </a:spcBef>
              <a:buClr>
                <a:srgbClr val="002060"/>
              </a:buClr>
              <a:buSzPts val="2000"/>
              <a:buFont typeface="Arial"/>
              <a:defRPr sz="2079">
                <a:solidFill>
                  <a:srgbClr val="002060"/>
                </a:solidFill>
                <a:latin typeface="+mn-lt"/>
                <a:ea typeface="+mn-ea"/>
                <a:cs typeface="+mn-cs"/>
                <a:sym typeface="Arial"/>
              </a:defRPr>
            </a:pPr>
            <a:r>
              <a:t>tutvusime laululavade ajalooga, et välja selgitada laululavade taustateave; </a:t>
            </a:r>
          </a:p>
          <a:p>
            <a:pPr marL="452627" indent="-358330" defTabSz="905255">
              <a:spcBef>
                <a:spcPts val="900"/>
              </a:spcBef>
              <a:buClr>
                <a:srgbClr val="002060"/>
              </a:buClr>
              <a:buSzPts val="2000"/>
              <a:buFont typeface="Arial"/>
              <a:defRPr sz="2079">
                <a:solidFill>
                  <a:srgbClr val="002060"/>
                </a:solidFill>
                <a:latin typeface="+mn-lt"/>
                <a:ea typeface="+mn-ea"/>
                <a:cs typeface="+mn-cs"/>
                <a:sym typeface="Arial"/>
              </a:defRPr>
            </a:pPr>
            <a:r>
              <a:t>saime juurde teadmisi salvestus- ja mõõtmistehnikast, et osata helitugevust mõõta; </a:t>
            </a:r>
          </a:p>
          <a:p>
            <a:pPr marL="452627" indent="-358330" defTabSz="905255">
              <a:spcBef>
                <a:spcPts val="900"/>
              </a:spcBef>
              <a:buClr>
                <a:srgbClr val="002060"/>
              </a:buClr>
              <a:buSzPts val="2000"/>
              <a:buFont typeface="Arial"/>
              <a:defRPr sz="2079">
                <a:solidFill>
                  <a:srgbClr val="002060"/>
                </a:solidFill>
                <a:latin typeface="+mn-lt"/>
                <a:ea typeface="+mn-ea"/>
                <a:cs typeface="+mn-cs"/>
                <a:sym typeface="Arial"/>
              </a:defRPr>
            </a:pPr>
            <a:r>
              <a:t>pidime lihvima oma fotografeerimisoskust laululavade jäädvustamiseks;</a:t>
            </a:r>
          </a:p>
          <a:p>
            <a:pPr marL="452627" indent="-358330" defTabSz="905255">
              <a:spcBef>
                <a:spcPts val="900"/>
              </a:spcBef>
              <a:buClr>
                <a:srgbClr val="002060"/>
              </a:buClr>
              <a:buSzPts val="2000"/>
              <a:buFont typeface="Arial"/>
              <a:defRPr sz="2079">
                <a:solidFill>
                  <a:srgbClr val="002060"/>
                </a:solidFill>
                <a:latin typeface="+mn-lt"/>
                <a:ea typeface="+mn-ea"/>
                <a:cs typeface="+mn-cs"/>
                <a:sym typeface="Arial"/>
              </a:defRPr>
            </a:pPr>
            <a:r>
              <a:t>kasutama head õigekeelt tutvustavate tekstide ja meediakajastuste kirjutamiseks;</a:t>
            </a:r>
          </a:p>
          <a:p>
            <a:pPr marL="452627" indent="-358330" defTabSz="905255">
              <a:spcBef>
                <a:spcPts val="900"/>
              </a:spcBef>
              <a:buClr>
                <a:srgbClr val="000000"/>
              </a:buClr>
              <a:buSzPts val="2000"/>
              <a:buFont typeface="Trebuchet MS"/>
              <a:defRPr sz="2079">
                <a:solidFill>
                  <a:srgbClr val="002060"/>
                </a:solidFill>
                <a:latin typeface="+mn-lt"/>
                <a:ea typeface="+mn-ea"/>
                <a:cs typeface="+mn-cs"/>
                <a:sym typeface="Arial"/>
              </a:defRPr>
            </a:pPr>
            <a:r>
              <a:t>arendama ja kasutama teadmisi programmeerimisest, et luua interaktiivne kaart.</a:t>
            </a:r>
            <a:r>
              <a:rPr>
                <a:solidFill>
                  <a:srgbClr val="000000"/>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defTabSz="905255">
              <a:defRPr sz="4356"/>
            </a:pPr>
            <a:endParaRPr sz="2079">
              <a:latin typeface="Times New Roman"/>
              <a:ea typeface="Times New Roman"/>
              <a:cs typeface="Times New Roman"/>
              <a:sym typeface="Times New Roman"/>
            </a:endParaRPr>
          </a:p>
          <a:p>
            <a:pPr defTabSz="905255">
              <a:defRPr sz="4356"/>
            </a:pPr>
            <a:endParaRPr sz="2079">
              <a:solidFill>
                <a:srgbClr val="002060"/>
              </a:solidFill>
              <a:latin typeface="+mn-lt"/>
              <a:ea typeface="+mn-ea"/>
              <a:cs typeface="+mn-cs"/>
              <a:sym typeface="Arial"/>
            </a:endParaRPr>
          </a:p>
          <a:p>
            <a:pPr defTabSz="905255">
              <a:defRPr sz="4356"/>
            </a:pPr>
            <a:endParaRPr sz="2079">
              <a:solidFill>
                <a:srgbClr val="002060"/>
              </a:solidFill>
              <a:latin typeface="+mn-lt"/>
              <a:ea typeface="+mn-ea"/>
              <a:cs typeface="+mn-cs"/>
              <a:sym typeface="Arial"/>
            </a:endParaRPr>
          </a:p>
          <a:p>
            <a:pPr defTabSz="905255">
              <a:defRPr sz="2079">
                <a:solidFill>
                  <a:srgbClr val="002060"/>
                </a:solidFill>
                <a:latin typeface="+mn-lt"/>
                <a:ea typeface="+mn-ea"/>
                <a:cs typeface="+mn-cs"/>
                <a:sym typeface="Arial"/>
              </a:defRPr>
            </a:pPr>
            <a:r>
              <a:t>Samuti osutus vajalikuks väga hea suhtlemis- ning teabe leidmise oskus, et saada laululavade haldajatelt või teistelt seotud inimestelt vajalikku infot.</a:t>
            </a:r>
            <a:br/>
            <a:br/>
            <a:r>
              <a:rPr sz="2376">
                <a:solidFill>
                  <a:srgbClr val="24285D"/>
                </a:solidFill>
                <a:latin typeface="Calibri"/>
                <a:ea typeface="Calibri"/>
                <a:cs typeface="Calibri"/>
                <a:sym typeface="Calibri"/>
              </a:rP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Google Shape;131;p19" descr="Google Shape;131;p19"/>
          <p:cNvPicPr>
            <a:picLocks noChangeAspect="1"/>
          </p:cNvPicPr>
          <p:nvPr/>
        </p:nvPicPr>
        <p:blipFill>
          <a:blip r:embed="rId2">
            <a:extLst/>
          </a:blip>
          <a:stretch>
            <a:fillRect/>
          </a:stretch>
        </p:blipFill>
        <p:spPr>
          <a:xfrm>
            <a:off x="7438100" y="1203899"/>
            <a:ext cx="4702127" cy="49819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Google Shape;138;p20" descr="Google Shape;138;p20"/>
          <p:cNvPicPr>
            <a:picLocks noChangeAspect="1"/>
          </p:cNvPicPr>
          <p:nvPr/>
        </p:nvPicPr>
        <p:blipFill>
          <a:blip r:embed="rId2">
            <a:extLst/>
          </a:blip>
          <a:stretch>
            <a:fillRect/>
          </a:stretch>
        </p:blipFill>
        <p:spPr>
          <a:xfrm>
            <a:off x="7438100" y="1203899"/>
            <a:ext cx="4702127" cy="4981950"/>
          </a:xfrm>
          <a:prstGeom prst="rect">
            <a:avLst/>
          </a:prstGeom>
          <a:ln w="12700">
            <a:miter lim="400000"/>
          </a:ln>
        </p:spPr>
      </p:pic>
      <p:sp>
        <p:nvSpPr>
          <p:cNvPr id="144" name="Google Shape;139;p20"/>
          <p:cNvSpPr txBox="1"/>
          <p:nvPr/>
        </p:nvSpPr>
        <p:spPr>
          <a:xfrm>
            <a:off x="342900" y="1119585"/>
            <a:ext cx="7015199" cy="46280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p>
            <a:pPr>
              <a:defRPr i="1" sz="4400">
                <a:solidFill>
                  <a:srgbClr val="EC008B"/>
                </a:solidFill>
              </a:defRPr>
            </a:pPr>
            <a:r>
              <a:t> JÄTKUSUUTLIKKUS</a:t>
            </a:r>
          </a:p>
          <a:p>
            <a:pPr/>
            <a:endParaRPr i="1" sz="2400">
              <a:solidFill>
                <a:srgbClr val="EC008B"/>
              </a:solidFill>
            </a:endParaRPr>
          </a:p>
          <a:p>
            <a:pPr marL="342900" indent="-342900">
              <a:buClr>
                <a:srgbClr val="24285D"/>
              </a:buClr>
              <a:buSzPts val="2400"/>
              <a:buFont typeface="Arial"/>
              <a:buChar char="❖"/>
              <a:defRPr sz="2400">
                <a:solidFill>
                  <a:srgbClr val="24285D"/>
                </a:solidFill>
              </a:defRPr>
            </a:pPr>
            <a:r>
              <a:t>Arendatud kaardirakendus on vabavaraline, sellele on vaba ligipääs ning õigus kopeerida, edasi arendada ja kasutada mitte majanduslikel eesmärkidel. </a:t>
            </a:r>
          </a:p>
          <a:p>
            <a:pPr marL="342900" indent="-342900">
              <a:buClr>
                <a:srgbClr val="24285D"/>
              </a:buClr>
              <a:buSzPts val="2400"/>
              <a:buFont typeface="Arial"/>
              <a:buChar char="❖"/>
              <a:defRPr sz="2400">
                <a:solidFill>
                  <a:srgbClr val="24285D"/>
                </a:solidFill>
              </a:defRPr>
            </a:pPr>
            <a:r>
              <a:t>Rakenduse dokumentatsioon asub koodi repositooriumis, et tagada selle pidev kaasasolek.</a:t>
            </a:r>
          </a:p>
          <a:p>
            <a:pPr marL="342900" indent="-342900">
              <a:buClr>
                <a:srgbClr val="24285D"/>
              </a:buClr>
              <a:buSzPts val="2400"/>
              <a:buFont typeface="Arial"/>
              <a:buChar char="❖"/>
              <a:defRPr sz="2400">
                <a:solidFill>
                  <a:srgbClr val="24285D"/>
                </a:solidFill>
              </a:defRPr>
            </a:pPr>
            <a:r>
              <a:t>Kaks Akustikaproovi gruppi on kaardistanud 61 laululava, tööd jätkub võimalikele uutele Akustikaproovi jätkugruppidele.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Google Shape;144;p21"/>
          <p:cNvSpPr txBox="1"/>
          <p:nvPr/>
        </p:nvSpPr>
        <p:spPr>
          <a:xfrm>
            <a:off x="198324" y="451665"/>
            <a:ext cx="6845102" cy="1280270"/>
          </a:xfrm>
          <a:prstGeom prst="rect">
            <a:avLst/>
          </a:prstGeom>
          <a:ln w="12700">
            <a:miter lim="400000"/>
          </a:ln>
          <a:extLst>
            <a:ext uri="{C572A759-6A51-4108-AA02-DFA0A04FC94B}">
              <ma14:wrappingTextBoxFlag xmlns:ma14="http://schemas.microsoft.com/office/mac/drawingml/2011/main" val="1"/>
            </a:ext>
          </a:extLst>
        </p:spPr>
        <p:txBody>
          <a:bodyPr lIns="14274" tIns="14274" rIns="14274" bIns="14274" anchor="ctr">
            <a:spAutoFit/>
          </a:bodyPr>
          <a:lstStyle>
            <a:lvl1pPr>
              <a:defRPr i="1" sz="4400">
                <a:solidFill>
                  <a:srgbClr val="EC008B"/>
                </a:solidFill>
              </a:defRPr>
            </a:lvl1pPr>
          </a:lstStyle>
          <a:p>
            <a:pPr/>
            <a:r>
              <a:t>  TEGEVUSKAVA</a:t>
            </a:r>
          </a:p>
        </p:txBody>
      </p:sp>
      <p:pic>
        <p:nvPicPr>
          <p:cNvPr id="147" name="Google Shape;145;p21" descr="Google Shape;145;p21"/>
          <p:cNvPicPr>
            <a:picLocks noChangeAspect="1"/>
          </p:cNvPicPr>
          <p:nvPr/>
        </p:nvPicPr>
        <p:blipFill>
          <a:blip r:embed="rId2">
            <a:extLst/>
          </a:blip>
          <a:stretch>
            <a:fillRect/>
          </a:stretch>
        </p:blipFill>
        <p:spPr>
          <a:xfrm>
            <a:off x="7579900" y="557150"/>
            <a:ext cx="4612100" cy="548887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