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8" r:id="rId2"/>
    <p:sldMasterId id="2147483711" r:id="rId3"/>
  </p:sldMasterIdLst>
  <p:notesMasterIdLst>
    <p:notesMasterId r:id="rId14"/>
  </p:notesMasterIdLst>
  <p:sldIdLst>
    <p:sldId id="256" r:id="rId4"/>
    <p:sldId id="299" r:id="rId5"/>
    <p:sldId id="300" r:id="rId6"/>
    <p:sldId id="301" r:id="rId7"/>
    <p:sldId id="302" r:id="rId8"/>
    <p:sldId id="304" r:id="rId9"/>
    <p:sldId id="305" r:id="rId10"/>
    <p:sldId id="306" r:id="rId11"/>
    <p:sldId id="303" r:id="rId12"/>
    <p:sldId id="298" r:id="rId13"/>
  </p:sldIdLst>
  <p:sldSz cx="9144000" cy="5143500" type="screen16x9"/>
  <p:notesSz cx="6858000" cy="9144000"/>
  <p:defaultTextStyle>
    <a:defPPr>
      <a:defRPr lang="en-US"/>
    </a:defPPr>
    <a:lvl1pPr marL="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52"/>
    <p:restoredTop sz="94674"/>
  </p:normalViewPr>
  <p:slideViewPr>
    <p:cSldViewPr snapToGrid="0" snapToObjects="1">
      <p:cViewPr>
        <p:scale>
          <a:sx n="82" d="100"/>
          <a:sy n="82" d="100"/>
        </p:scale>
        <p:origin x="4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66C6C-21AF-CE4F-B61A-C4581B4FF8EB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EE674-6D5A-434B-B0C3-94E05F293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0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EE674-6D5A-434B-B0C3-94E05F293F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65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771" y="1224248"/>
            <a:ext cx="7772400" cy="1627909"/>
          </a:xfrm>
        </p:spPr>
        <p:txBody>
          <a:bodyPr anchor="b"/>
          <a:lstStyle>
            <a:lvl1pPr algn="l">
              <a:defRPr sz="80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6771" y="2855940"/>
            <a:ext cx="7772400" cy="932999"/>
          </a:xfrm>
        </p:spPr>
        <p:txBody>
          <a:bodyPr>
            <a:normAutofit/>
          </a:bodyPr>
          <a:lstStyle>
            <a:lvl1pPr marL="0" indent="0" algn="l">
              <a:buNone/>
              <a:defRPr sz="2000" cap="small" spc="3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Name</a:t>
            </a:r>
          </a:p>
          <a:p>
            <a:r>
              <a:rPr lang="en-US" dirty="0" err="1"/>
              <a:t>xx.xx.xxxx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5040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80FEC02-1809-7749-96B0-5FD11BABA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2352"/>
            <a:ext cx="7886700" cy="903793"/>
          </a:xfrm>
        </p:spPr>
        <p:txBody>
          <a:bodyPr anchor="ctr"/>
          <a:lstStyle>
            <a:lvl1pPr>
              <a:lnSpc>
                <a:spcPts val="4500"/>
              </a:lnSpc>
              <a:defRPr sz="4000" i="0" cap="sm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FCFF27F-12AE-BA4B-B175-D9294B0A0DB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650" y="1596661"/>
            <a:ext cx="38862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1440000" indent="-360000">
              <a:spcBef>
                <a:spcPts val="600"/>
              </a:spcBef>
              <a:defRPr sz="1400"/>
            </a:lvl4pPr>
            <a:lvl5pPr marL="1800000" indent="-360000">
              <a:spcBef>
                <a:spcPts val="600"/>
              </a:spcBef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B4AC048-D64E-424F-B2AC-303F440B9D5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629150" y="1596661"/>
            <a:ext cx="38862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1440000" indent="-360000">
              <a:spcBef>
                <a:spcPts val="600"/>
              </a:spcBef>
              <a:defRPr sz="1400"/>
            </a:lvl4pPr>
            <a:lvl5pPr marL="1800000" indent="-360000">
              <a:spcBef>
                <a:spcPts val="600"/>
              </a:spcBef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364222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A2BE05F-B211-F843-AE78-6D064C9AA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8681" y="1312415"/>
            <a:ext cx="5175630" cy="2162989"/>
          </a:xfrm>
        </p:spPr>
        <p:txBody>
          <a:bodyPr anchor="ctr">
            <a:noAutofit/>
          </a:bodyPr>
          <a:lstStyle>
            <a:lvl1pPr marL="360000" indent="-360000">
              <a:spcBef>
                <a:spcPts val="1200"/>
              </a:spcBef>
              <a:defRPr sz="3200"/>
            </a:lvl1pPr>
            <a:lvl2pPr marL="720000" indent="-360000">
              <a:spcBef>
                <a:spcPts val="600"/>
              </a:spcBef>
              <a:defRPr sz="2800"/>
            </a:lvl2pPr>
            <a:lvl3pPr marL="1080000" indent="-360000">
              <a:spcBef>
                <a:spcPts val="600"/>
              </a:spcBef>
              <a:defRPr sz="2000"/>
            </a:lvl3pPr>
            <a:lvl4pPr marL="1440000" indent="-360000">
              <a:spcBef>
                <a:spcPts val="600"/>
              </a:spcBef>
              <a:defRPr sz="1800"/>
            </a:lvl4pPr>
            <a:lvl5pPr marL="360000" indent="-360000">
              <a:spcBef>
                <a:spcPts val="1800"/>
              </a:spcBef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EE132A-F39B-5240-9954-5ED7602539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9626" y="37071"/>
            <a:ext cx="2411413" cy="5226051"/>
          </a:xfrm>
        </p:spPr>
        <p:txBody>
          <a:bodyPr>
            <a:noAutofit/>
          </a:bodyPr>
          <a:lstStyle>
            <a:lvl1pPr marL="0" indent="0">
              <a:buNone/>
              <a:defRPr sz="344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6210757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dea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0411D68-A925-D742-A7C6-189069ABA4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55912" y="512957"/>
            <a:ext cx="2163763" cy="2163763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BBFC2A7-B2E6-0542-AA7A-131B07F9FE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90119" y="512957"/>
            <a:ext cx="2163763" cy="216376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003E08-B499-A147-9166-523ECC573927}"/>
              </a:ext>
            </a:extLst>
          </p:cNvPr>
          <p:cNvSpPr/>
          <p:nvPr userDrawn="1"/>
        </p:nvSpPr>
        <p:spPr>
          <a:xfrm>
            <a:off x="724326" y="512956"/>
            <a:ext cx="2163763" cy="21637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EB7468-93CF-D84D-B3CE-649E11BA2B8B}"/>
              </a:ext>
            </a:extLst>
          </p:cNvPr>
          <p:cNvSpPr txBox="1"/>
          <p:nvPr userDrawn="1"/>
        </p:nvSpPr>
        <p:spPr>
          <a:xfrm>
            <a:off x="802383" y="486841"/>
            <a:ext cx="925261" cy="11079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6600" i="1" dirty="0">
                <a:solidFill>
                  <a:schemeClr val="bg1"/>
                </a:solidFill>
              </a:rPr>
              <a:t>1.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0C83FA3-310A-764D-8642-5238B8ADD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68" y="2785700"/>
            <a:ext cx="7698707" cy="1450046"/>
          </a:xfrm>
        </p:spPr>
        <p:txBody>
          <a:bodyPr>
            <a:no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44FD74-95ED-9F49-A2C5-6DB132B58B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312" y="1645017"/>
            <a:ext cx="2048635" cy="982274"/>
          </a:xfrm>
        </p:spPr>
        <p:txBody>
          <a:bodyPr anchor="b">
            <a:normAutofit/>
          </a:bodyPr>
          <a:lstStyle>
            <a:lvl1pPr marL="0" indent="0">
              <a:buNone/>
              <a:defRPr sz="2800" cap="all" spc="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43145282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dea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0411D68-A925-D742-A7C6-189069ABA4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55912" y="512957"/>
            <a:ext cx="2163763" cy="2163763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BBFC2A7-B2E6-0542-AA7A-131B07F9FE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24326" y="512955"/>
            <a:ext cx="2163763" cy="21637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003E08-B499-A147-9166-523ECC573927}"/>
              </a:ext>
            </a:extLst>
          </p:cNvPr>
          <p:cNvSpPr/>
          <p:nvPr userDrawn="1"/>
        </p:nvSpPr>
        <p:spPr>
          <a:xfrm>
            <a:off x="3490119" y="512956"/>
            <a:ext cx="2163763" cy="21637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EB7468-93CF-D84D-B3CE-649E11BA2B8B}"/>
              </a:ext>
            </a:extLst>
          </p:cNvPr>
          <p:cNvSpPr txBox="1"/>
          <p:nvPr userDrawn="1"/>
        </p:nvSpPr>
        <p:spPr>
          <a:xfrm>
            <a:off x="3568176" y="486841"/>
            <a:ext cx="925261" cy="11079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6600" i="1" dirty="0">
                <a:solidFill>
                  <a:schemeClr val="bg1"/>
                </a:solidFill>
              </a:rPr>
              <a:t>2.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772B2BA-FA92-974D-94AB-F19AFDBD4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68" y="2785700"/>
            <a:ext cx="7698707" cy="1450046"/>
          </a:xfrm>
        </p:spPr>
        <p:txBody>
          <a:bodyPr>
            <a:no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DCE70C9B-E228-844F-91EA-BE96355CD0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46003" y="1645017"/>
            <a:ext cx="2048635" cy="982274"/>
          </a:xfrm>
        </p:spPr>
        <p:txBody>
          <a:bodyPr anchor="b">
            <a:normAutofit/>
          </a:bodyPr>
          <a:lstStyle>
            <a:lvl1pPr marL="0" indent="0">
              <a:buNone/>
              <a:defRPr sz="2800" cap="all" spc="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257875736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dea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0411D68-A925-D742-A7C6-189069ABA4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3901" y="512957"/>
            <a:ext cx="2163763" cy="2163763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BBFC2A7-B2E6-0542-AA7A-131B07F9FE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90119" y="512957"/>
            <a:ext cx="2163763" cy="216376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003E08-B499-A147-9166-523ECC573927}"/>
              </a:ext>
            </a:extLst>
          </p:cNvPr>
          <p:cNvSpPr/>
          <p:nvPr userDrawn="1"/>
        </p:nvSpPr>
        <p:spPr>
          <a:xfrm>
            <a:off x="6256337" y="512956"/>
            <a:ext cx="2163763" cy="21637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EB7468-93CF-D84D-B3CE-649E11BA2B8B}"/>
              </a:ext>
            </a:extLst>
          </p:cNvPr>
          <p:cNvSpPr txBox="1"/>
          <p:nvPr userDrawn="1"/>
        </p:nvSpPr>
        <p:spPr>
          <a:xfrm>
            <a:off x="6334394" y="486841"/>
            <a:ext cx="925261" cy="11079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6600" i="1" dirty="0">
                <a:solidFill>
                  <a:schemeClr val="bg1"/>
                </a:solidFill>
              </a:rPr>
              <a:t>3.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8ADF582-B539-5340-BC5A-D0C559B21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68" y="2785700"/>
            <a:ext cx="7698707" cy="1450046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ECBC7771-12D3-EE43-9EAF-0D2D545D75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13900" y="1645017"/>
            <a:ext cx="2048635" cy="982274"/>
          </a:xfrm>
        </p:spPr>
        <p:txBody>
          <a:bodyPr anchor="b">
            <a:normAutofit/>
          </a:bodyPr>
          <a:lstStyle>
            <a:lvl1pPr marL="0" indent="0">
              <a:buNone/>
              <a:defRPr sz="2800" cap="all" spc="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34357343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382CE2D-304F-9149-82E2-47D9E49D2F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40884" y="-947852"/>
            <a:ext cx="6861988" cy="6861988"/>
          </a:xfrm>
          <a:prstGeom prst="ellipse">
            <a:avLst/>
          </a:prstGeom>
        </p:spPr>
        <p:txBody>
          <a:bodyPr anchor="ctr"/>
          <a:lstStyle/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1AC6A14-376C-C446-8B87-4EFE082B1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1910"/>
            <a:ext cx="3854142" cy="1202948"/>
          </a:xfrm>
        </p:spPr>
        <p:txBody>
          <a:bodyPr anchor="b"/>
          <a:lstStyle>
            <a:lvl1pPr>
              <a:lnSpc>
                <a:spcPct val="100000"/>
              </a:lnSpc>
              <a:defRPr sz="2800" i="0" cap="sm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586D433-0371-3848-87B5-B0BFBA9D0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27211"/>
            <a:ext cx="3880626" cy="1477884"/>
          </a:xfrm>
        </p:spPr>
        <p:txBody>
          <a:bodyPr>
            <a:normAutofit/>
          </a:bodyPr>
          <a:lstStyle>
            <a:lvl1pPr marL="360000" indent="-360000">
              <a:lnSpc>
                <a:spcPct val="100000"/>
              </a:lnSpc>
              <a:spcBef>
                <a:spcPts val="1200"/>
              </a:spcBef>
              <a:defRPr sz="2000"/>
            </a:lvl1pPr>
            <a:lvl2pPr marL="720000" indent="-360000">
              <a:lnSpc>
                <a:spcPct val="100000"/>
              </a:lnSpc>
              <a:spcBef>
                <a:spcPts val="600"/>
              </a:spcBef>
              <a:defRPr sz="1800"/>
            </a:lvl2pPr>
            <a:lvl3pPr marL="1080000" indent="-360000">
              <a:lnSpc>
                <a:spcPct val="100000"/>
              </a:lnSpc>
              <a:spcBef>
                <a:spcPts val="600"/>
              </a:spcBef>
              <a:defRPr sz="14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5979615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382CE2D-304F-9149-82E2-47D9E49D2F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40884" y="-947852"/>
            <a:ext cx="6861988" cy="6861988"/>
          </a:xfrm>
          <a:prstGeom prst="ellipse">
            <a:avLst/>
          </a:prstGeom>
        </p:spPr>
        <p:txBody>
          <a:bodyPr anchor="ctr"/>
          <a:lstStyle/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B3466BC-8726-9243-AE70-9A5455155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2362"/>
            <a:ext cx="3880626" cy="2163769"/>
          </a:xfrm>
        </p:spPr>
        <p:txBody>
          <a:bodyPr anchor="ctr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8202185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1AC6A14-376C-C446-8B87-4EFE082B1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1910"/>
            <a:ext cx="3854142" cy="1202948"/>
          </a:xfrm>
        </p:spPr>
        <p:txBody>
          <a:bodyPr anchor="b"/>
          <a:lstStyle>
            <a:lvl1pPr>
              <a:lnSpc>
                <a:spcPct val="100000"/>
              </a:lnSpc>
              <a:defRPr sz="2800" i="0" cap="sm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4B31A2-CE5B-0A47-811B-E0493968AC5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40325" y="0"/>
            <a:ext cx="4003675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41288BB-31D0-9548-B414-B59013FA4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27211"/>
            <a:ext cx="3880626" cy="1477884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000"/>
            </a:lvl1pPr>
            <a:lvl2pPr marL="720000" indent="-360000">
              <a:spcBef>
                <a:spcPts val="600"/>
              </a:spcBef>
              <a:defRPr sz="1800"/>
            </a:lvl2pPr>
            <a:lvl3pPr marL="1080000" indent="-360000">
              <a:spcBef>
                <a:spcPts val="600"/>
              </a:spcBef>
              <a:defRPr sz="14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7279670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E5E208C4-74C9-2B43-B563-BE35E4B4EB0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40325" y="0"/>
            <a:ext cx="4003675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81E3ABD-0936-6540-A8DA-FEE95FDDF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2362"/>
            <a:ext cx="3880626" cy="2163769"/>
          </a:xfrm>
        </p:spPr>
        <p:txBody>
          <a:bodyPr anchor="ctr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61723459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382CE2D-304F-9149-82E2-47D9E49D2F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91016" y="941833"/>
            <a:ext cx="3044825" cy="3044825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722CDAE-E1B2-9541-9090-942F619A5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1344" y="1382360"/>
            <a:ext cx="4502267" cy="2163769"/>
          </a:xfrm>
        </p:spPr>
        <p:txBody>
          <a:bodyPr anchor="ctr">
            <a:norm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315852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980423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CA81231E-3666-754D-AB7C-7538CD6C21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10469" y="4482790"/>
            <a:ext cx="5586761" cy="311887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buNone/>
              <a:defRPr sz="20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75A60D-22EF-AC46-9BF3-1EACEA93FED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46772" y="534911"/>
            <a:ext cx="7850458" cy="3613343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9817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5D359F-EE21-164F-AC8A-D535720EE10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5024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255830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C03F5A7-CFE5-7040-89A1-5DE6D66B752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46834" y="682197"/>
            <a:ext cx="1013114" cy="1013114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E5413608-A8E0-2D42-A568-C682FF16B2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83015" y="682197"/>
            <a:ext cx="1013114" cy="1013114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1FED77D-2D4A-E240-AEE2-9F3776380B3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819196" y="682197"/>
            <a:ext cx="1013114" cy="1013114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2431A367-FA51-F04C-B377-92A2DD8705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179612" y="2579519"/>
            <a:ext cx="1013114" cy="1013114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355378B0-71AC-2A4A-9225-B34E8996544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15793" y="2579519"/>
            <a:ext cx="1013114" cy="1013114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9EFE8B15-6449-8944-A9F2-61AD881B79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851974" y="2579519"/>
            <a:ext cx="1013114" cy="1013114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E795117-6E23-B945-814E-FA7DE297B54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1554" y="1756717"/>
            <a:ext cx="1422400" cy="62547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Text in </a:t>
            </a:r>
            <a:r>
              <a:rPr lang="en-US" dirty="0" err="1"/>
              <a:t>thre</a:t>
            </a:r>
            <a:r>
              <a:rPr lang="en-US" dirty="0"/>
              <a:t> or four words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B8C03DD4-5C0A-9A45-8DEB-DF492152DB6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68053" y="1756717"/>
            <a:ext cx="1422400" cy="62547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Text in </a:t>
            </a:r>
            <a:r>
              <a:rPr lang="en-US" dirty="0" err="1"/>
              <a:t>thre</a:t>
            </a:r>
            <a:r>
              <a:rPr lang="en-US" dirty="0"/>
              <a:t> or four words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CFFBB8B7-3183-6346-893C-BDF51509C26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14553" y="1756717"/>
            <a:ext cx="1422400" cy="62547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Text in </a:t>
            </a:r>
            <a:r>
              <a:rPr lang="en-US" dirty="0" err="1"/>
              <a:t>thre</a:t>
            </a:r>
            <a:r>
              <a:rPr lang="en-US" dirty="0"/>
              <a:t> or four words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D2512398-73C0-924B-8FE8-ABA50E3A3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965483" y="3618175"/>
            <a:ext cx="1422400" cy="62547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Text in </a:t>
            </a:r>
            <a:r>
              <a:rPr lang="en-US" dirty="0" err="1"/>
              <a:t>thre</a:t>
            </a:r>
            <a:r>
              <a:rPr lang="en-US" dirty="0"/>
              <a:t> or four words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81309928-2353-4E4D-8030-9E2CA6E8319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11982" y="3618175"/>
            <a:ext cx="1422400" cy="62547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Text in </a:t>
            </a:r>
            <a:r>
              <a:rPr lang="en-US" dirty="0" err="1"/>
              <a:t>thre</a:t>
            </a:r>
            <a:r>
              <a:rPr lang="en-US" dirty="0"/>
              <a:t> or four words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F0CAE4AF-7BB9-4248-8983-2157E9967F7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58482" y="3618175"/>
            <a:ext cx="1422400" cy="62547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Text in </a:t>
            </a:r>
            <a:r>
              <a:rPr lang="en-US" dirty="0" err="1"/>
              <a:t>thre</a:t>
            </a:r>
            <a:r>
              <a:rPr lang="en-US" dirty="0"/>
              <a:t> or four words</a:t>
            </a:r>
          </a:p>
        </p:txBody>
      </p:sp>
    </p:spTree>
    <p:extLst>
      <p:ext uri="{BB962C8B-B14F-4D97-AF65-F5344CB8AC3E}">
        <p14:creationId xmlns:p14="http://schemas.microsoft.com/office/powerpoint/2010/main" val="1167235319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9BB3227-D4C0-2C42-9753-7E3B0BA89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771" y="1224248"/>
            <a:ext cx="7772400" cy="1627909"/>
          </a:xfrm>
        </p:spPr>
        <p:txBody>
          <a:bodyPr anchor="b"/>
          <a:lstStyle>
            <a:lvl1pPr algn="l">
              <a:defRPr sz="80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115E7EE-30E6-9A48-B389-C695DC7045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6771" y="2855940"/>
            <a:ext cx="7772400" cy="932999"/>
          </a:xfrm>
        </p:spPr>
        <p:txBody>
          <a:bodyPr>
            <a:normAutofit/>
          </a:bodyPr>
          <a:lstStyle>
            <a:lvl1pPr marL="0" indent="0" algn="l">
              <a:buNone/>
              <a:defRPr sz="2000" cap="small" spc="3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Name</a:t>
            </a:r>
          </a:p>
          <a:p>
            <a:r>
              <a:rPr lang="en-US" dirty="0" err="1"/>
              <a:t>xx.xx.xxxx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22077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840357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</p:spPr>
        <p:txBody>
          <a:bodyPr anchor="ctr"/>
          <a:lstStyle>
            <a:lvl1pPr>
              <a:lnSpc>
                <a:spcPts val="4700"/>
              </a:lnSpc>
              <a:defRPr sz="4400" b="0" i="0" cap="small" spc="600" baseline="0"/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512333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293541"/>
            <a:ext cx="5925395" cy="1202948"/>
          </a:xfrm>
        </p:spPr>
        <p:txBody>
          <a:bodyPr anchor="ctr"/>
          <a:lstStyle/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EEAF9FE-AF81-4B4E-B584-62761FEEC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2497491"/>
            <a:ext cx="5925436" cy="1194218"/>
          </a:xfrm>
        </p:spPr>
        <p:txBody>
          <a:bodyPr anchor="t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65712081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262275"/>
            <a:ext cx="5925395" cy="1202948"/>
          </a:xfrm>
        </p:spPr>
        <p:txBody>
          <a:bodyPr anchor="ctr"/>
          <a:lstStyle>
            <a:lvl1pPr>
              <a:lnSpc>
                <a:spcPts val="4500"/>
              </a:lnSpc>
              <a:defRPr sz="4400" b="0" i="0" cap="small" spc="600" baseline="0"/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0CA4C54-9693-AA4D-85D3-5ABB9B526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2497491"/>
            <a:ext cx="5925436" cy="1194218"/>
          </a:xfrm>
        </p:spPr>
        <p:txBody>
          <a:bodyPr anchor="t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03363639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89CE679-9735-6842-B5FA-84D639757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1271238"/>
            <a:ext cx="5925436" cy="2371733"/>
          </a:xfrm>
        </p:spPr>
        <p:txBody>
          <a:bodyPr anchor="ctr">
            <a:no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921298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</p:spPr>
        <p:txBody>
          <a:bodyPr anchor="ctr"/>
          <a:lstStyle>
            <a:lvl1pPr>
              <a:lnSpc>
                <a:spcPts val="4700"/>
              </a:lnSpc>
              <a:defRPr sz="4400" b="0" i="0" cap="small" spc="600" baseline="0"/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098072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1020"/>
            <a:ext cx="7886700" cy="903793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CA17374-4341-444B-B28B-45EEF8335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5617"/>
            <a:ext cx="78867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1440000" indent="-360000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7516440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6212"/>
            <a:ext cx="7886700" cy="903793"/>
          </a:xfrm>
        </p:spPr>
        <p:txBody>
          <a:bodyPr anchor="ctr"/>
          <a:lstStyle>
            <a:lvl1pPr>
              <a:lnSpc>
                <a:spcPts val="4500"/>
              </a:lnSpc>
              <a:defRPr sz="4000" i="0" cap="sm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241461C-5F22-6541-9A0E-179298356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5617"/>
            <a:ext cx="78867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1440000" indent="-360000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1575901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9356925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E48C068-0E49-2F41-A2F3-EC8503988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771" y="1224248"/>
            <a:ext cx="7772400" cy="1627909"/>
          </a:xfrm>
        </p:spPr>
        <p:txBody>
          <a:bodyPr anchor="b"/>
          <a:lstStyle>
            <a:lvl1pPr algn="l">
              <a:defRPr sz="80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B9BF818-B4DB-0B4F-973E-7CB28868785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6771" y="2855940"/>
            <a:ext cx="7772400" cy="932999"/>
          </a:xfrm>
        </p:spPr>
        <p:txBody>
          <a:bodyPr>
            <a:normAutofit/>
          </a:bodyPr>
          <a:lstStyle>
            <a:lvl1pPr marL="0" indent="0" algn="l">
              <a:buNone/>
              <a:defRPr sz="2000" cap="small" spc="3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Name</a:t>
            </a:r>
          </a:p>
          <a:p>
            <a:r>
              <a:rPr lang="en-US" dirty="0" err="1"/>
              <a:t>xx.xx.xxxx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94814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023355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</p:spPr>
        <p:txBody>
          <a:bodyPr anchor="ctr"/>
          <a:lstStyle>
            <a:lvl1pPr>
              <a:lnSpc>
                <a:spcPts val="4700"/>
              </a:lnSpc>
              <a:defRPr sz="4400" b="0" i="0" cap="small" spc="600" baseline="0"/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313911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293541"/>
            <a:ext cx="5925395" cy="1202948"/>
          </a:xfrm>
        </p:spPr>
        <p:txBody>
          <a:bodyPr anchor="ctr"/>
          <a:lstStyle/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B802701-6F69-934D-911A-86EC24CA2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2497491"/>
            <a:ext cx="5925436" cy="1194218"/>
          </a:xfrm>
        </p:spPr>
        <p:txBody>
          <a:bodyPr anchor="t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65672932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262275"/>
            <a:ext cx="5925395" cy="1202948"/>
          </a:xfrm>
        </p:spPr>
        <p:txBody>
          <a:bodyPr anchor="ctr"/>
          <a:lstStyle>
            <a:lvl1pPr>
              <a:lnSpc>
                <a:spcPts val="4500"/>
              </a:lnSpc>
              <a:defRPr sz="4400" b="0" i="0" cap="small" spc="600" baseline="0"/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4FA069-5B31-C34B-969B-D44B3DD8B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2497491"/>
            <a:ext cx="5925436" cy="1194218"/>
          </a:xfrm>
        </p:spPr>
        <p:txBody>
          <a:bodyPr anchor="t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36505980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708D10C-B746-3B4A-97F7-CB4C7873D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1271238"/>
            <a:ext cx="5925436" cy="2371733"/>
          </a:xfrm>
        </p:spPr>
        <p:txBody>
          <a:bodyPr anchor="ctr">
            <a:no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76979871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1020"/>
            <a:ext cx="7886700" cy="903793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4389D3A-7B0E-374E-BCEA-DF0485229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5617"/>
            <a:ext cx="78867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1440000" indent="-360000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661021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293541"/>
            <a:ext cx="5925395" cy="1202948"/>
          </a:xfrm>
        </p:spPr>
        <p:txBody>
          <a:bodyPr anchor="ctr"/>
          <a:lstStyle/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F0BCD5A-4C83-0743-B93B-4CA888170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2497491"/>
            <a:ext cx="5925436" cy="1194218"/>
          </a:xfrm>
        </p:spPr>
        <p:txBody>
          <a:bodyPr anchor="t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43373267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6212"/>
            <a:ext cx="7886700" cy="903793"/>
          </a:xfrm>
        </p:spPr>
        <p:txBody>
          <a:bodyPr/>
          <a:lstStyle>
            <a:lvl1pPr>
              <a:lnSpc>
                <a:spcPts val="4500"/>
              </a:lnSpc>
              <a:defRPr sz="4000" i="0" cap="sm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05C62D8-0480-1A41-AA08-C7D460212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5617"/>
            <a:ext cx="78867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1440000" indent="-360000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0368004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770122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516" y="1262275"/>
            <a:ext cx="5925395" cy="1202948"/>
          </a:xfrm>
        </p:spPr>
        <p:txBody>
          <a:bodyPr anchor="ctr"/>
          <a:lstStyle>
            <a:lvl1pPr>
              <a:lnSpc>
                <a:spcPts val="4500"/>
              </a:lnSpc>
              <a:defRPr sz="4400" b="0" i="0" cap="small" spc="600" baseline="0"/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2B28E7-C6EE-5C49-803A-1DB9D0C86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2497491"/>
            <a:ext cx="5925436" cy="1194218"/>
          </a:xfrm>
        </p:spPr>
        <p:txBody>
          <a:bodyPr anchor="t"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6850517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F11E5B-DDFC-F04D-A00F-C8EFC1C6C2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360448" y="1271239"/>
            <a:ext cx="468351" cy="237173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DE32900-A80D-F241-A9FA-1E3B4BF5A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475" y="1271238"/>
            <a:ext cx="5925436" cy="2371733"/>
          </a:xfrm>
        </p:spPr>
        <p:txBody>
          <a:bodyPr anchor="ctr">
            <a:no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360000" indent="-360000">
              <a:spcBef>
                <a:spcPts val="1800"/>
              </a:spcBef>
              <a:defRPr sz="1600"/>
            </a:lvl4pPr>
            <a:lvl5pPr marL="360000" indent="-360000">
              <a:spcBef>
                <a:spcPts val="18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3584644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85375"/>
            <a:ext cx="7886700" cy="903793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5617"/>
            <a:ext cx="78867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1440000" indent="-360000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071103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2352"/>
            <a:ext cx="7886700" cy="903793"/>
          </a:xfrm>
        </p:spPr>
        <p:txBody>
          <a:bodyPr anchor="ctr"/>
          <a:lstStyle>
            <a:lvl1pPr>
              <a:lnSpc>
                <a:spcPts val="4500"/>
              </a:lnSpc>
              <a:defRPr sz="4000" i="0" cap="sm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C49621-7181-F043-855C-9F06CCF02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5617"/>
            <a:ext cx="78867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80000" indent="-360000">
              <a:spcBef>
                <a:spcPts val="600"/>
              </a:spcBef>
              <a:defRPr sz="1800"/>
            </a:lvl3pPr>
            <a:lvl4pPr marL="1440000" indent="-360000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88803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85375"/>
            <a:ext cx="7886700" cy="903793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EA742FB-2B5B-484F-89AF-A254290026B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650" y="1596661"/>
            <a:ext cx="38862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1440000" indent="-360000">
              <a:spcBef>
                <a:spcPts val="600"/>
              </a:spcBef>
              <a:defRPr sz="1400"/>
            </a:lvl4pPr>
            <a:lvl5pPr marL="1800000" indent="-360000">
              <a:spcBef>
                <a:spcPts val="600"/>
              </a:spcBef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B0C728-7F65-7F43-A7C1-81C8A89F22B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629150" y="1596661"/>
            <a:ext cx="3886200" cy="2675300"/>
          </a:xfrm>
        </p:spPr>
        <p:txBody>
          <a:bodyPr>
            <a:normAutofit/>
          </a:bodyPr>
          <a:lstStyle>
            <a:lvl1pPr marL="360000" indent="-360000">
              <a:spcBef>
                <a:spcPts val="1200"/>
              </a:spcBef>
              <a:defRPr sz="2400"/>
            </a:lvl1pPr>
            <a:lvl2pPr marL="720000" indent="-360000">
              <a:spcBef>
                <a:spcPts val="600"/>
              </a:spcBef>
              <a:defRPr sz="2000"/>
            </a:lvl2pPr>
            <a:lvl3pPr marL="1080000" indent="-360000">
              <a:spcBef>
                <a:spcPts val="600"/>
              </a:spcBef>
              <a:defRPr sz="1600"/>
            </a:lvl3pPr>
            <a:lvl4pPr marL="1440000" indent="-360000">
              <a:spcBef>
                <a:spcPts val="600"/>
              </a:spcBef>
              <a:defRPr sz="1400"/>
            </a:lvl4pPr>
            <a:lvl5pPr marL="1800000" indent="-360000">
              <a:spcBef>
                <a:spcPts val="600"/>
              </a:spcBef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914780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2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3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97450"/>
            <a:ext cx="7886700" cy="9037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95617"/>
            <a:ext cx="7886700" cy="2966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2FFB9E-7099-8044-A4B0-8B18F75DE72E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319" y="4338769"/>
            <a:ext cx="2081823" cy="42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21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70" r:id="rId3"/>
    <p:sldLayoutId id="2147483672" r:id="rId4"/>
    <p:sldLayoutId id="2147483673" r:id="rId5"/>
    <p:sldLayoutId id="2147483674" r:id="rId6"/>
    <p:sldLayoutId id="2147483662" r:id="rId7"/>
    <p:sldLayoutId id="2147483671" r:id="rId8"/>
    <p:sldLayoutId id="2147483664" r:id="rId9"/>
    <p:sldLayoutId id="2147483675" r:id="rId10"/>
    <p:sldLayoutId id="2147483676" r:id="rId11"/>
    <p:sldLayoutId id="2147483667" r:id="rId12"/>
    <p:sldLayoutId id="2147483677" r:id="rId13"/>
    <p:sldLayoutId id="2147483678" r:id="rId14"/>
    <p:sldLayoutId id="2147483680" r:id="rId15"/>
    <p:sldLayoutId id="2147483681" r:id="rId16"/>
    <p:sldLayoutId id="2147483682" r:id="rId17"/>
    <p:sldLayoutId id="2147483683" r:id="rId18"/>
    <p:sldLayoutId id="2147483679" r:id="rId19"/>
    <p:sldLayoutId id="2147483684" r:id="rId20"/>
    <p:sldLayoutId id="2147483685" r:id="rId21"/>
    <p:sldLayoutId id="2147483686" r:id="rId22"/>
    <p:sldLayoutId id="2147483687" r:id="rId23"/>
  </p:sldLayoutIdLst>
  <p:transition>
    <p:fade/>
  </p:transition>
  <p:txStyles>
    <p:titleStyle>
      <a:lvl1pPr algn="l" defTabSz="685800" rtl="0" eaLnBrk="1" latinLnBrk="0" hangingPunct="1">
        <a:lnSpc>
          <a:spcPct val="53000"/>
        </a:lnSpc>
        <a:spcBef>
          <a:spcPct val="0"/>
        </a:spcBef>
        <a:buNone/>
        <a:defRPr sz="6000" b="0" i="1" kern="1200" cap="all" spc="-100" baseline="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27945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Font typeface="Cambria Math" panose="02040503050406030204" pitchFamily="18" charset="0"/>
        <a:buChar char="⎯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Cambria Math" panose="02040503050406030204" pitchFamily="18" charset="0"/>
        <a:buChar char="⎯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Cambria Math" panose="02040503050406030204" pitchFamily="18" charset="0"/>
        <a:buChar char="⎯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Cambria Math" panose="02040503050406030204" pitchFamily="18" charset="0"/>
        <a:buChar char="⎯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Cambria Math" panose="02040503050406030204" pitchFamily="18" charset="0"/>
        <a:buChar char="⎯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59235"/>
            <a:ext cx="7886700" cy="903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95617"/>
            <a:ext cx="7886700" cy="2966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2FFB9E-7099-8044-A4B0-8B18F75DE72E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319" y="4338769"/>
            <a:ext cx="2081823" cy="42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608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710" r:id="rId9"/>
  </p:sldLayoutIdLst>
  <p:transition>
    <p:fade/>
  </p:transition>
  <p:txStyles>
    <p:titleStyle>
      <a:lvl1pPr algn="l" defTabSz="685800" rtl="0" eaLnBrk="1" latinLnBrk="0" hangingPunct="1">
        <a:lnSpc>
          <a:spcPct val="53000"/>
        </a:lnSpc>
        <a:spcBef>
          <a:spcPct val="0"/>
        </a:spcBef>
        <a:buNone/>
        <a:defRPr sz="6000" b="0" i="1" kern="1200" cap="all" spc="-100" baseline="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279450" algn="l" defTabSz="685800" rtl="0" eaLnBrk="1" latinLnBrk="0" hangingPunct="1">
        <a:lnSpc>
          <a:spcPct val="90000"/>
        </a:lnSpc>
        <a:spcBef>
          <a:spcPts val="750"/>
        </a:spcBef>
        <a:buClr>
          <a:schemeClr val="tx1"/>
        </a:buClr>
        <a:buFont typeface="Cambria Math" panose="02040503050406030204" pitchFamily="18" charset="0"/>
        <a:buChar char="⎯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59235"/>
            <a:ext cx="7886700" cy="903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95617"/>
            <a:ext cx="7886700" cy="2966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2FFB9E-7099-8044-A4B0-8B18F75DE72E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319" y="4338769"/>
            <a:ext cx="2081823" cy="42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4075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</p:sldLayoutIdLst>
  <p:transition>
    <p:fade/>
  </p:transition>
  <p:txStyles>
    <p:titleStyle>
      <a:lvl1pPr algn="l" defTabSz="685800" rtl="0" eaLnBrk="1" latinLnBrk="0" hangingPunct="1">
        <a:lnSpc>
          <a:spcPct val="53000"/>
        </a:lnSpc>
        <a:spcBef>
          <a:spcPct val="0"/>
        </a:spcBef>
        <a:buNone/>
        <a:defRPr sz="6000" b="0" i="1" kern="1200" cap="all" spc="-100" baseline="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279450" algn="l" defTabSz="685800" rtl="0" eaLnBrk="1" latinLnBrk="0" hangingPunct="1">
        <a:lnSpc>
          <a:spcPct val="90000"/>
        </a:lnSpc>
        <a:spcBef>
          <a:spcPts val="750"/>
        </a:spcBef>
        <a:buClr>
          <a:schemeClr val="tx1"/>
        </a:buClr>
        <a:buFont typeface="Cambria Math" panose="02040503050406030204" pitchFamily="18" charset="0"/>
        <a:buChar char="⎯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279450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Cambria Math" panose="02040503050406030204" pitchFamily="18" charset="0"/>
        <a:buChar char="⎯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opscience.iop.org/article/10.1088/1748-9326/ac14e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19903-FE2C-2643-BCFF-224F13AA1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771" y="875654"/>
            <a:ext cx="7772400" cy="197650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6000" dirty="0"/>
              <a:t>Utopian visions of Estonia’s media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C2A25-2DE6-7240-8F29-A9CC2139E0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Members: Karen Aasa, Aurelia Elenora </a:t>
            </a:r>
            <a:r>
              <a:rPr lang="en-US" sz="1600" dirty="0" err="1"/>
              <a:t>Kristjohann</a:t>
            </a:r>
            <a:r>
              <a:rPr lang="en-US" sz="1600" dirty="0"/>
              <a:t>, </a:t>
            </a:r>
            <a:r>
              <a:rPr lang="en-US" sz="1600" dirty="0" err="1"/>
              <a:t>Kirsi</a:t>
            </a:r>
            <a:r>
              <a:rPr lang="en-US" sz="1600" dirty="0"/>
              <a:t> </a:t>
            </a:r>
            <a:r>
              <a:rPr lang="en-US" sz="1600" dirty="0" err="1"/>
              <a:t>Süda</a:t>
            </a:r>
            <a:r>
              <a:rPr lang="en-US" sz="1600" dirty="0"/>
              <a:t>, Oliver </a:t>
            </a:r>
            <a:r>
              <a:rPr lang="en-US" sz="1600" dirty="0" err="1"/>
              <a:t>Objartel</a:t>
            </a:r>
            <a:r>
              <a:rPr lang="en-US" sz="1600" dirty="0"/>
              <a:t>, Anne-Mari Vainura </a:t>
            </a:r>
          </a:p>
          <a:p>
            <a:r>
              <a:rPr lang="en-US" sz="1600" dirty="0"/>
              <a:t>Supervisor: Luke Li </a:t>
            </a:r>
            <a:r>
              <a:rPr lang="en-US" sz="1600" dirty="0" err="1"/>
              <a:t>Stange</a:t>
            </a:r>
            <a:endParaRPr lang="en-US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EA8186-CA3A-800D-E1E1-A592B53D4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8598" y="0"/>
            <a:ext cx="1281146" cy="128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2465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228CE-B0E8-2F4B-BFB5-5247581DA5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F9D47D-92F4-B742-AF16-DE8C3837CB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sz="1800" cap="none" spc="0" dirty="0" err="1"/>
              <a:t>Name@tlu.ee</a:t>
            </a:r>
            <a:endParaRPr lang="en-US" sz="1800" cap="none" spc="0" dirty="0"/>
          </a:p>
        </p:txBody>
      </p:sp>
    </p:spTree>
    <p:extLst>
      <p:ext uri="{BB962C8B-B14F-4D97-AF65-F5344CB8AC3E}">
        <p14:creationId xmlns:p14="http://schemas.microsoft.com/office/powerpoint/2010/main" val="150922317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443AB-589A-4C4A-A859-7A7DEEC5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Problem, significance and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8E476-368B-E843-8013-E42CE0658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Aim is to bring about tangible change on the ground</a:t>
            </a:r>
          </a:p>
          <a:p>
            <a:r>
              <a:rPr lang="en-US" sz="2400" dirty="0"/>
              <a:t>Spark a vigorous public conversation about what cities can and should be</a:t>
            </a:r>
          </a:p>
          <a:p>
            <a:r>
              <a:rPr lang="en-US" sz="2400" dirty="0"/>
              <a:t>Create visions of Tallinn’s future</a:t>
            </a:r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DDD319-0641-B91A-4E39-B0AA76AF8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8598" y="0"/>
            <a:ext cx="1281146" cy="128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3893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443AB-589A-4C4A-A859-7A7DEEC5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Applied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8E476-368B-E843-8013-E42CE0658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Article search with specific keywords</a:t>
            </a:r>
          </a:p>
          <a:p>
            <a:r>
              <a:rPr lang="en-US" sz="2400" dirty="0"/>
              <a:t>Content analysis</a:t>
            </a:r>
          </a:p>
          <a:p>
            <a:r>
              <a:rPr lang="en-US" sz="2400" dirty="0"/>
              <a:t>Picture generating AI</a:t>
            </a:r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DDD319-0641-B91A-4E39-B0AA76AF8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8598" y="0"/>
            <a:ext cx="1281146" cy="128442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7B1E9AC-C9AA-B9E6-BBF6-B4DFF709E0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1164" y="2348342"/>
            <a:ext cx="4975601" cy="192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09681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443AB-589A-4C4A-A859-7A7DEEC5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Research base and interdisciplinarity of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8E476-368B-E843-8013-E42CE0658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i="0" u="sng" strike="noStrike" dirty="0">
                <a:solidFill>
                  <a:srgbClr val="1155CC"/>
                </a:solidFill>
                <a:effectLst/>
                <a:latin typeface="Roboto" panose="02000000000000000000" pitchFamily="2" charset="0"/>
                <a:hlinkClick r:id="rId3"/>
              </a:rPr>
              <a:t>https://iopscience.iop.org/article/10.1088/1748-9326/ac14eb</a:t>
            </a:r>
            <a:endParaRPr lang="en-US" sz="2400" dirty="0">
              <a:solidFill>
                <a:srgbClr val="262261"/>
              </a:solidFill>
              <a:latin typeface="Roboto" panose="02000000000000000000" pitchFamily="2" charset="0"/>
            </a:endParaRPr>
          </a:p>
          <a:p>
            <a:r>
              <a:rPr lang="en-US" sz="2400" dirty="0"/>
              <a:t>This research is something that we based our first steps on</a:t>
            </a:r>
          </a:p>
          <a:p>
            <a:r>
              <a:rPr lang="en-US" sz="2400" dirty="0"/>
              <a:t>Mostly helped to start the research off somewhere</a:t>
            </a:r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DDD319-0641-B91A-4E39-B0AA76AF83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8598" y="0"/>
            <a:ext cx="1281146" cy="128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28643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443AB-589A-4C4A-A859-7A7DEEC5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8E476-368B-E843-8013-E42CE0658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Found over 350 articles collectively over </a:t>
            </a:r>
            <a:r>
              <a:rPr lang="en-US" sz="2400" dirty="0" err="1"/>
              <a:t>severala</a:t>
            </a:r>
            <a:r>
              <a:rPr lang="en-US" sz="2400" dirty="0"/>
              <a:t> outlets</a:t>
            </a:r>
          </a:p>
          <a:p>
            <a:r>
              <a:rPr lang="en-US" sz="2400" dirty="0"/>
              <a:t>Partial content analysis done on </a:t>
            </a:r>
            <a:r>
              <a:rPr lang="en-US" sz="2400" dirty="0" err="1"/>
              <a:t>Pealinn</a:t>
            </a:r>
            <a:endParaRPr lang="en-US" sz="2400" dirty="0"/>
          </a:p>
          <a:p>
            <a:r>
              <a:rPr lang="en-US" sz="2400" dirty="0"/>
              <a:t>AI generated pictures for 3 topics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DDD319-0641-B91A-4E39-B0AA76AF8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8598" y="0"/>
            <a:ext cx="1281146" cy="128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91491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9B49FC52-31F0-0C82-B465-ABA8AE7D5C5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21875" b="218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3288488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FAAAF6B6-8474-F0A3-D414-33F092A0F4C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21875" b="218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3860154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EC716F53-860F-7FC2-6029-E4F881FF08F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21875" b="218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425168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443AB-589A-4C4A-A859-7A7DEEC5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8E476-368B-E843-8013-E42CE0658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Pealinn</a:t>
            </a:r>
            <a:r>
              <a:rPr lang="en-US" sz="2400" dirty="0"/>
              <a:t> has a very beautiful and an almost perfect vision of Tallinn’s future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DDD319-0641-B91A-4E39-B0AA76AF8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8598" y="0"/>
            <a:ext cx="1281146" cy="128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64630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U white">
  <a:themeElements>
    <a:clrScheme name="TLÜ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224C"/>
      </a:accent1>
      <a:accent2>
        <a:srgbClr val="7AD2C6"/>
      </a:accent2>
      <a:accent3>
        <a:srgbClr val="F99E3B"/>
      </a:accent3>
      <a:accent4>
        <a:srgbClr val="B691D3"/>
      </a:accent4>
      <a:accent5>
        <a:srgbClr val="DBC7B6"/>
      </a:accent5>
      <a:accent6>
        <a:srgbClr val="67D4EC"/>
      </a:accent6>
      <a:hlink>
        <a:srgbClr val="DB224C"/>
      </a:hlink>
      <a:folHlink>
        <a:srgbClr val="941431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U black">
  <a:themeElements>
    <a:clrScheme name="TLÜ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224C"/>
      </a:accent1>
      <a:accent2>
        <a:srgbClr val="7AD2C6"/>
      </a:accent2>
      <a:accent3>
        <a:srgbClr val="F99E3B"/>
      </a:accent3>
      <a:accent4>
        <a:srgbClr val="B691D3"/>
      </a:accent4>
      <a:accent5>
        <a:srgbClr val="DBC7B6"/>
      </a:accent5>
      <a:accent6>
        <a:srgbClr val="67D4EC"/>
      </a:accent6>
      <a:hlink>
        <a:srgbClr val="DB224C"/>
      </a:hlink>
      <a:folHlink>
        <a:srgbClr val="941431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U red">
  <a:themeElements>
    <a:clrScheme name="TLÜ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224C"/>
      </a:accent1>
      <a:accent2>
        <a:srgbClr val="7AD2C6"/>
      </a:accent2>
      <a:accent3>
        <a:srgbClr val="F99E3B"/>
      </a:accent3>
      <a:accent4>
        <a:srgbClr val="B691D3"/>
      </a:accent4>
      <a:accent5>
        <a:srgbClr val="DBC7B6"/>
      </a:accent5>
      <a:accent6>
        <a:srgbClr val="67D4EC"/>
      </a:accent6>
      <a:hlink>
        <a:srgbClr val="DB224C"/>
      </a:hlink>
      <a:folHlink>
        <a:srgbClr val="941431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514</TotalTime>
  <Words>155</Words>
  <Application>Microsoft Office PowerPoint</Application>
  <PresentationFormat>On-screen Show (16:9)</PresentationFormat>
  <Paragraphs>25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Roboto</vt:lpstr>
      <vt:lpstr>Times New Roman</vt:lpstr>
      <vt:lpstr>TU white</vt:lpstr>
      <vt:lpstr>TU black</vt:lpstr>
      <vt:lpstr>TU red</vt:lpstr>
      <vt:lpstr>Utopian visions of Estonia’s media</vt:lpstr>
      <vt:lpstr>Problem, significance and goal</vt:lpstr>
      <vt:lpstr>Applied activities</vt:lpstr>
      <vt:lpstr>Research base and interdisciplinarity of the project</vt:lpstr>
      <vt:lpstr>Results</vt:lpstr>
      <vt:lpstr>PowerPoint Presentation</vt:lpstr>
      <vt:lpstr>PowerPoint Presentation</vt:lpstr>
      <vt:lpstr>PowerPoint Presentation</vt:lpstr>
      <vt:lpstr>Conclusions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Anne-Mari Vainura</cp:lastModifiedBy>
  <cp:revision>44</cp:revision>
  <dcterms:created xsi:type="dcterms:W3CDTF">2018-05-31T10:13:30Z</dcterms:created>
  <dcterms:modified xsi:type="dcterms:W3CDTF">2023-12-14T17:19:24Z</dcterms:modified>
</cp:coreProperties>
</file>