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Roboto"/>
      <p:regular r:id="rId25"/>
      <p:bold r:id="rId26"/>
      <p:italic r:id="rId27"/>
      <p:boldItalic r:id="rId28"/>
    </p:embeddedFont>
    <p:embeddedFont>
      <p:font typeface="EB Garamond"/>
      <p:regular r:id="rId29"/>
      <p:bold r:id="rId30"/>
      <p:italic r:id="rId31"/>
      <p:boldItalic r:id="rId32"/>
    </p:embeddedFont>
    <p:embeddedFont>
      <p:font typeface="Crimson Text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EBGaramon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EBGaramond-italic.fntdata"/><Relationship Id="rId30" Type="http://schemas.openxmlformats.org/officeDocument/2006/relationships/font" Target="fonts/EBGaramond-bold.fntdata"/><Relationship Id="rId11" Type="http://schemas.openxmlformats.org/officeDocument/2006/relationships/slide" Target="slides/slide6.xml"/><Relationship Id="rId33" Type="http://schemas.openxmlformats.org/officeDocument/2006/relationships/font" Target="fonts/CrimsonText-regular.fntdata"/><Relationship Id="rId10" Type="http://schemas.openxmlformats.org/officeDocument/2006/relationships/slide" Target="slides/slide5.xml"/><Relationship Id="rId32" Type="http://schemas.openxmlformats.org/officeDocument/2006/relationships/font" Target="fonts/EBGaramond-boldItalic.fntdata"/><Relationship Id="rId13" Type="http://schemas.openxmlformats.org/officeDocument/2006/relationships/slide" Target="slides/slide8.xml"/><Relationship Id="rId35" Type="http://schemas.openxmlformats.org/officeDocument/2006/relationships/font" Target="fonts/CrimsonText-italic.fntdata"/><Relationship Id="rId12" Type="http://schemas.openxmlformats.org/officeDocument/2006/relationships/slide" Target="slides/slide7.xml"/><Relationship Id="rId34" Type="http://schemas.openxmlformats.org/officeDocument/2006/relationships/font" Target="fonts/CrimsonText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CrimsonText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a54ce46a57_1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a54ce46a57_1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a54ce46a57_1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a54ce46a57_1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a54ce46a57_1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a54ce46a57_1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a54ce46a57_1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a54ce46a57_1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a54ce46a57_1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a54ce46a57_1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a54ce46a57_1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a54ce46a57_1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a54ce46a57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a54ce46a57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a54ce46a57_1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a54ce46a57_1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a3706d58d3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a3706d58d3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a54ce46a57_2_8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a54ce46a57_2_8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a3706d58d3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a3706d58d3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a3706d58d3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a3706d58d3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54ce46a57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a54ce46a57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a3706d58d3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a3706d58d3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3706d58d3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a3706d58d3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a54ce46a57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a54ce46a57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a54ce46a57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a54ce46a57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a54ce46a57_1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a54ce46a57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827584" y="681540"/>
            <a:ext cx="7704900" cy="199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 sz="8000" u="none" cap="none" strike="noStrike">
                <a:solidFill>
                  <a:srgbClr val="000000"/>
                </a:solidFill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827584" y="3111810"/>
            <a:ext cx="7704900" cy="9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3600"/>
              <a:buNone/>
              <a:defRPr i="0" sz="3600" u="none" cap="none" strike="noStrike">
                <a:solidFill>
                  <a:srgbClr val="000000"/>
                </a:solidFill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None/>
              <a:defRPr b="0" i="0" sz="18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b="0" i="0" sz="16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b="0" i="0" sz="16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type="title"/>
          </p:nvPr>
        </p:nvSpPr>
        <p:spPr>
          <a:xfrm>
            <a:off x="457200" y="204788"/>
            <a:ext cx="8223300" cy="8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 sz="4800" u="none" cap="none" strike="noStrike">
                <a:solidFill>
                  <a:srgbClr val="B20533"/>
                </a:solidFill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457202" y="1203722"/>
            <a:ext cx="4035300" cy="29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Char char="-"/>
              <a:defRPr i="0" sz="2600" u="none" cap="none" strike="noStrike">
                <a:solidFill>
                  <a:srgbClr val="000000"/>
                </a:solidFill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Char char="-"/>
              <a:defRPr i="0" sz="2200" u="none" cap="none" strike="noStrike">
                <a:solidFill>
                  <a:srgbClr val="000000"/>
                </a:solidFill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Char char="-"/>
              <a:defRPr i="0" sz="1800" u="none" cap="none" strike="noStrike">
                <a:solidFill>
                  <a:srgbClr val="000000"/>
                </a:solidFill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i="0" sz="1300" u="none" cap="none" strike="noStrike">
                <a:solidFill>
                  <a:srgbClr val="000000"/>
                </a:solidFill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i="0" sz="1300" u="none" cap="none" strike="noStrike">
                <a:solidFill>
                  <a:srgbClr val="000000"/>
                </a:solidFill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" name="Google Shape;53;p11"/>
          <p:cNvSpPr txBox="1"/>
          <p:nvPr>
            <p:ph idx="2" type="body"/>
          </p:nvPr>
        </p:nvSpPr>
        <p:spPr>
          <a:xfrm>
            <a:off x="4645027" y="1203722"/>
            <a:ext cx="4035300" cy="29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Char char="-"/>
              <a:defRPr i="0" sz="2600" u="none" cap="none" strike="noStrike">
                <a:solidFill>
                  <a:srgbClr val="000000"/>
                </a:solidFill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Char char="-"/>
              <a:defRPr i="0" sz="2200" u="none" cap="none" strike="noStrike">
                <a:solidFill>
                  <a:srgbClr val="000000"/>
                </a:solidFill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Char char="-"/>
              <a:defRPr i="0" sz="1800" u="none" cap="none" strike="noStrike">
                <a:solidFill>
                  <a:srgbClr val="000000"/>
                </a:solidFill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i="0" sz="1300" u="none" cap="none" strike="noStrike">
                <a:solidFill>
                  <a:srgbClr val="000000"/>
                </a:solidFill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i="0" sz="1300" u="none" cap="none" strike="noStrike">
                <a:solidFill>
                  <a:srgbClr val="000000"/>
                </a:solidFill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/>
          <p:nvPr>
            <p:ph idx="2" type="pic"/>
          </p:nvPr>
        </p:nvSpPr>
        <p:spPr>
          <a:xfrm>
            <a:off x="5832400" y="2275322"/>
            <a:ext cx="1755000" cy="17550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12"/>
          <p:cNvSpPr/>
          <p:nvPr>
            <p:ph idx="3" type="pic"/>
          </p:nvPr>
        </p:nvSpPr>
        <p:spPr>
          <a:xfrm>
            <a:off x="863277" y="411510"/>
            <a:ext cx="3618300" cy="361830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2"/>
          <p:cNvSpPr/>
          <p:nvPr>
            <p:ph idx="4" type="pic"/>
          </p:nvPr>
        </p:nvSpPr>
        <p:spPr>
          <a:xfrm>
            <a:off x="5832400" y="411919"/>
            <a:ext cx="1755000" cy="1755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5436096" y="357504"/>
            <a:ext cx="3168300" cy="11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 sz="3200" u="none" cap="none" strike="noStrike">
                <a:solidFill>
                  <a:srgbClr val="000000"/>
                </a:solidFill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3"/>
          <p:cNvSpPr/>
          <p:nvPr>
            <p:ph idx="2" type="pic"/>
          </p:nvPr>
        </p:nvSpPr>
        <p:spPr>
          <a:xfrm>
            <a:off x="467544" y="357504"/>
            <a:ext cx="4629300" cy="36723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13"/>
          <p:cNvSpPr txBox="1"/>
          <p:nvPr>
            <p:ph idx="1" type="body"/>
          </p:nvPr>
        </p:nvSpPr>
        <p:spPr>
          <a:xfrm>
            <a:off x="5436096" y="1707654"/>
            <a:ext cx="3168300" cy="23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200"/>
              <a:buNone/>
              <a:defRPr i="0" sz="2200" u="none" cap="none" strike="noStrike">
                <a:solidFill>
                  <a:srgbClr val="000000"/>
                </a:solidFill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400"/>
              <a:buNone/>
              <a:defRPr i="0" sz="1400" u="none" cap="none" strike="noStrike">
                <a:solidFill>
                  <a:srgbClr val="000000"/>
                </a:solidFill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200"/>
              <a:buNone/>
              <a:defRPr i="0" sz="1200" u="none" cap="none" strike="noStrike">
                <a:solidFill>
                  <a:srgbClr val="000000"/>
                </a:solidFill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i="0" sz="1000" u="none" cap="none" strike="noStrike">
                <a:solidFill>
                  <a:srgbClr val="000000"/>
                </a:solidFill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i="0" sz="1000" u="none" cap="none" strike="noStrike">
                <a:solidFill>
                  <a:srgbClr val="000000"/>
                </a:solidFill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i="0" sz="1000" u="none" cap="none" strike="noStrike">
                <a:solidFill>
                  <a:schemeClr val="dk1"/>
                </a:solidFill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i="0" sz="1000" u="none" cap="none" strike="noStrike">
                <a:solidFill>
                  <a:schemeClr val="dk1"/>
                </a:solidFill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i="0" sz="1000" u="none" cap="none" strike="noStrike">
                <a:solidFill>
                  <a:schemeClr val="dk1"/>
                </a:solidFill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i="0" sz="1000" u="none" cap="none" strike="noStrike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el">
  <p:cSld name="Tabel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457200" y="366786"/>
            <a:ext cx="8223300" cy="8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 sz="4800" u="none" cap="none" strike="noStrike">
                <a:solidFill>
                  <a:srgbClr val="B20533"/>
                </a:solidFill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/>
          <p:nvPr/>
        </p:nvSpPr>
        <p:spPr>
          <a:xfrm>
            <a:off x="6444208" y="0"/>
            <a:ext cx="2699700" cy="2085600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611188" y="465516"/>
            <a:ext cx="5329200" cy="36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Char char="-"/>
              <a:defRPr i="0" sz="2600" u="none" cap="none" strike="noStrike">
                <a:solidFill>
                  <a:srgbClr val="000000"/>
                </a:solidFill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Char char="-"/>
              <a:defRPr i="0" sz="2200" u="none" cap="none" strike="noStrike">
                <a:solidFill>
                  <a:srgbClr val="000000"/>
                </a:solidFill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Char char="-"/>
              <a:defRPr i="0" sz="1800" u="none" cap="none" strike="noStrike">
                <a:solidFill>
                  <a:srgbClr val="000000"/>
                </a:solidFill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i="0" sz="1300" u="none" cap="none" strike="noStrike">
                <a:solidFill>
                  <a:srgbClr val="000000"/>
                </a:solidFill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i="0" sz="1300" u="none" cap="none" strike="noStrike">
                <a:solidFill>
                  <a:srgbClr val="000000"/>
                </a:solidFill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7" name="Google Shape;67;p15"/>
          <p:cNvSpPr/>
          <p:nvPr>
            <p:ph idx="2" type="pic"/>
          </p:nvPr>
        </p:nvSpPr>
        <p:spPr>
          <a:xfrm>
            <a:off x="6443663" y="2085696"/>
            <a:ext cx="2025300" cy="20253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6732240" y="195486"/>
            <a:ext cx="2088300" cy="167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 sz="4800" u="none" cap="none" strike="noStrike">
                <a:solidFill>
                  <a:schemeClr val="lt1"/>
                </a:solidFill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4860032" y="519522"/>
            <a:ext cx="3532500" cy="34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 sz="2400" u="none" cap="none" strike="noStrike">
                <a:solidFill>
                  <a:srgbClr val="000000"/>
                </a:solidFill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descr="uutmoodi akadeemiline vektor.ai" id="71" name="Google Shape;7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0934" y="411510"/>
            <a:ext cx="3426952" cy="3996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>
  <p:cSld name="1_Section 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idx="1" type="body"/>
          </p:nvPr>
        </p:nvSpPr>
        <p:spPr>
          <a:xfrm>
            <a:off x="611560" y="1059582"/>
            <a:ext cx="7886700" cy="21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3600"/>
              <a:buNone/>
              <a:defRPr i="0" sz="3600" u="none" cap="none" strike="noStrike">
                <a:solidFill>
                  <a:srgbClr val="000000"/>
                </a:solidFill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000"/>
              <a:buNone/>
              <a:defRPr i="0" sz="2000" u="none" cap="none" strike="noStrike">
                <a:solidFill>
                  <a:srgbClr val="000000"/>
                </a:solidFill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None/>
              <a:defRPr i="0" sz="1800" u="none" cap="none" strike="noStrike">
                <a:solidFill>
                  <a:srgbClr val="000000"/>
                </a:solidFill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i="0" sz="1600" u="none" cap="none" strike="noStrike">
                <a:solidFill>
                  <a:srgbClr val="000000"/>
                </a:solidFill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i="0" sz="1600" u="none" cap="none" strike="noStrike">
                <a:solidFill>
                  <a:srgbClr val="000000"/>
                </a:solidFill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i="0" sz="1600" u="none" cap="none" strike="noStrike">
                <a:solidFill>
                  <a:schemeClr val="dk1"/>
                </a:solidFill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i="0" sz="1600" u="none" cap="none" strike="noStrike">
                <a:solidFill>
                  <a:schemeClr val="dk1"/>
                </a:solidFill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i="0" sz="1600" u="none" cap="none" strike="noStrike">
                <a:solidFill>
                  <a:schemeClr val="dk1"/>
                </a:solidFill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i="0" sz="16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74" name="Google Shape;74;p17"/>
          <p:cNvCxnSpPr/>
          <p:nvPr/>
        </p:nvCxnSpPr>
        <p:spPr>
          <a:xfrm>
            <a:off x="611560" y="3867894"/>
            <a:ext cx="7896300" cy="1200"/>
          </a:xfrm>
          <a:prstGeom prst="straightConnector1">
            <a:avLst/>
          </a:prstGeom>
          <a:noFill/>
          <a:ln cap="flat" cmpd="sng" w="25550">
            <a:solidFill>
              <a:srgbClr val="B91319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594047" y="357504"/>
            <a:ext cx="7886700" cy="253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 sz="8000" u="none" cap="none" strike="noStrike">
                <a:solidFill>
                  <a:srgbClr val="000000"/>
                </a:solidFill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>
            <a:off x="594047" y="3435847"/>
            <a:ext cx="78867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400"/>
              <a:buNone/>
              <a:defRPr i="0" sz="2400" u="none" cap="none" strike="noStrike">
                <a:solidFill>
                  <a:srgbClr val="000000"/>
                </a:solidFill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000"/>
              <a:buNone/>
              <a:defRPr i="0" sz="2000" u="none" cap="none" strike="noStrike">
                <a:solidFill>
                  <a:srgbClr val="000000"/>
                </a:solidFill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None/>
              <a:defRPr i="0" sz="1800" u="none" cap="none" strike="noStrike">
                <a:solidFill>
                  <a:srgbClr val="000000"/>
                </a:solidFill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i="0" sz="1600" u="none" cap="none" strike="noStrike">
                <a:solidFill>
                  <a:srgbClr val="000000"/>
                </a:solidFill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i="0" sz="1600" u="none" cap="none" strike="noStrike">
                <a:solidFill>
                  <a:srgbClr val="000000"/>
                </a:solidFill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i="0" sz="1600" u="none" cap="none" strike="noStrike">
                <a:solidFill>
                  <a:schemeClr val="dk1"/>
                </a:solidFill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i="0" sz="1600" u="none" cap="none" strike="noStrike">
                <a:solidFill>
                  <a:schemeClr val="dk1"/>
                </a:solidFill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i="0" sz="1600" u="none" cap="none" strike="noStrike">
                <a:solidFill>
                  <a:schemeClr val="dk1"/>
                </a:solidFill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i="0" sz="16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78" name="Google Shape;78;p18"/>
          <p:cNvCxnSpPr/>
          <p:nvPr/>
        </p:nvCxnSpPr>
        <p:spPr>
          <a:xfrm>
            <a:off x="589287" y="3111811"/>
            <a:ext cx="7896300" cy="1200"/>
          </a:xfrm>
          <a:prstGeom prst="straightConnector1">
            <a:avLst/>
          </a:prstGeom>
          <a:noFill/>
          <a:ln cap="flat" cmpd="sng" w="25550">
            <a:solidFill>
              <a:srgbClr val="B91319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>
            <a:off x="630238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 sz="4800" u="none" cap="none" strike="noStrike">
                <a:solidFill>
                  <a:srgbClr val="B20533"/>
                </a:solidFill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1" name="Google Shape;81;p19"/>
          <p:cNvSpPr txBox="1"/>
          <p:nvPr>
            <p:ph idx="1" type="body"/>
          </p:nvPr>
        </p:nvSpPr>
        <p:spPr>
          <a:xfrm>
            <a:off x="630240" y="1260872"/>
            <a:ext cx="3868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None/>
              <a:defRPr i="0" sz="2600" u="none" cap="none" strike="noStrike">
                <a:solidFill>
                  <a:srgbClr val="000000"/>
                </a:solidFill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000"/>
              <a:buNone/>
              <a:defRPr b="1" i="0" sz="2000" u="none" cap="none" strike="noStrike">
                <a:solidFill>
                  <a:srgbClr val="000000"/>
                </a:solidFill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None/>
              <a:defRPr b="1" i="0" sz="1800" u="none" cap="none" strike="noStrike">
                <a:solidFill>
                  <a:srgbClr val="000000"/>
                </a:solidFill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1" i="0" sz="1600" u="none" cap="none" strike="noStrike">
                <a:solidFill>
                  <a:srgbClr val="000000"/>
                </a:solidFill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1" i="0" sz="1600" u="none" cap="none" strike="noStrike">
                <a:solidFill>
                  <a:srgbClr val="000000"/>
                </a:solidFill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 u="none" cap="none" strike="noStrike">
                <a:solidFill>
                  <a:schemeClr val="dk1"/>
                </a:solidFill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 u="none" cap="none" strike="noStrike">
                <a:solidFill>
                  <a:schemeClr val="dk1"/>
                </a:solidFill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 u="none" cap="none" strike="noStrike">
                <a:solidFill>
                  <a:schemeClr val="dk1"/>
                </a:solidFill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2" name="Google Shape;82;p19"/>
          <p:cNvSpPr txBox="1"/>
          <p:nvPr>
            <p:ph idx="2" type="body"/>
          </p:nvPr>
        </p:nvSpPr>
        <p:spPr>
          <a:xfrm>
            <a:off x="630240" y="1878806"/>
            <a:ext cx="3868800" cy="22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Char char="-"/>
              <a:defRPr i="0" sz="2600" u="none" cap="none" strike="noStrike">
                <a:solidFill>
                  <a:srgbClr val="000000"/>
                </a:solidFill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Char char="-"/>
              <a:defRPr i="0" sz="2200" u="none" cap="none" strike="noStrike">
                <a:solidFill>
                  <a:srgbClr val="000000"/>
                </a:solidFill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Char char="-"/>
              <a:defRPr i="0" sz="1800" u="none" cap="none" strike="noStrike">
                <a:solidFill>
                  <a:srgbClr val="000000"/>
                </a:solidFill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i="0" sz="1300" u="none" cap="none" strike="noStrike">
                <a:solidFill>
                  <a:srgbClr val="000000"/>
                </a:solidFill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i="0" sz="1300" u="none" cap="none" strike="noStrike">
                <a:solidFill>
                  <a:srgbClr val="000000"/>
                </a:solidFill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3" name="Google Shape;83;p19"/>
          <p:cNvSpPr txBox="1"/>
          <p:nvPr>
            <p:ph idx="3" type="body"/>
          </p:nvPr>
        </p:nvSpPr>
        <p:spPr>
          <a:xfrm>
            <a:off x="4629150" y="1260872"/>
            <a:ext cx="38877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None/>
              <a:defRPr i="0" sz="2600" u="none" cap="none" strike="noStrike">
                <a:solidFill>
                  <a:srgbClr val="000000"/>
                </a:solidFill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000"/>
              <a:buNone/>
              <a:defRPr b="1" i="0" sz="2000" u="none" cap="none" strike="noStrike">
                <a:solidFill>
                  <a:srgbClr val="000000"/>
                </a:solidFill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None/>
              <a:defRPr b="1" i="0" sz="1800" u="none" cap="none" strike="noStrike">
                <a:solidFill>
                  <a:srgbClr val="000000"/>
                </a:solidFill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1" i="0" sz="1600" u="none" cap="none" strike="noStrike">
                <a:solidFill>
                  <a:srgbClr val="000000"/>
                </a:solidFill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1" i="0" sz="1600" u="none" cap="none" strike="noStrike">
                <a:solidFill>
                  <a:srgbClr val="000000"/>
                </a:solidFill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 u="none" cap="none" strike="noStrike">
                <a:solidFill>
                  <a:schemeClr val="dk1"/>
                </a:solidFill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 u="none" cap="none" strike="noStrike">
                <a:solidFill>
                  <a:schemeClr val="dk1"/>
                </a:solidFill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 u="none" cap="none" strike="noStrike">
                <a:solidFill>
                  <a:schemeClr val="dk1"/>
                </a:solidFill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4" name="Google Shape;84;p19"/>
          <p:cNvSpPr txBox="1"/>
          <p:nvPr>
            <p:ph idx="4" type="body"/>
          </p:nvPr>
        </p:nvSpPr>
        <p:spPr>
          <a:xfrm>
            <a:off x="4629150" y="1878806"/>
            <a:ext cx="3887700" cy="22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Char char="-"/>
              <a:defRPr i="0" sz="2600" u="none" cap="none" strike="noStrike">
                <a:solidFill>
                  <a:srgbClr val="000000"/>
                </a:solidFill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Char char="-"/>
              <a:defRPr i="0" sz="2200" u="none" cap="none" strike="noStrike">
                <a:solidFill>
                  <a:srgbClr val="000000"/>
                </a:solidFill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Char char="-"/>
              <a:defRPr i="0" sz="1800" u="none" cap="none" strike="noStrike">
                <a:solidFill>
                  <a:srgbClr val="000000"/>
                </a:solidFill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i="0" sz="1300" u="none" cap="none" strike="noStrike">
                <a:solidFill>
                  <a:srgbClr val="000000"/>
                </a:solidFill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i="0" sz="1300" u="none" cap="none" strike="noStrike">
                <a:solidFill>
                  <a:srgbClr val="000000"/>
                </a:solidFill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title"/>
          </p:nvPr>
        </p:nvSpPr>
        <p:spPr>
          <a:xfrm>
            <a:off x="630240" y="342900"/>
            <a:ext cx="29496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 sz="3200" u="none" cap="none" strike="noStrike">
                <a:solidFill>
                  <a:srgbClr val="000000"/>
                </a:solidFill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7" name="Google Shape;87;p20"/>
          <p:cNvSpPr txBox="1"/>
          <p:nvPr>
            <p:ph idx="1" type="body"/>
          </p:nvPr>
        </p:nvSpPr>
        <p:spPr>
          <a:xfrm>
            <a:off x="3851920" y="342900"/>
            <a:ext cx="4629300" cy="39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3200"/>
              <a:buChar char="-"/>
              <a:defRPr i="0" sz="3200" u="none" cap="none" strike="noStrike">
                <a:solidFill>
                  <a:srgbClr val="000000"/>
                </a:solidFill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800"/>
              <a:buChar char="-"/>
              <a:defRPr i="0" sz="2800" u="none" cap="none" strike="noStrike">
                <a:solidFill>
                  <a:srgbClr val="000000"/>
                </a:solidFill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400"/>
              <a:buChar char="-"/>
              <a:defRPr i="0" sz="2400" u="none" cap="none" strike="noStrike">
                <a:solidFill>
                  <a:srgbClr val="000000"/>
                </a:solidFill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i="0" sz="2000" u="none" cap="none" strike="noStrike">
                <a:solidFill>
                  <a:srgbClr val="000000"/>
                </a:solidFill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i="0" sz="2000" u="none" cap="none" strike="noStrike">
                <a:solidFill>
                  <a:srgbClr val="000000"/>
                </a:solidFill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8" name="Google Shape;88;p20"/>
          <p:cNvSpPr txBox="1"/>
          <p:nvPr>
            <p:ph idx="2" type="body"/>
          </p:nvPr>
        </p:nvSpPr>
        <p:spPr>
          <a:xfrm>
            <a:off x="630240" y="1543051"/>
            <a:ext cx="2949600" cy="27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400"/>
              <a:buNone/>
              <a:defRPr i="0" sz="2400" u="none" cap="none" strike="noStrike">
                <a:solidFill>
                  <a:srgbClr val="000000"/>
                </a:solidFill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400"/>
              <a:buNone/>
              <a:defRPr i="0" sz="1400" u="none" cap="none" strike="noStrike">
                <a:solidFill>
                  <a:srgbClr val="000000"/>
                </a:solidFill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200"/>
              <a:buNone/>
              <a:defRPr i="0" sz="1200" u="none" cap="none" strike="noStrike">
                <a:solidFill>
                  <a:srgbClr val="000000"/>
                </a:solidFill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i="0" sz="1000" u="none" cap="none" strike="noStrike">
                <a:solidFill>
                  <a:srgbClr val="000000"/>
                </a:solidFill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i="0" sz="1000" u="none" cap="none" strike="noStrike">
                <a:solidFill>
                  <a:srgbClr val="000000"/>
                </a:solidFill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i="0" sz="1000" u="none" cap="none" strike="noStrike">
                <a:solidFill>
                  <a:schemeClr val="dk1"/>
                </a:solidFill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i="0" sz="1000" u="none" cap="none" strike="noStrike">
                <a:solidFill>
                  <a:schemeClr val="dk1"/>
                </a:solidFill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i="0" sz="1000" u="none" cap="none" strike="noStrike">
                <a:solidFill>
                  <a:schemeClr val="dk1"/>
                </a:solidFill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i="0" sz="1000" u="none" cap="none" strike="noStrike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/>
        </p:nvSpPr>
        <p:spPr>
          <a:xfrm>
            <a:off x="457200" y="1599643"/>
            <a:ext cx="8223300" cy="16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3400"/>
              <a:buFont typeface="Merriweather Sans"/>
              <a:buNone/>
            </a:pPr>
            <a:r>
              <a:t/>
            </a:r>
            <a:endParaRPr b="0" i="1" sz="3400" u="none" cap="none" strike="noStrike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1" name="Google Shape;91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2" name="Google Shape;9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>
            <p:ph idx="2" type="pic"/>
          </p:nvPr>
        </p:nvSpPr>
        <p:spPr>
          <a:xfrm>
            <a:off x="6146800" y="141480"/>
            <a:ext cx="2247900" cy="224790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4"/>
          <p:cNvSpPr txBox="1"/>
          <p:nvPr>
            <p:ph type="title"/>
          </p:nvPr>
        </p:nvSpPr>
        <p:spPr>
          <a:xfrm>
            <a:off x="683568" y="411510"/>
            <a:ext cx="49788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 sz="4800" u="none" cap="none" strike="noStrike">
                <a:solidFill>
                  <a:srgbClr val="B20533"/>
                </a:solidFill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682590" y="1113588"/>
            <a:ext cx="4967400" cy="29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Char char="-"/>
              <a:defRPr i="0" sz="2600" u="none" cap="none" strike="noStrike">
                <a:solidFill>
                  <a:srgbClr val="000000"/>
                </a:solidFill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Char char="-"/>
              <a:defRPr i="0" sz="2200" u="none" cap="none" strike="noStrike">
                <a:solidFill>
                  <a:srgbClr val="000000"/>
                </a:solidFill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Char char="-"/>
              <a:defRPr i="0" sz="1800" u="none" cap="none" strike="noStrike">
                <a:solidFill>
                  <a:srgbClr val="000000"/>
                </a:solidFill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i="0" sz="1300" u="none" cap="none" strike="noStrike">
                <a:solidFill>
                  <a:srgbClr val="000000"/>
                </a:solidFill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i="0" sz="1300" u="none" cap="none" strike="noStrike">
                <a:solidFill>
                  <a:srgbClr val="000000"/>
                </a:solidFill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number_box">
  <p:cSld name="1_number_box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755576" y="519522"/>
            <a:ext cx="2340000" cy="1755000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60"/>
              <a:buNone/>
              <a:defRPr i="1" sz="3600" u="none" cap="none" strike="noStrike">
                <a:solidFill>
                  <a:schemeClr val="lt1"/>
                </a:solidFill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1" name="Google Shape;21;p5"/>
          <p:cNvSpPr/>
          <p:nvPr>
            <p:ph idx="2" type="pic"/>
          </p:nvPr>
        </p:nvSpPr>
        <p:spPr>
          <a:xfrm>
            <a:off x="3455876" y="519522"/>
            <a:ext cx="1755000" cy="175500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5"/>
          <p:cNvSpPr/>
          <p:nvPr>
            <p:ph idx="3" type="pic"/>
          </p:nvPr>
        </p:nvSpPr>
        <p:spPr>
          <a:xfrm>
            <a:off x="6156176" y="519522"/>
            <a:ext cx="1755000" cy="17550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755652" y="2463737"/>
            <a:ext cx="7704900" cy="15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200"/>
              <a:buNone/>
              <a:defRPr i="1" sz="2200" u="none" cap="none" strike="noStrike">
                <a:solidFill>
                  <a:srgbClr val="000000"/>
                </a:solidFill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Char char="-"/>
              <a:defRPr i="0" sz="2200" u="none" cap="none" strike="noStrike">
                <a:solidFill>
                  <a:srgbClr val="000000"/>
                </a:solidFill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Char char="-"/>
              <a:defRPr i="0" sz="1800" u="none" cap="none" strike="noStrike">
                <a:solidFill>
                  <a:srgbClr val="000000"/>
                </a:solidFill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i="0" sz="1300" u="none" cap="none" strike="noStrike">
                <a:solidFill>
                  <a:srgbClr val="000000"/>
                </a:solidFill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i="0" sz="1300" u="none" cap="none" strike="noStrike">
                <a:solidFill>
                  <a:srgbClr val="000000"/>
                </a:solidFill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" name="Google Shape;24;p5"/>
          <p:cNvSpPr txBox="1"/>
          <p:nvPr/>
        </p:nvSpPr>
        <p:spPr>
          <a:xfrm>
            <a:off x="755576" y="627534"/>
            <a:ext cx="1656300" cy="648000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Times New Roman"/>
              <a:buNone/>
            </a:pPr>
            <a:r>
              <a:rPr b="0" i="1" lang="et" sz="6600" u="none" cap="none" strike="noStrike">
                <a:solidFill>
                  <a:schemeClr val="lt1"/>
                </a:solidFill>
                <a:latin typeface="Crimson Text"/>
                <a:ea typeface="Crimson Text"/>
                <a:cs typeface="Crimson Text"/>
                <a:sym typeface="Crimson Text"/>
              </a:rPr>
              <a:t>1.</a:t>
            </a:r>
            <a:endParaRPr b="0" i="1" sz="6600" u="none" cap="none" strike="noStrike">
              <a:solidFill>
                <a:schemeClr val="lt1"/>
              </a:solidFill>
              <a:latin typeface="Crimson Text"/>
              <a:ea typeface="Crimson Text"/>
              <a:cs typeface="Crimson Text"/>
              <a:sym typeface="Crimson Tex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number_box">
  <p:cSld name="2_number_box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456136" y="519522"/>
            <a:ext cx="2340000" cy="1755000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60"/>
              <a:buNone/>
              <a:defRPr i="1" sz="3600" u="none" cap="none" strike="noStrike">
                <a:solidFill>
                  <a:schemeClr val="lt1"/>
                </a:solidFill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7" name="Google Shape;27;p6"/>
          <p:cNvSpPr/>
          <p:nvPr>
            <p:ph idx="2" type="pic"/>
          </p:nvPr>
        </p:nvSpPr>
        <p:spPr>
          <a:xfrm>
            <a:off x="755576" y="519522"/>
            <a:ext cx="1755000" cy="1755000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6"/>
          <p:cNvSpPr/>
          <p:nvPr>
            <p:ph idx="3" type="pic"/>
          </p:nvPr>
        </p:nvSpPr>
        <p:spPr>
          <a:xfrm>
            <a:off x="6156176" y="519522"/>
            <a:ext cx="1755000" cy="17550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755652" y="2463737"/>
            <a:ext cx="7704900" cy="15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200"/>
              <a:buNone/>
              <a:defRPr i="1" sz="2200" u="none" cap="none" strike="noStrike">
                <a:solidFill>
                  <a:srgbClr val="000000"/>
                </a:solidFill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Char char="-"/>
              <a:defRPr i="0" sz="2200" u="none" cap="none" strike="noStrike">
                <a:solidFill>
                  <a:srgbClr val="000000"/>
                </a:solidFill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Char char="-"/>
              <a:defRPr i="0" sz="1800" u="none" cap="none" strike="noStrike">
                <a:solidFill>
                  <a:srgbClr val="000000"/>
                </a:solidFill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i="0" sz="1300" u="none" cap="none" strike="noStrike">
                <a:solidFill>
                  <a:srgbClr val="000000"/>
                </a:solidFill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i="0" sz="1300" u="none" cap="none" strike="noStrike">
                <a:solidFill>
                  <a:srgbClr val="000000"/>
                </a:solidFill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" name="Google Shape;30;p6"/>
          <p:cNvSpPr txBox="1"/>
          <p:nvPr/>
        </p:nvSpPr>
        <p:spPr>
          <a:xfrm>
            <a:off x="3456136" y="627534"/>
            <a:ext cx="1656300" cy="648000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Times New Roman"/>
              <a:buNone/>
            </a:pPr>
            <a:r>
              <a:rPr b="0" i="1" lang="et" sz="6600" u="none" cap="none" strike="noStrike">
                <a:solidFill>
                  <a:schemeClr val="lt1"/>
                </a:solidFill>
                <a:latin typeface="Crimson Text"/>
                <a:ea typeface="Crimson Text"/>
                <a:cs typeface="Crimson Text"/>
                <a:sym typeface="Crimson Text"/>
              </a:rPr>
              <a:t>2.</a:t>
            </a:r>
            <a:endParaRPr b="0" i="1" sz="6600" u="none" cap="none" strike="noStrike">
              <a:solidFill>
                <a:schemeClr val="lt1"/>
              </a:solidFill>
              <a:latin typeface="Crimson Text"/>
              <a:ea typeface="Crimson Text"/>
              <a:cs typeface="Crimson Text"/>
              <a:sym typeface="Crimson Tex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number_box">
  <p:cSld name="3_number_box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6120432" y="519522"/>
            <a:ext cx="2340000" cy="1755000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60"/>
              <a:buNone/>
              <a:defRPr i="1" sz="3600" u="none" cap="none" strike="noStrike">
                <a:solidFill>
                  <a:schemeClr val="lt1"/>
                </a:solidFill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3" name="Google Shape;33;p7"/>
          <p:cNvSpPr/>
          <p:nvPr>
            <p:ph idx="2" type="pic"/>
          </p:nvPr>
        </p:nvSpPr>
        <p:spPr>
          <a:xfrm>
            <a:off x="755576" y="519522"/>
            <a:ext cx="1755000" cy="17550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7"/>
          <p:cNvSpPr/>
          <p:nvPr>
            <p:ph idx="3" type="pic"/>
          </p:nvPr>
        </p:nvSpPr>
        <p:spPr>
          <a:xfrm>
            <a:off x="3456136" y="519522"/>
            <a:ext cx="1755000" cy="1755000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755652" y="2463737"/>
            <a:ext cx="7704900" cy="15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200"/>
              <a:buNone/>
              <a:defRPr i="1" sz="2200" u="none" cap="none" strike="noStrike">
                <a:solidFill>
                  <a:srgbClr val="000000"/>
                </a:solidFill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Char char="-"/>
              <a:defRPr i="0" sz="2200" u="none" cap="none" strike="noStrike">
                <a:solidFill>
                  <a:srgbClr val="000000"/>
                </a:solidFill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Char char="-"/>
              <a:defRPr i="0" sz="1800" u="none" cap="none" strike="noStrike">
                <a:solidFill>
                  <a:srgbClr val="000000"/>
                </a:solidFill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i="0" sz="1300" u="none" cap="none" strike="noStrike">
                <a:solidFill>
                  <a:srgbClr val="000000"/>
                </a:solidFill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i="0" sz="1300" u="none" cap="none" strike="noStrike">
                <a:solidFill>
                  <a:srgbClr val="000000"/>
                </a:solidFill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6" name="Google Shape;36;p7"/>
          <p:cNvSpPr txBox="1"/>
          <p:nvPr/>
        </p:nvSpPr>
        <p:spPr>
          <a:xfrm>
            <a:off x="6120432" y="627534"/>
            <a:ext cx="1656300" cy="648000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Times New Roman"/>
              <a:buNone/>
            </a:pPr>
            <a:r>
              <a:rPr b="0" i="1" lang="et" sz="6600" u="none" cap="none" strike="noStrike">
                <a:solidFill>
                  <a:schemeClr val="lt1"/>
                </a:solidFill>
                <a:latin typeface="Crimson Text"/>
                <a:ea typeface="Crimson Text"/>
                <a:cs typeface="Crimson Text"/>
                <a:sym typeface="Crimson Text"/>
              </a:rPr>
              <a:t>3.</a:t>
            </a:r>
            <a:endParaRPr b="0" i="1" sz="6600" u="none" cap="none" strike="noStrike">
              <a:solidFill>
                <a:schemeClr val="lt1"/>
              </a:solidFill>
              <a:latin typeface="Crimson Text"/>
              <a:ea typeface="Crimson Text"/>
              <a:cs typeface="Crimson Text"/>
              <a:sym typeface="Crimson Tex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idx="1" type="body"/>
          </p:nvPr>
        </p:nvSpPr>
        <p:spPr>
          <a:xfrm>
            <a:off x="616320" y="3489852"/>
            <a:ext cx="78867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400"/>
              <a:buNone/>
              <a:defRPr i="1" sz="2400" u="none" cap="none" strike="noStrike">
                <a:solidFill>
                  <a:srgbClr val="000000"/>
                </a:solidFill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000"/>
              <a:buNone/>
              <a:defRPr i="0" sz="2000" u="none" cap="none" strike="noStrike">
                <a:solidFill>
                  <a:srgbClr val="000000"/>
                </a:solidFill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None/>
              <a:defRPr i="0" sz="1800" u="none" cap="none" strike="noStrike">
                <a:solidFill>
                  <a:srgbClr val="000000"/>
                </a:solidFill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i="0" sz="1600" u="none" cap="none" strike="noStrike">
                <a:solidFill>
                  <a:srgbClr val="000000"/>
                </a:solidFill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i="0" sz="1600" u="none" cap="none" strike="noStrike">
                <a:solidFill>
                  <a:srgbClr val="000000"/>
                </a:solidFill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i="0" sz="1600" u="none" cap="none" strike="noStrike">
                <a:solidFill>
                  <a:schemeClr val="dk1"/>
                </a:solidFill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i="0" sz="1600" u="none" cap="none" strike="noStrike">
                <a:solidFill>
                  <a:schemeClr val="dk1"/>
                </a:solidFill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i="0" sz="1600" u="none" cap="none" strike="noStrike">
                <a:solidFill>
                  <a:schemeClr val="dk1"/>
                </a:solidFill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i="0" sz="16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39" name="Google Shape;39;p8"/>
          <p:cNvCxnSpPr/>
          <p:nvPr/>
        </p:nvCxnSpPr>
        <p:spPr>
          <a:xfrm>
            <a:off x="611560" y="3273828"/>
            <a:ext cx="7896300" cy="1200"/>
          </a:xfrm>
          <a:prstGeom prst="straightConnector1">
            <a:avLst/>
          </a:prstGeom>
          <a:noFill/>
          <a:ln cap="flat" cmpd="sng" w="25550">
            <a:solidFill>
              <a:srgbClr val="B9131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0" name="Google Shape;40;p8"/>
          <p:cNvSpPr txBox="1"/>
          <p:nvPr>
            <p:ph idx="2" type="body"/>
          </p:nvPr>
        </p:nvSpPr>
        <p:spPr>
          <a:xfrm>
            <a:off x="4788023" y="519056"/>
            <a:ext cx="3744300" cy="25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Char char="-"/>
              <a:defRPr i="0" sz="2600" u="none" cap="none" strike="noStrike">
                <a:solidFill>
                  <a:srgbClr val="000000"/>
                </a:solidFill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Char char="-"/>
              <a:defRPr i="0" sz="2200" u="none" cap="none" strike="noStrike">
                <a:solidFill>
                  <a:srgbClr val="000000"/>
                </a:solidFill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Char char="-"/>
              <a:defRPr i="0" sz="1800" u="none" cap="none" strike="noStrike">
                <a:solidFill>
                  <a:srgbClr val="000000"/>
                </a:solidFill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i="0" sz="1300" u="none" cap="none" strike="noStrike">
                <a:solidFill>
                  <a:srgbClr val="000000"/>
                </a:solidFill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i="0" sz="1300" u="none" cap="none" strike="noStrike">
                <a:solidFill>
                  <a:srgbClr val="000000"/>
                </a:solidFill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" name="Google Shape;41;p8"/>
          <p:cNvSpPr txBox="1"/>
          <p:nvPr>
            <p:ph idx="3" type="body"/>
          </p:nvPr>
        </p:nvSpPr>
        <p:spPr>
          <a:xfrm>
            <a:off x="611560" y="519056"/>
            <a:ext cx="3744900" cy="25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Char char="-"/>
              <a:defRPr i="0" sz="2600" u="none" cap="none" strike="noStrike">
                <a:solidFill>
                  <a:srgbClr val="000000"/>
                </a:solidFill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Char char="-"/>
              <a:defRPr i="0" sz="2200" u="none" cap="none" strike="noStrike">
                <a:solidFill>
                  <a:srgbClr val="000000"/>
                </a:solidFill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Char char="-"/>
              <a:defRPr i="0" sz="1800" u="none" cap="none" strike="noStrike">
                <a:solidFill>
                  <a:srgbClr val="000000"/>
                </a:solidFill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i="0" sz="1300" u="none" cap="none" strike="noStrike">
                <a:solidFill>
                  <a:srgbClr val="000000"/>
                </a:solidFill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i="0" sz="1300" u="none" cap="none" strike="noStrike">
                <a:solidFill>
                  <a:srgbClr val="000000"/>
                </a:solidFill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idx="1" type="body"/>
          </p:nvPr>
        </p:nvSpPr>
        <p:spPr>
          <a:xfrm>
            <a:off x="616320" y="3489852"/>
            <a:ext cx="78867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400"/>
              <a:buNone/>
              <a:defRPr i="1" sz="2400" u="none" cap="none" strike="noStrike">
                <a:solidFill>
                  <a:srgbClr val="000000"/>
                </a:solidFill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000"/>
              <a:buNone/>
              <a:defRPr i="0" sz="2000" u="none" cap="none" strike="noStrike">
                <a:solidFill>
                  <a:srgbClr val="000000"/>
                </a:solidFill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None/>
              <a:defRPr i="0" sz="1800" u="none" cap="none" strike="noStrike">
                <a:solidFill>
                  <a:srgbClr val="000000"/>
                </a:solidFill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i="0" sz="1600" u="none" cap="none" strike="noStrike">
                <a:solidFill>
                  <a:srgbClr val="000000"/>
                </a:solidFill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i="0" sz="1600" u="none" cap="none" strike="noStrike">
                <a:solidFill>
                  <a:srgbClr val="000000"/>
                </a:solidFill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i="0" sz="1600" u="none" cap="none" strike="noStrike">
                <a:solidFill>
                  <a:schemeClr val="dk1"/>
                </a:solidFill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i="0" sz="1600" u="none" cap="none" strike="noStrike">
                <a:solidFill>
                  <a:schemeClr val="dk1"/>
                </a:solidFill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i="0" sz="1600" u="none" cap="none" strike="noStrike">
                <a:solidFill>
                  <a:schemeClr val="dk1"/>
                </a:solidFill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i="0" sz="16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44" name="Google Shape;44;p9"/>
          <p:cNvCxnSpPr/>
          <p:nvPr/>
        </p:nvCxnSpPr>
        <p:spPr>
          <a:xfrm>
            <a:off x="611560" y="3273828"/>
            <a:ext cx="7896300" cy="1200"/>
          </a:xfrm>
          <a:prstGeom prst="straightConnector1">
            <a:avLst/>
          </a:prstGeom>
          <a:noFill/>
          <a:ln cap="flat" cmpd="sng" w="25550">
            <a:solidFill>
              <a:srgbClr val="B9131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" name="Google Shape;45;p9"/>
          <p:cNvSpPr/>
          <p:nvPr>
            <p:ph idx="2" type="pic"/>
          </p:nvPr>
        </p:nvSpPr>
        <p:spPr>
          <a:xfrm>
            <a:off x="611188" y="411044"/>
            <a:ext cx="2646900" cy="26469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9"/>
          <p:cNvSpPr txBox="1"/>
          <p:nvPr>
            <p:ph idx="3" type="body"/>
          </p:nvPr>
        </p:nvSpPr>
        <p:spPr>
          <a:xfrm>
            <a:off x="4500563" y="411044"/>
            <a:ext cx="3959100" cy="26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Char char="-"/>
              <a:defRPr i="0" sz="2600" u="none" cap="none" strike="noStrike">
                <a:solidFill>
                  <a:srgbClr val="000000"/>
                </a:solidFill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Char char="-"/>
              <a:defRPr i="0" sz="2200" u="none" cap="none" strike="noStrike">
                <a:solidFill>
                  <a:srgbClr val="000000"/>
                </a:solidFill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Char char="-"/>
              <a:defRPr i="0" sz="1800" u="none" cap="none" strike="noStrike">
                <a:solidFill>
                  <a:srgbClr val="000000"/>
                </a:solidFill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i="0" sz="1300" u="none" cap="none" strike="noStrike">
                <a:solidFill>
                  <a:srgbClr val="000000"/>
                </a:solidFill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i="0" sz="1300" u="none" cap="none" strike="noStrike">
                <a:solidFill>
                  <a:srgbClr val="000000"/>
                </a:solidFill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type="title"/>
          </p:nvPr>
        </p:nvSpPr>
        <p:spPr>
          <a:xfrm>
            <a:off x="457200" y="204788"/>
            <a:ext cx="8223300" cy="8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 sz="4800" u="none" cap="none" strike="noStrike">
                <a:solidFill>
                  <a:srgbClr val="B20533"/>
                </a:solidFill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457200" y="1203722"/>
            <a:ext cx="8223300" cy="29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Char char="-"/>
              <a:defRPr i="1" sz="2600" u="none" cap="none" strike="noStrike">
                <a:solidFill>
                  <a:srgbClr val="000000"/>
                </a:solidFill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Char char="-"/>
              <a:defRPr i="1" sz="2200" u="none" cap="none" strike="noStrike">
                <a:solidFill>
                  <a:srgbClr val="000000"/>
                </a:solidFill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Char char="-"/>
              <a:defRPr i="1" sz="1800" u="none" cap="none" strike="noStrike">
                <a:solidFill>
                  <a:srgbClr val="000000"/>
                </a:solidFill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i="1" sz="1300" u="none" cap="none" strike="noStrike">
                <a:solidFill>
                  <a:srgbClr val="000000"/>
                </a:solidFill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i="1" sz="1300" u="none" cap="none" strike="noStrike">
                <a:solidFill>
                  <a:srgbClr val="000000"/>
                </a:solidFill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370515" y="4050508"/>
            <a:ext cx="2830115" cy="108823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>
            <a:off x="3486150" y="1"/>
            <a:ext cx="5670600" cy="141600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457200" y="204788"/>
            <a:ext cx="8223300" cy="8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rimson Text"/>
              <a:buNone/>
              <a:defRPr b="0" i="1" sz="4800" u="none" cap="none" strike="noStrike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rimson Text"/>
              <a:buNone/>
              <a:defRPr b="1" i="0" sz="2400" u="none" cap="none" strike="noStrike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rimson Text"/>
              <a:buNone/>
              <a:defRPr b="1" i="0" sz="2400" u="none" cap="none" strike="noStrike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rimson Text"/>
              <a:buNone/>
              <a:defRPr b="1" i="0" sz="2400" u="none" cap="none" strike="noStrike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rimson Text"/>
              <a:buNone/>
              <a:defRPr b="1" i="0" sz="2400" u="none" cap="none" strike="noStrike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rimson Text"/>
              <a:buNone/>
              <a:defRPr b="1" i="0" sz="2400" u="none" cap="none" strike="noStrike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rimson Text"/>
              <a:buNone/>
              <a:defRPr b="1" i="0" sz="2400" u="none" cap="none" strike="noStrike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rimson Text"/>
              <a:buNone/>
              <a:defRPr b="1" i="0" sz="2400" u="none" cap="none" strike="noStrike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rimson Text"/>
              <a:buNone/>
              <a:defRPr b="1" i="0" sz="2400" u="none" cap="none" strike="noStrike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457200" y="1203722"/>
            <a:ext cx="8223300" cy="29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Crimson Text"/>
              <a:buChar char="-"/>
              <a:defRPr b="0" i="0" sz="2600" u="none" cap="none" strike="noStrike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Crimson Text"/>
              <a:buChar char="-"/>
              <a:defRPr b="0" i="0" sz="2200" u="none" cap="none" strike="noStrike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Crimson Text"/>
              <a:buChar char="-"/>
              <a:defRPr b="0" i="0" sz="1800" u="none" cap="none" strike="noStrike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rimson Text"/>
              <a:buNone/>
              <a:defRPr b="0" i="0" sz="1300" u="none" cap="none" strike="noStrike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rimson Text"/>
              <a:buNone/>
              <a:defRPr b="0" i="0" sz="1300" u="none" cap="none" strike="noStrike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Text"/>
              <a:buChar char="•"/>
              <a:defRPr b="0" i="0" sz="1800" u="none" cap="none" strike="noStrik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Text"/>
              <a:buChar char="•"/>
              <a:defRPr b="0" i="0" sz="1800" u="none" cap="none" strike="noStrik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Text"/>
              <a:buChar char="•"/>
              <a:defRPr b="0" i="0" sz="1800" u="none" cap="none" strike="noStrik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Text"/>
              <a:buChar char="•"/>
              <a:defRPr b="0" i="0" sz="1800" u="none" cap="none" strike="noStrik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type="ctrTitle"/>
          </p:nvPr>
        </p:nvSpPr>
        <p:spPr>
          <a:xfrm>
            <a:off x="539625" y="915700"/>
            <a:ext cx="8520600" cy="10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>
                <a:solidFill>
                  <a:srgbClr val="A7291E"/>
                </a:solidFill>
              </a:rPr>
              <a:t>Unifying Through Language</a:t>
            </a:r>
            <a:endParaRPr>
              <a:solidFill>
                <a:srgbClr val="A7291E"/>
              </a:solidFill>
            </a:endParaRPr>
          </a:p>
        </p:txBody>
      </p:sp>
      <p:sp>
        <p:nvSpPr>
          <p:cNvPr id="98" name="Google Shape;98;p22"/>
          <p:cNvSpPr txBox="1"/>
          <p:nvPr>
            <p:ph idx="1" type="subTitle"/>
          </p:nvPr>
        </p:nvSpPr>
        <p:spPr>
          <a:xfrm>
            <a:off x="311700" y="2004400"/>
            <a:ext cx="8520600" cy="16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750"/>
              </a:spcBef>
              <a:spcAft>
                <a:spcPts val="0"/>
              </a:spcAft>
              <a:buNone/>
            </a:pPr>
            <a:r>
              <a:rPr lang="et" sz="2200"/>
              <a:t>Supervisor: Ele Arder</a:t>
            </a:r>
            <a:endParaRPr sz="2200"/>
          </a:p>
          <a:p>
            <a:pPr indent="0" lvl="0" marL="0" rtl="0" algn="ctr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ctr">
              <a:spcBef>
                <a:spcPts val="750"/>
              </a:spcBef>
              <a:spcAft>
                <a:spcPts val="0"/>
              </a:spcAft>
              <a:buNone/>
            </a:pPr>
            <a:r>
              <a:rPr lang="et" sz="2200"/>
              <a:t>Project team:</a:t>
            </a:r>
            <a:endParaRPr sz="2200"/>
          </a:p>
          <a:p>
            <a:pPr indent="0" lvl="0" marL="0" rtl="0" algn="ctr">
              <a:spcBef>
                <a:spcPts val="750"/>
              </a:spcBef>
              <a:spcAft>
                <a:spcPts val="0"/>
              </a:spcAft>
              <a:buNone/>
            </a:pPr>
            <a:r>
              <a:rPr lang="et" sz="2200"/>
              <a:t>Grigori Komaško, Noémi Hartmann, Eliina Katriin Sulaoja, Sergei Valiulin, Eda Edovald, Weikang Fu, Sirli Uuspõld, Kristofer Nicolas Ild, Mykhailo Stavrovskyi, Amelia Carmelle Neame, Burcu Gökdağ, Nail Türkoğlu</a:t>
            </a:r>
            <a:endParaRPr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/>
          <p:nvPr>
            <p:ph type="title"/>
          </p:nvPr>
        </p:nvSpPr>
        <p:spPr>
          <a:xfrm>
            <a:off x="457200" y="204788"/>
            <a:ext cx="8223300" cy="8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2.</a:t>
            </a:r>
            <a:endParaRPr/>
          </a:p>
        </p:txBody>
      </p:sp>
      <p:pic>
        <p:nvPicPr>
          <p:cNvPr id="206" name="Google Shape;20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1300" y="341425"/>
            <a:ext cx="7218975" cy="459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/>
          <p:nvPr>
            <p:ph type="title"/>
          </p:nvPr>
        </p:nvSpPr>
        <p:spPr>
          <a:xfrm>
            <a:off x="457200" y="204788"/>
            <a:ext cx="8223300" cy="8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3.</a:t>
            </a:r>
            <a:endParaRPr/>
          </a:p>
        </p:txBody>
      </p:sp>
      <p:sp>
        <p:nvSpPr>
          <p:cNvPr id="212" name="Google Shape;212;p32"/>
          <p:cNvSpPr txBox="1"/>
          <p:nvPr>
            <p:ph idx="1" type="body"/>
          </p:nvPr>
        </p:nvSpPr>
        <p:spPr>
          <a:xfrm>
            <a:off x="457200" y="1203722"/>
            <a:ext cx="8223300" cy="29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2600"/>
              <a:buChar char="-"/>
            </a:pPr>
            <a:r>
              <a:rPr lang="et"/>
              <a:t>C</a:t>
            </a:r>
            <a:r>
              <a:rPr lang="et"/>
              <a:t>ontent group created texts for the articles and thought of the questions for the crossword puzzle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t"/>
              <a:t>Made sure the texts are A2-B1 </a:t>
            </a:r>
            <a:r>
              <a:rPr lang="et"/>
              <a:t>level a</a:t>
            </a:r>
            <a:r>
              <a:rPr lang="et"/>
              <a:t>ppropriate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t"/>
              <a:t>Items list provided by the museum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7500" y="22038"/>
            <a:ext cx="5542426" cy="5099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3"/>
          <p:cNvSpPr txBox="1"/>
          <p:nvPr>
            <p:ph idx="4294967295" type="body"/>
          </p:nvPr>
        </p:nvSpPr>
        <p:spPr>
          <a:xfrm>
            <a:off x="358075" y="410725"/>
            <a:ext cx="2990100" cy="29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2300"/>
              <a:buChar char="-"/>
            </a:pPr>
            <a:r>
              <a:rPr lang="et" sz="2300"/>
              <a:t>I</a:t>
            </a:r>
            <a:r>
              <a:rPr lang="et" sz="2300"/>
              <a:t>tems selected by voting</a:t>
            </a:r>
            <a:r>
              <a:rPr lang="et" sz="2300"/>
              <a:t> </a:t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t" sz="2300"/>
              <a:t>Story focus and related subsections were prepared by the content team</a:t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t" sz="2300"/>
              <a:t>Design team created the visual and editorial parts of the subsections</a:t>
            </a:r>
            <a:endParaRPr sz="23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/>
          <p:nvPr>
            <p:ph type="title"/>
          </p:nvPr>
        </p:nvSpPr>
        <p:spPr>
          <a:xfrm>
            <a:off x="457200" y="204788"/>
            <a:ext cx="8223300" cy="8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4</a:t>
            </a:r>
            <a:r>
              <a:rPr lang="et"/>
              <a:t>.</a:t>
            </a:r>
            <a:endParaRPr/>
          </a:p>
        </p:txBody>
      </p:sp>
      <p:sp>
        <p:nvSpPr>
          <p:cNvPr id="224" name="Google Shape;224;p34"/>
          <p:cNvSpPr txBox="1"/>
          <p:nvPr>
            <p:ph idx="1" type="body"/>
          </p:nvPr>
        </p:nvSpPr>
        <p:spPr>
          <a:xfrm>
            <a:off x="457200" y="1137647"/>
            <a:ext cx="8223300" cy="29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2600"/>
              <a:buChar char="-"/>
            </a:pPr>
            <a:r>
              <a:rPr lang="et"/>
              <a:t>B1 level Estonian class in Tallinn University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t"/>
              <a:t>7 students took part in the test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t"/>
              <a:t>Feedback for newspaper content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t"/>
              <a:t>Mostly: understandable and interesting enough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t"/>
              <a:t>S</a:t>
            </a:r>
            <a:r>
              <a:rPr lang="et"/>
              <a:t>ome texts were difficult to read due to long words and large amount of numerals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t"/>
              <a:t>Content changes based on the feedback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 txBox="1"/>
          <p:nvPr>
            <p:ph type="title"/>
          </p:nvPr>
        </p:nvSpPr>
        <p:spPr>
          <a:xfrm>
            <a:off x="457200" y="204788"/>
            <a:ext cx="8223300" cy="8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5</a:t>
            </a:r>
            <a:r>
              <a:rPr lang="et"/>
              <a:t>.</a:t>
            </a:r>
            <a:endParaRPr/>
          </a:p>
        </p:txBody>
      </p:sp>
      <p:sp>
        <p:nvSpPr>
          <p:cNvPr id="230" name="Google Shape;230;p35"/>
          <p:cNvSpPr txBox="1"/>
          <p:nvPr>
            <p:ph idx="1" type="body"/>
          </p:nvPr>
        </p:nvSpPr>
        <p:spPr>
          <a:xfrm>
            <a:off x="457200" y="1203722"/>
            <a:ext cx="8223300" cy="29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2600"/>
              <a:buChar char="-"/>
            </a:pPr>
            <a:r>
              <a:rPr lang="et"/>
              <a:t>A</a:t>
            </a:r>
            <a:r>
              <a:rPr lang="et"/>
              <a:t> newspaper as an interactive and pedagogically appropriate material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t"/>
              <a:t>Articles in A2-B1 level Estonian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t"/>
              <a:t>Content &amp; design team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t"/>
              <a:t>Pictures are AI generated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6"/>
          <p:cNvSpPr txBox="1"/>
          <p:nvPr>
            <p:ph idx="1" type="body"/>
          </p:nvPr>
        </p:nvSpPr>
        <p:spPr>
          <a:xfrm>
            <a:off x="611560" y="1059582"/>
            <a:ext cx="7886700" cy="216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t" sz="4900">
                <a:solidFill>
                  <a:srgbClr val="A7291E"/>
                </a:solidFill>
              </a:rPr>
              <a:t>Final Product: </a:t>
            </a:r>
            <a:r>
              <a:rPr lang="et" sz="4900">
                <a:solidFill>
                  <a:srgbClr val="A7291E"/>
                </a:solidFill>
              </a:rPr>
              <a:t>Aja Leht</a:t>
            </a:r>
            <a:endParaRPr sz="4900">
              <a:solidFill>
                <a:srgbClr val="A7291E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800" y="176225"/>
            <a:ext cx="7551222" cy="496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700" y="189050"/>
            <a:ext cx="7439551" cy="490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"/>
          <p:cNvSpPr txBox="1"/>
          <p:nvPr>
            <p:ph type="title"/>
          </p:nvPr>
        </p:nvSpPr>
        <p:spPr>
          <a:xfrm>
            <a:off x="457200" y="204788"/>
            <a:ext cx="8223300" cy="8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Conclusions</a:t>
            </a:r>
            <a:endParaRPr/>
          </a:p>
        </p:txBody>
      </p:sp>
      <p:sp>
        <p:nvSpPr>
          <p:cNvPr id="251" name="Google Shape;251;p39"/>
          <p:cNvSpPr txBox="1"/>
          <p:nvPr>
            <p:ph idx="1" type="body"/>
          </p:nvPr>
        </p:nvSpPr>
        <p:spPr>
          <a:xfrm>
            <a:off x="457200" y="1203722"/>
            <a:ext cx="8223300" cy="29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2600"/>
              <a:buChar char="-"/>
            </a:pPr>
            <a:r>
              <a:rPr lang="et"/>
              <a:t>Good communication (team members, stakeholders)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t"/>
              <a:t>Fun and useful project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t"/>
              <a:t>Project is subject to further testing and improvement based on feedback in the future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0"/>
          <p:cNvSpPr txBox="1"/>
          <p:nvPr>
            <p:ph type="title"/>
          </p:nvPr>
        </p:nvSpPr>
        <p:spPr>
          <a:xfrm>
            <a:off x="460350" y="1840013"/>
            <a:ext cx="8223300" cy="8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Thank you for listening!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/>
          <p:nvPr>
            <p:ph type="title"/>
          </p:nvPr>
        </p:nvSpPr>
        <p:spPr>
          <a:xfrm>
            <a:off x="457200" y="204788"/>
            <a:ext cx="8223300" cy="8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Represented studies</a:t>
            </a:r>
            <a:endParaRPr/>
          </a:p>
        </p:txBody>
      </p:sp>
      <p:sp>
        <p:nvSpPr>
          <p:cNvPr id="104" name="Google Shape;104;p23"/>
          <p:cNvSpPr txBox="1"/>
          <p:nvPr>
            <p:ph idx="1" type="body"/>
          </p:nvPr>
        </p:nvSpPr>
        <p:spPr>
          <a:xfrm>
            <a:off x="457200" y="1203722"/>
            <a:ext cx="8223300" cy="29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750"/>
              </a:spcBef>
              <a:spcAft>
                <a:spcPts val="0"/>
              </a:spcAft>
              <a:buSzPts val="2600"/>
              <a:buChar char="-"/>
            </a:pPr>
            <a:r>
              <a:rPr lang="et"/>
              <a:t>Digital Learning Games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t"/>
              <a:t>Communication Management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t"/>
              <a:t>Public and Business Management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t"/>
              <a:t>Theory of Culture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t"/>
              <a:t>Translation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t"/>
              <a:t>Psychology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t"/>
              <a:t>Estonian Studies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t"/>
              <a:t>Asian Studies</a:t>
            </a:r>
            <a:endParaRPr/>
          </a:p>
        </p:txBody>
      </p:sp>
      <p:pic>
        <p:nvPicPr>
          <p:cNvPr id="105" name="Google Shape;10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8976" y="1485485"/>
            <a:ext cx="2308726" cy="23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 txBox="1"/>
          <p:nvPr>
            <p:ph type="title"/>
          </p:nvPr>
        </p:nvSpPr>
        <p:spPr>
          <a:xfrm>
            <a:off x="457200" y="204788"/>
            <a:ext cx="8223300" cy="8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Problem, significance and goal</a:t>
            </a:r>
            <a:endParaRPr/>
          </a:p>
        </p:txBody>
      </p:sp>
      <p:sp>
        <p:nvSpPr>
          <p:cNvPr id="111" name="Google Shape;111;p24"/>
          <p:cNvSpPr txBox="1"/>
          <p:nvPr>
            <p:ph idx="1" type="body"/>
          </p:nvPr>
        </p:nvSpPr>
        <p:spPr>
          <a:xfrm>
            <a:off x="457200" y="1203722"/>
            <a:ext cx="8223300" cy="29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2600"/>
              <a:buChar char="-"/>
            </a:pPr>
            <a:r>
              <a:rPr lang="et"/>
              <a:t>t</a:t>
            </a:r>
            <a:r>
              <a:rPr lang="et"/>
              <a:t>exts/programs focusing people developing their Estonian skills are not common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t"/>
              <a:t>making learning Estonian language (and culture) more relatable and interactive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t"/>
              <a:t>created the final product to minimize the problem and reach our goal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/>
          <p:nvPr>
            <p:ph type="title"/>
          </p:nvPr>
        </p:nvSpPr>
        <p:spPr>
          <a:xfrm>
            <a:off x="457200" y="204788"/>
            <a:ext cx="8223300" cy="8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Stakeholders</a:t>
            </a:r>
            <a:endParaRPr/>
          </a:p>
        </p:txBody>
      </p:sp>
      <p:sp>
        <p:nvSpPr>
          <p:cNvPr id="117" name="Google Shape;117;p25"/>
          <p:cNvSpPr txBox="1"/>
          <p:nvPr>
            <p:ph idx="1" type="body"/>
          </p:nvPr>
        </p:nvSpPr>
        <p:spPr>
          <a:xfrm>
            <a:off x="457200" y="1203725"/>
            <a:ext cx="4741500" cy="29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2600"/>
              <a:buChar char="-"/>
            </a:pPr>
            <a:r>
              <a:rPr lang="et"/>
              <a:t>Theatre and Music Museum of the Estonian History Museum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t"/>
              <a:t>Estonian learners (A2 &amp; B1 language proficiency levels)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t"/>
              <a:t>Language learning institutions (indirectly)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t"/>
              <a:t>Museum visitors</a:t>
            </a:r>
            <a:endParaRPr/>
          </a:p>
        </p:txBody>
      </p:sp>
      <p:pic>
        <p:nvPicPr>
          <p:cNvPr id="118" name="Google Shape;11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9975" y="1718162"/>
            <a:ext cx="2630900" cy="21256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8580001" dist="9525">
              <a:srgbClr val="000000">
                <a:alpha val="71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 txBox="1"/>
          <p:nvPr>
            <p:ph type="title"/>
          </p:nvPr>
        </p:nvSpPr>
        <p:spPr>
          <a:xfrm>
            <a:off x="457200" y="204788"/>
            <a:ext cx="8223300" cy="8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Exhibition</a:t>
            </a:r>
            <a:endParaRPr/>
          </a:p>
        </p:txBody>
      </p:sp>
      <p:sp>
        <p:nvSpPr>
          <p:cNvPr id="124" name="Google Shape;124;p26"/>
          <p:cNvSpPr txBox="1"/>
          <p:nvPr>
            <p:ph idx="1" type="body"/>
          </p:nvPr>
        </p:nvSpPr>
        <p:spPr>
          <a:xfrm>
            <a:off x="457200" y="1203722"/>
            <a:ext cx="8223300" cy="29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2500"/>
              <a:buChar char="-"/>
            </a:pPr>
            <a:r>
              <a:rPr lang="et" sz="2500"/>
              <a:t>Celebrating the 100th jubilee of Estonian Theatre and Music Museum</a:t>
            </a:r>
            <a:endParaRPr sz="2500"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t" sz="2500"/>
              <a:t>Opening in 2024</a:t>
            </a:r>
            <a:endParaRPr sz="2500"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t" sz="2500"/>
              <a:t>Showcasing 100 items connecting to 100 untold stories about Estonian music and theatre history</a:t>
            </a:r>
            <a:endParaRPr sz="2500"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t" sz="2500"/>
              <a:t>Themes of love, nature, death, innovation, politics, etc.</a:t>
            </a:r>
            <a:endParaRPr sz="2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>
            <p:ph type="title"/>
          </p:nvPr>
        </p:nvSpPr>
        <p:spPr>
          <a:xfrm>
            <a:off x="457200" y="204788"/>
            <a:ext cx="8223300" cy="8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Interdisciplinarity</a:t>
            </a:r>
            <a:endParaRPr/>
          </a:p>
        </p:txBody>
      </p:sp>
      <p:sp>
        <p:nvSpPr>
          <p:cNvPr id="130" name="Google Shape;130;p27"/>
          <p:cNvSpPr txBox="1"/>
          <p:nvPr>
            <p:ph idx="1" type="body"/>
          </p:nvPr>
        </p:nvSpPr>
        <p:spPr>
          <a:xfrm>
            <a:off x="457200" y="1203722"/>
            <a:ext cx="8223300" cy="29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2600"/>
              <a:buChar char="-"/>
            </a:pPr>
            <a:r>
              <a:rPr lang="et"/>
              <a:t>Two main groups: content &amp; design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t"/>
              <a:t>Content group: Estonian speakers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t"/>
              <a:t>Design group: Estonian learners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t"/>
              <a:t>E</a:t>
            </a:r>
            <a:r>
              <a:rPr lang="et"/>
              <a:t>stonian-speaking sub-group (for deciding which items make for good sections in a newspaper, and which sections each would best suit)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27111" y="1542195"/>
            <a:ext cx="707052" cy="86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/>
          <p:nvPr>
            <p:ph type="title"/>
          </p:nvPr>
        </p:nvSpPr>
        <p:spPr>
          <a:xfrm>
            <a:off x="457200" y="204788"/>
            <a:ext cx="8223300" cy="8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Tasks and responsibilities</a:t>
            </a:r>
            <a:endParaRPr/>
          </a:p>
        </p:txBody>
      </p:sp>
      <p:grpSp>
        <p:nvGrpSpPr>
          <p:cNvPr id="137" name="Google Shape;137;p28"/>
          <p:cNvGrpSpPr/>
          <p:nvPr/>
        </p:nvGrpSpPr>
        <p:grpSpPr>
          <a:xfrm>
            <a:off x="3370675" y="1214063"/>
            <a:ext cx="3424077" cy="2377438"/>
            <a:chOff x="3383625" y="1206936"/>
            <a:chExt cx="3424077" cy="2377438"/>
          </a:xfrm>
        </p:grpSpPr>
        <p:sp>
          <p:nvSpPr>
            <p:cNvPr id="138" name="Google Shape;138;p28"/>
            <p:cNvSpPr/>
            <p:nvPr/>
          </p:nvSpPr>
          <p:spPr>
            <a:xfrm>
              <a:off x="4849302" y="3079475"/>
              <a:ext cx="19584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9" name="Google Shape;139;p28"/>
            <p:cNvGrpSpPr/>
            <p:nvPr/>
          </p:nvGrpSpPr>
          <p:grpSpPr>
            <a:xfrm>
              <a:off x="3383625" y="1206936"/>
              <a:ext cx="2941800" cy="2377438"/>
              <a:chOff x="3383625" y="1206936"/>
              <a:chExt cx="2941800" cy="2377438"/>
            </a:xfrm>
          </p:grpSpPr>
          <p:grpSp>
            <p:nvGrpSpPr>
              <p:cNvPr id="140" name="Google Shape;140;p28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141" name="Google Shape;141;p28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142" name="Google Shape;142;p28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43" name="Google Shape;143;p28"/>
              <p:cNvSpPr txBox="1"/>
              <p:nvPr/>
            </p:nvSpPr>
            <p:spPr>
              <a:xfrm>
                <a:off x="4385024" y="3212974"/>
                <a:ext cx="9390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b="1" lang="et" sz="1200">
                    <a:latin typeface="Crimson Text"/>
                    <a:ea typeface="Crimson Text"/>
                    <a:cs typeface="Crimson Text"/>
                    <a:sym typeface="Crimson Text"/>
                  </a:rPr>
                  <a:t>November</a:t>
                </a:r>
                <a:endParaRPr b="1" sz="1200">
                  <a:latin typeface="Crimson Text"/>
                  <a:ea typeface="Crimson Text"/>
                  <a:cs typeface="Crimson Text"/>
                  <a:sym typeface="Crimson Text"/>
                </a:endParaRPr>
              </a:p>
            </p:txBody>
          </p:sp>
          <p:sp>
            <p:nvSpPr>
              <p:cNvPr id="144" name="Google Shape;144;p28"/>
              <p:cNvSpPr txBox="1"/>
              <p:nvPr/>
            </p:nvSpPr>
            <p:spPr>
              <a:xfrm>
                <a:off x="3383625" y="1206936"/>
                <a:ext cx="29418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8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8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t" sz="1100">
                    <a:latin typeface="Crimson Text"/>
                    <a:ea typeface="Crimson Text"/>
                    <a:cs typeface="Crimson Text"/>
                    <a:sym typeface="Crimson Text"/>
                  </a:rPr>
                  <a:t>Brainstorming and deciding</a:t>
                </a:r>
                <a:r>
                  <a:rPr lang="et" sz="1100">
                    <a:latin typeface="Crimson Text"/>
                    <a:ea typeface="Crimson Text"/>
                    <a:cs typeface="Crimson Text"/>
                    <a:sym typeface="Crimson Text"/>
                  </a:rPr>
                  <a:t> on form of final product</a:t>
                </a:r>
                <a:endParaRPr sz="1100">
                  <a:latin typeface="Crimson Text"/>
                  <a:ea typeface="Crimson Text"/>
                  <a:cs typeface="Crimson Text"/>
                  <a:sym typeface="Crimson Text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t" sz="1100">
                    <a:latin typeface="Crimson Text"/>
                    <a:ea typeface="Crimson Text"/>
                    <a:cs typeface="Crimson Text"/>
                    <a:sym typeface="Crimson Text"/>
                  </a:rPr>
                  <a:t>Creating user personas, deciding on exact items and pitching ideas for suitable newspaper sections Forming content and design groups</a:t>
                </a:r>
                <a:endParaRPr sz="1100">
                  <a:latin typeface="Crimson Text"/>
                  <a:ea typeface="Crimson Text"/>
                  <a:cs typeface="Crimson Text"/>
                  <a:sym typeface="Crimson Text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t" sz="1100">
                    <a:latin typeface="Crimson Text"/>
                    <a:ea typeface="Crimson Text"/>
                    <a:cs typeface="Crimson Text"/>
                    <a:sym typeface="Crimson Text"/>
                  </a:rPr>
                  <a:t>Creating content and putting together design Getting feedback from B1 Estonian speakers</a:t>
                </a:r>
                <a:endParaRPr sz="1100">
                  <a:latin typeface="Crimson Text"/>
                  <a:ea typeface="Crimson Text"/>
                  <a:cs typeface="Crimson Text"/>
                  <a:sym typeface="Crimson Text"/>
                </a:endParaRPr>
              </a:p>
            </p:txBody>
          </p:sp>
        </p:grpSp>
      </p:grpSp>
      <p:grpSp>
        <p:nvGrpSpPr>
          <p:cNvPr id="145" name="Google Shape;145;p28"/>
          <p:cNvGrpSpPr/>
          <p:nvPr/>
        </p:nvGrpSpPr>
        <p:grpSpPr>
          <a:xfrm>
            <a:off x="5441625" y="2709725"/>
            <a:ext cx="3702375" cy="1640100"/>
            <a:chOff x="5454575" y="2702599"/>
            <a:chExt cx="3702375" cy="1640100"/>
          </a:xfrm>
        </p:grpSpPr>
        <p:sp>
          <p:nvSpPr>
            <p:cNvPr id="146" name="Google Shape;146;p28"/>
            <p:cNvSpPr/>
            <p:nvPr/>
          </p:nvSpPr>
          <p:spPr>
            <a:xfrm>
              <a:off x="6807650" y="3079475"/>
              <a:ext cx="2349300" cy="133500"/>
            </a:xfrm>
            <a:prstGeom prst="rect">
              <a:avLst/>
            </a:prstGeom>
            <a:solidFill>
              <a:srgbClr val="0856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7" name="Google Shape;147;p28"/>
            <p:cNvGrpSpPr/>
            <p:nvPr/>
          </p:nvGrpSpPr>
          <p:grpSpPr>
            <a:xfrm>
              <a:off x="5454575" y="2702599"/>
              <a:ext cx="2703300" cy="1640100"/>
              <a:chOff x="5454575" y="2702599"/>
              <a:chExt cx="2703300" cy="1640100"/>
            </a:xfrm>
          </p:grpSpPr>
          <p:grpSp>
            <p:nvGrpSpPr>
              <p:cNvPr id="148" name="Google Shape;148;p28"/>
              <p:cNvGrpSpPr/>
              <p:nvPr/>
            </p:nvGrpSpPr>
            <p:grpSpPr>
              <a:xfrm rot="10800000">
                <a:off x="6760035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149" name="Google Shape;149;p28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150" name="Google Shape;150;p28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51" name="Google Shape;151;p28"/>
              <p:cNvSpPr txBox="1"/>
              <p:nvPr/>
            </p:nvSpPr>
            <p:spPr>
              <a:xfrm>
                <a:off x="6290371" y="2702599"/>
                <a:ext cx="10317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b="1" lang="et" sz="1200">
                    <a:latin typeface="Crimson Text"/>
                    <a:ea typeface="Crimson Text"/>
                    <a:cs typeface="Crimson Text"/>
                    <a:sym typeface="Crimson Text"/>
                  </a:rPr>
                  <a:t>December</a:t>
                </a:r>
                <a:endParaRPr b="1" sz="1200">
                  <a:latin typeface="Crimson Text"/>
                  <a:ea typeface="Crimson Text"/>
                  <a:cs typeface="Crimson Text"/>
                  <a:sym typeface="Crimson Text"/>
                </a:endParaRPr>
              </a:p>
            </p:txBody>
          </p:sp>
          <p:sp>
            <p:nvSpPr>
              <p:cNvPr id="152" name="Google Shape;152;p28"/>
              <p:cNvSpPr txBox="1"/>
              <p:nvPr/>
            </p:nvSpPr>
            <p:spPr>
              <a:xfrm>
                <a:off x="5454575" y="3398899"/>
                <a:ext cx="27033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t" sz="1100">
                    <a:latin typeface="Crimson Text"/>
                    <a:ea typeface="Crimson Text"/>
                    <a:cs typeface="Crimson Text"/>
                    <a:sym typeface="Crimson Text"/>
                  </a:rPr>
                  <a:t>Generating pictures with AI</a:t>
                </a:r>
                <a:endParaRPr sz="1100">
                  <a:latin typeface="Crimson Text"/>
                  <a:ea typeface="Crimson Text"/>
                  <a:cs typeface="Crimson Text"/>
                  <a:sym typeface="Crimson Text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t" sz="1100">
                    <a:latin typeface="Crimson Text"/>
                    <a:ea typeface="Crimson Text"/>
                    <a:cs typeface="Crimson Text"/>
                    <a:sym typeface="Crimson Text"/>
                  </a:rPr>
                  <a:t>Adding a crossword puzzle</a:t>
                </a:r>
                <a:endParaRPr sz="1100">
                  <a:latin typeface="Crimson Text"/>
                  <a:ea typeface="Crimson Text"/>
                  <a:cs typeface="Crimson Text"/>
                  <a:sym typeface="Crimson Text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t" sz="1100">
                    <a:latin typeface="Crimson Text"/>
                    <a:ea typeface="Crimson Text"/>
                    <a:cs typeface="Crimson Text"/>
                    <a:sym typeface="Crimson Text"/>
                  </a:rPr>
                  <a:t>Putting together portfolio </a:t>
                </a:r>
                <a:endParaRPr sz="1100">
                  <a:latin typeface="Crimson Text"/>
                  <a:ea typeface="Crimson Text"/>
                  <a:cs typeface="Crimson Text"/>
                  <a:sym typeface="Crimson Text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t" sz="1100">
                    <a:latin typeface="Crimson Text"/>
                    <a:ea typeface="Crimson Text"/>
                    <a:cs typeface="Crimson Text"/>
                    <a:sym typeface="Crimson Text"/>
                  </a:rPr>
                  <a:t>Working towards </a:t>
                </a:r>
                <a:r>
                  <a:rPr b="1" lang="et" sz="1100">
                    <a:latin typeface="Crimson Text"/>
                    <a:ea typeface="Crimson Text"/>
                    <a:cs typeface="Crimson Text"/>
                    <a:sym typeface="Crimson Text"/>
                  </a:rPr>
                  <a:t>final presentation</a:t>
                </a:r>
                <a:endParaRPr b="1" sz="1100">
                  <a:latin typeface="Crimson Text"/>
                  <a:ea typeface="Crimson Text"/>
                  <a:cs typeface="Crimson Text"/>
                  <a:sym typeface="Crimson Text"/>
                </a:endParaRPr>
              </a:p>
            </p:txBody>
          </p:sp>
        </p:grpSp>
      </p:grpSp>
      <p:grpSp>
        <p:nvGrpSpPr>
          <p:cNvPr id="153" name="Google Shape;153;p28"/>
          <p:cNvGrpSpPr/>
          <p:nvPr/>
        </p:nvGrpSpPr>
        <p:grpSpPr>
          <a:xfrm>
            <a:off x="1758750" y="2709722"/>
            <a:ext cx="3077652" cy="1685554"/>
            <a:chOff x="1771700" y="2702596"/>
            <a:chExt cx="3077652" cy="1685554"/>
          </a:xfrm>
        </p:grpSpPr>
        <p:sp>
          <p:nvSpPr>
            <p:cNvPr id="154" name="Google Shape;154;p28"/>
            <p:cNvSpPr/>
            <p:nvPr/>
          </p:nvSpPr>
          <p:spPr>
            <a:xfrm>
              <a:off x="2890952" y="3079475"/>
              <a:ext cx="1958400" cy="133500"/>
            </a:xfrm>
            <a:prstGeom prst="rect">
              <a:avLst/>
            </a:prstGeom>
            <a:solidFill>
              <a:srgbClr val="0856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5" name="Google Shape;155;p28"/>
            <p:cNvGrpSpPr/>
            <p:nvPr/>
          </p:nvGrpSpPr>
          <p:grpSpPr>
            <a:xfrm>
              <a:off x="1771700" y="2702596"/>
              <a:ext cx="2253600" cy="1685554"/>
              <a:chOff x="1771700" y="2702596"/>
              <a:chExt cx="2253600" cy="1685554"/>
            </a:xfrm>
          </p:grpSpPr>
          <p:sp>
            <p:nvSpPr>
              <p:cNvPr id="156" name="Google Shape;156;p28"/>
              <p:cNvSpPr txBox="1"/>
              <p:nvPr/>
            </p:nvSpPr>
            <p:spPr>
              <a:xfrm>
                <a:off x="2525595" y="2702596"/>
                <a:ext cx="745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b="1" lang="et" sz="1200">
                    <a:latin typeface="Crimson Text"/>
                    <a:ea typeface="Crimson Text"/>
                    <a:cs typeface="Crimson Text"/>
                    <a:sym typeface="Crimson Text"/>
                  </a:rPr>
                  <a:t>October</a:t>
                </a:r>
                <a:endParaRPr b="1" sz="1200">
                  <a:latin typeface="Crimson Text"/>
                  <a:ea typeface="Crimson Text"/>
                  <a:cs typeface="Crimson Text"/>
                  <a:sym typeface="Crimson Text"/>
                </a:endParaRPr>
              </a:p>
            </p:txBody>
          </p:sp>
          <p:grpSp>
            <p:nvGrpSpPr>
              <p:cNvPr id="157" name="Google Shape;157;p28"/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158" name="Google Shape;158;p28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159" name="Google Shape;159;p28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60" name="Google Shape;160;p28"/>
              <p:cNvSpPr txBox="1"/>
              <p:nvPr/>
            </p:nvSpPr>
            <p:spPr>
              <a:xfrm>
                <a:off x="1771700" y="344435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t" sz="1100">
                    <a:latin typeface="Crimson Text"/>
                    <a:ea typeface="Crimson Text"/>
                    <a:cs typeface="Crimson Text"/>
                    <a:sym typeface="Crimson Text"/>
                  </a:rPr>
                  <a:t>Visiting the museum </a:t>
                </a:r>
                <a:endParaRPr sz="1100">
                  <a:latin typeface="Crimson Text"/>
                  <a:ea typeface="Crimson Text"/>
                  <a:cs typeface="Crimson Text"/>
                  <a:sym typeface="Crimson Text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t" sz="1100">
                    <a:latin typeface="Crimson Text"/>
                    <a:ea typeface="Crimson Text"/>
                    <a:cs typeface="Crimson Text"/>
                    <a:sym typeface="Crimson Text"/>
                  </a:rPr>
                  <a:t>Establishing theoretical framework and vocabulary overview for A2/B1</a:t>
                </a:r>
                <a:endParaRPr sz="1100">
                  <a:latin typeface="Crimson Text"/>
                  <a:ea typeface="Crimson Text"/>
                  <a:cs typeface="Crimson Text"/>
                  <a:sym typeface="Crimson Text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t" sz="1100">
                    <a:latin typeface="Crimson Text"/>
                    <a:ea typeface="Crimson Text"/>
                    <a:cs typeface="Crimson Text"/>
                    <a:sym typeface="Crimson Text"/>
                  </a:rPr>
                  <a:t>Analysing previous years works</a:t>
                </a:r>
                <a:endParaRPr sz="1100">
                  <a:latin typeface="Crimson Text"/>
                  <a:ea typeface="Crimson Text"/>
                  <a:cs typeface="Crimson Text"/>
                  <a:sym typeface="Crimson Text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t" sz="1100">
                    <a:latin typeface="Crimson Text"/>
                    <a:ea typeface="Crimson Text"/>
                    <a:cs typeface="Crimson Text"/>
                    <a:sym typeface="Crimson Text"/>
                  </a:rPr>
                  <a:t>Presenting mid-term report</a:t>
                </a:r>
                <a:endParaRPr b="1" sz="1100">
                  <a:latin typeface="Crimson Text"/>
                  <a:ea typeface="Crimson Text"/>
                  <a:cs typeface="Crimson Text"/>
                  <a:sym typeface="Crimson Text"/>
                </a:endParaRPr>
              </a:p>
            </p:txBody>
          </p:sp>
        </p:grpSp>
      </p:grpSp>
      <p:grpSp>
        <p:nvGrpSpPr>
          <p:cNvPr id="161" name="Google Shape;161;p28"/>
          <p:cNvGrpSpPr/>
          <p:nvPr/>
        </p:nvGrpSpPr>
        <p:grpSpPr>
          <a:xfrm>
            <a:off x="4795366" y="298815"/>
            <a:ext cx="2282733" cy="2921286"/>
            <a:chOff x="4808316" y="291689"/>
            <a:chExt cx="2282733" cy="2921286"/>
          </a:xfrm>
        </p:grpSpPr>
        <p:sp>
          <p:nvSpPr>
            <p:cNvPr id="162" name="Google Shape;162;p28"/>
            <p:cNvSpPr/>
            <p:nvPr/>
          </p:nvSpPr>
          <p:spPr>
            <a:xfrm>
              <a:off x="4849302" y="3079475"/>
              <a:ext cx="1958400" cy="133500"/>
            </a:xfrm>
            <a:prstGeom prst="rect">
              <a:avLst/>
            </a:prstGeom>
            <a:solidFill>
              <a:srgbClr val="D83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3" name="Google Shape;163;p28"/>
            <p:cNvGrpSpPr/>
            <p:nvPr/>
          </p:nvGrpSpPr>
          <p:grpSpPr>
            <a:xfrm>
              <a:off x="4808316" y="291689"/>
              <a:ext cx="2282733" cy="2920201"/>
              <a:chOff x="4808316" y="291689"/>
              <a:chExt cx="2282733" cy="2920201"/>
            </a:xfrm>
          </p:grpSpPr>
          <p:grpSp>
            <p:nvGrpSpPr>
              <p:cNvPr id="164" name="Google Shape;164;p28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165" name="Google Shape;165;p28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166" name="Google Shape;166;p28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67" name="Google Shape;167;p28"/>
              <p:cNvSpPr txBox="1"/>
              <p:nvPr/>
            </p:nvSpPr>
            <p:spPr>
              <a:xfrm>
                <a:off x="6221349" y="291689"/>
                <a:ext cx="869700" cy="121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t/>
                </a:r>
                <a:endParaRPr b="1"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68" name="Google Shape;168;p28"/>
          <p:cNvGrpSpPr/>
          <p:nvPr/>
        </p:nvGrpSpPr>
        <p:grpSpPr>
          <a:xfrm>
            <a:off x="6747085" y="3086593"/>
            <a:ext cx="2396914" cy="411825"/>
            <a:chOff x="6760035" y="3079467"/>
            <a:chExt cx="2396914" cy="411825"/>
          </a:xfrm>
        </p:grpSpPr>
        <p:sp>
          <p:nvSpPr>
            <p:cNvPr id="169" name="Google Shape;169;p28"/>
            <p:cNvSpPr/>
            <p:nvPr/>
          </p:nvSpPr>
          <p:spPr>
            <a:xfrm>
              <a:off x="6807650" y="3079475"/>
              <a:ext cx="2349300" cy="133500"/>
            </a:xfrm>
            <a:prstGeom prst="rect">
              <a:avLst/>
            </a:prstGeom>
            <a:solidFill>
              <a:srgbClr val="801F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0" name="Google Shape;170;p28"/>
            <p:cNvGrpSpPr/>
            <p:nvPr/>
          </p:nvGrpSpPr>
          <p:grpSpPr>
            <a:xfrm rot="10800000">
              <a:off x="6760035" y="3079467"/>
              <a:ext cx="92400" cy="411825"/>
              <a:chOff x="2070100" y="2563700"/>
              <a:chExt cx="92400" cy="411825"/>
            </a:xfrm>
          </p:grpSpPr>
          <p:cxnSp>
            <p:nvCxnSpPr>
              <p:cNvPr id="171" name="Google Shape;171;p28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72" name="Google Shape;172;p28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3" name="Google Shape;173;p28"/>
          <p:cNvGrpSpPr/>
          <p:nvPr/>
        </p:nvGrpSpPr>
        <p:grpSpPr>
          <a:xfrm>
            <a:off x="2700945" y="2046610"/>
            <a:ext cx="2135457" cy="1451809"/>
            <a:chOff x="2713895" y="2039484"/>
            <a:chExt cx="2135457" cy="1451809"/>
          </a:xfrm>
        </p:grpSpPr>
        <p:sp>
          <p:nvSpPr>
            <p:cNvPr id="174" name="Google Shape;174;p28"/>
            <p:cNvSpPr/>
            <p:nvPr/>
          </p:nvSpPr>
          <p:spPr>
            <a:xfrm>
              <a:off x="2890952" y="3079475"/>
              <a:ext cx="1958400" cy="133500"/>
            </a:xfrm>
            <a:prstGeom prst="rect">
              <a:avLst/>
            </a:prstGeom>
            <a:solidFill>
              <a:srgbClr val="801F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5" name="Google Shape;175;p28"/>
            <p:cNvGrpSpPr/>
            <p:nvPr/>
          </p:nvGrpSpPr>
          <p:grpSpPr>
            <a:xfrm>
              <a:off x="2713895" y="2039484"/>
              <a:ext cx="745800" cy="1451809"/>
              <a:chOff x="2713895" y="2039484"/>
              <a:chExt cx="745800" cy="1451809"/>
            </a:xfrm>
          </p:grpSpPr>
          <p:sp>
            <p:nvSpPr>
              <p:cNvPr id="176" name="Google Shape;176;p28"/>
              <p:cNvSpPr txBox="1"/>
              <p:nvPr/>
            </p:nvSpPr>
            <p:spPr>
              <a:xfrm>
                <a:off x="2713895" y="2039484"/>
                <a:ext cx="745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t/>
                </a:r>
                <a:endParaRPr b="1"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177" name="Google Shape;177;p28"/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178" name="Google Shape;178;p28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179" name="Google Shape;179;p28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180" name="Google Shape;180;p28"/>
          <p:cNvGrpSpPr/>
          <p:nvPr/>
        </p:nvGrpSpPr>
        <p:grpSpPr>
          <a:xfrm>
            <a:off x="-33750" y="2001050"/>
            <a:ext cx="2919700" cy="1219051"/>
            <a:chOff x="-80275" y="1998849"/>
            <a:chExt cx="2919700" cy="1219051"/>
          </a:xfrm>
        </p:grpSpPr>
        <p:sp>
          <p:nvSpPr>
            <p:cNvPr id="181" name="Google Shape;181;p28"/>
            <p:cNvSpPr/>
            <p:nvPr/>
          </p:nvSpPr>
          <p:spPr>
            <a:xfrm>
              <a:off x="881025" y="3084400"/>
              <a:ext cx="1958400" cy="133500"/>
            </a:xfrm>
            <a:prstGeom prst="rect">
              <a:avLst/>
            </a:prstGeom>
            <a:solidFill>
              <a:srgbClr val="D83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2" name="Google Shape;182;p28"/>
            <p:cNvGrpSpPr/>
            <p:nvPr/>
          </p:nvGrpSpPr>
          <p:grpSpPr>
            <a:xfrm>
              <a:off x="-80275" y="1998849"/>
              <a:ext cx="2017200" cy="1219039"/>
              <a:chOff x="-80275" y="1998849"/>
              <a:chExt cx="2017200" cy="1219039"/>
            </a:xfrm>
          </p:grpSpPr>
          <p:sp>
            <p:nvSpPr>
              <p:cNvPr id="183" name="Google Shape;183;p28"/>
              <p:cNvSpPr txBox="1"/>
              <p:nvPr/>
            </p:nvSpPr>
            <p:spPr>
              <a:xfrm>
                <a:off x="1050991" y="2846488"/>
                <a:ext cx="8712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t/>
                </a:r>
                <a:endParaRPr b="1"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184" name="Google Shape;184;p28"/>
              <p:cNvGrpSpPr/>
              <p:nvPr/>
            </p:nvGrpSpPr>
            <p:grpSpPr>
              <a:xfrm>
                <a:off x="881025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185" name="Google Shape;185;p28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186" name="Google Shape;186;p28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87" name="Google Shape;187;p28"/>
              <p:cNvSpPr txBox="1"/>
              <p:nvPr/>
            </p:nvSpPr>
            <p:spPr>
              <a:xfrm>
                <a:off x="-80275" y="1998849"/>
                <a:ext cx="2017200" cy="47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8000" lIns="126000" spcFirstLastPara="1" rIns="91425" wrap="square" tIns="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800">
                  <a:latin typeface="Crimson Text"/>
                  <a:ea typeface="Crimson Text"/>
                  <a:cs typeface="Crimson Text"/>
                  <a:sym typeface="Crimson Text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800">
                  <a:latin typeface="Crimson Text"/>
                  <a:ea typeface="Crimson Text"/>
                  <a:cs typeface="Crimson Text"/>
                  <a:sym typeface="Crimson Text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t" sz="1100">
                    <a:latin typeface="Crimson Text"/>
                    <a:ea typeface="Crimson Text"/>
                    <a:cs typeface="Crimson Text"/>
                    <a:sym typeface="Crimson Text"/>
                  </a:rPr>
                  <a:t>Brainstorming</a:t>
                </a:r>
                <a:endParaRPr sz="1100">
                  <a:latin typeface="Crimson Text"/>
                  <a:ea typeface="Crimson Text"/>
                  <a:cs typeface="Crimson Text"/>
                  <a:sym typeface="Crimson Text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t" sz="1100">
                    <a:latin typeface="Crimson Text"/>
                    <a:ea typeface="Crimson Text"/>
                    <a:cs typeface="Crimson Text"/>
                    <a:sym typeface="Crimson Text"/>
                  </a:rPr>
                  <a:t>Analysing materials from the museum</a:t>
                </a:r>
                <a:endParaRPr sz="1100">
                  <a:latin typeface="Crimson Text"/>
                  <a:ea typeface="Crimson Text"/>
                  <a:cs typeface="Crimson Text"/>
                  <a:sym typeface="Crimson Text"/>
                </a:endParaRPr>
              </a:p>
            </p:txBody>
          </p:sp>
        </p:grpSp>
      </p:grpSp>
      <p:sp>
        <p:nvSpPr>
          <p:cNvPr id="188" name="Google Shape;188;p28"/>
          <p:cNvSpPr txBox="1"/>
          <p:nvPr/>
        </p:nvSpPr>
        <p:spPr>
          <a:xfrm>
            <a:off x="510751" y="3220100"/>
            <a:ext cx="9282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t" sz="1200">
                <a:latin typeface="Crimson Text"/>
                <a:ea typeface="Crimson Text"/>
                <a:cs typeface="Crimson Text"/>
                <a:sym typeface="Crimson Text"/>
              </a:rPr>
              <a:t>September</a:t>
            </a:r>
            <a:endParaRPr b="1" sz="1200">
              <a:latin typeface="Crimson Text"/>
              <a:ea typeface="Crimson Text"/>
              <a:cs typeface="Crimson Text"/>
              <a:sym typeface="Crimson Tex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/>
          <p:nvPr>
            <p:ph type="title"/>
          </p:nvPr>
        </p:nvSpPr>
        <p:spPr>
          <a:xfrm>
            <a:off x="457200" y="204788"/>
            <a:ext cx="8223300" cy="8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Steps</a:t>
            </a:r>
            <a:endParaRPr/>
          </a:p>
        </p:txBody>
      </p:sp>
      <p:sp>
        <p:nvSpPr>
          <p:cNvPr id="194" name="Google Shape;194;p29"/>
          <p:cNvSpPr txBox="1"/>
          <p:nvPr>
            <p:ph idx="1" type="body"/>
          </p:nvPr>
        </p:nvSpPr>
        <p:spPr>
          <a:xfrm>
            <a:off x="457200" y="1203722"/>
            <a:ext cx="8223300" cy="29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2600"/>
              <a:buAutoNum type="arabicPeriod"/>
            </a:pPr>
            <a:r>
              <a:rPr lang="et"/>
              <a:t>Researching and writing the theoretical background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t"/>
              <a:t>Creating user personas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t"/>
              <a:t>Creating end product content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t"/>
              <a:t>Testing the content on the target group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t"/>
              <a:t>Designing the end product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/>
          <p:nvPr>
            <p:ph type="title"/>
          </p:nvPr>
        </p:nvSpPr>
        <p:spPr>
          <a:xfrm>
            <a:off x="457200" y="204788"/>
            <a:ext cx="8223300" cy="8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1.</a:t>
            </a:r>
            <a:endParaRPr/>
          </a:p>
        </p:txBody>
      </p:sp>
      <p:sp>
        <p:nvSpPr>
          <p:cNvPr id="200" name="Google Shape;200;p30"/>
          <p:cNvSpPr txBox="1"/>
          <p:nvPr>
            <p:ph idx="1" type="body"/>
          </p:nvPr>
        </p:nvSpPr>
        <p:spPr>
          <a:xfrm>
            <a:off x="457200" y="1203722"/>
            <a:ext cx="8223300" cy="29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2600"/>
              <a:buChar char="-"/>
            </a:pPr>
            <a:r>
              <a:rPr lang="et"/>
              <a:t>‘Theoretical Bible’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t"/>
              <a:t>Language learning and gamification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t"/>
              <a:t>3 sources:</a:t>
            </a:r>
            <a:endParaRPr/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t" sz="2500"/>
              <a:t>Language levels</a:t>
            </a:r>
            <a:endParaRPr sz="2500"/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t" sz="2500"/>
              <a:t>Methodology of language learning</a:t>
            </a:r>
            <a:endParaRPr sz="2500"/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t" sz="2500"/>
              <a:t>Theoretical background of gamification and media participation</a:t>
            </a:r>
            <a:endParaRPr sz="2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LU">
  <a:themeElements>
    <a:clrScheme name="TLÜ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20533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