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Bebas Neue"/>
      <p:regular r:id="rId17"/>
    </p:embeddedFont>
    <p:embeddedFont>
      <p:font typeface="Antic"/>
      <p:regular r:id="rId18"/>
    </p:embeddedFont>
    <p:embeddedFont>
      <p:font typeface="Passion One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/jkEfnBmCR6CvowSWPkpL2Rvx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ssionOne-bold.fntdata"/><Relationship Id="rId21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BebasNeue-regular.fntdata"/><Relationship Id="rId16" Type="http://schemas.openxmlformats.org/officeDocument/2006/relationships/slide" Target="slides/slide12.xml"/><Relationship Id="rId19" Type="http://schemas.openxmlformats.org/officeDocument/2006/relationships/font" Target="fonts/PassionOne-regular.fntdata"/><Relationship Id="rId18" Type="http://schemas.openxmlformats.org/officeDocument/2006/relationships/font" Target="fonts/Anti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2add99aec68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9" name="Google Shape;1119;g2add99aec6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1ee937af9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1ee937af9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4" name="Google Shape;113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2add99aec6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9" name="Google Shape;749;g2add99aec6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6" name="Google Shape;7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add99aec68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3" name="Google Shape;773;g2add99aec6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2add99aec68_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2add99aec68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add99aec68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2" name="Google Shape;862;g2add99aec68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2add99aec68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2" name="Google Shape;932;g2add99aec68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2add99aec68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9" name="Google Shape;939;g2add99aec68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2add99aec68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9" name="Google Shape;1049;g2add99aec68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Relationship Id="rId5" Type="http://schemas.openxmlformats.org/officeDocument/2006/relationships/hyperlink" Target="https://www.freepik.com/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8"/>
          <p:cNvSpPr txBox="1"/>
          <p:nvPr>
            <p:ph type="ctrTitle"/>
          </p:nvPr>
        </p:nvSpPr>
        <p:spPr>
          <a:xfrm>
            <a:off x="1990650" y="535000"/>
            <a:ext cx="5162700" cy="13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58"/>
          <p:cNvSpPr txBox="1"/>
          <p:nvPr>
            <p:ph idx="1" type="subTitle"/>
          </p:nvPr>
        </p:nvSpPr>
        <p:spPr>
          <a:xfrm>
            <a:off x="2392425" y="1924000"/>
            <a:ext cx="4359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7"/>
          <p:cNvSpPr/>
          <p:nvPr/>
        </p:nvSpPr>
        <p:spPr>
          <a:xfrm>
            <a:off x="-565502" y="3381758"/>
            <a:ext cx="3701750" cy="2101175"/>
          </a:xfrm>
          <a:custGeom>
            <a:rect b="b" l="l" r="r" t="t"/>
            <a:pathLst>
              <a:path extrusionOk="0" h="84047" w="148070">
                <a:moveTo>
                  <a:pt x="3157" y="55958"/>
                </a:moveTo>
                <a:cubicBezTo>
                  <a:pt x="1598" y="46123"/>
                  <a:pt x="738" y="30805"/>
                  <a:pt x="1222" y="22421"/>
                </a:cubicBezTo>
                <a:cubicBezTo>
                  <a:pt x="1706" y="14037"/>
                  <a:pt x="2996" y="9361"/>
                  <a:pt x="6059" y="5652"/>
                </a:cubicBezTo>
                <a:cubicBezTo>
                  <a:pt x="9123" y="1944"/>
                  <a:pt x="14014" y="385"/>
                  <a:pt x="19603" y="170"/>
                </a:cubicBezTo>
                <a:cubicBezTo>
                  <a:pt x="25193" y="-45"/>
                  <a:pt x="34329" y="-744"/>
                  <a:pt x="39596" y="4362"/>
                </a:cubicBezTo>
                <a:cubicBezTo>
                  <a:pt x="44863" y="9468"/>
                  <a:pt x="47713" y="24033"/>
                  <a:pt x="51206" y="30805"/>
                </a:cubicBezTo>
                <a:cubicBezTo>
                  <a:pt x="54700" y="37577"/>
                  <a:pt x="55236" y="42092"/>
                  <a:pt x="60557" y="44994"/>
                </a:cubicBezTo>
                <a:cubicBezTo>
                  <a:pt x="65878" y="47896"/>
                  <a:pt x="73618" y="48273"/>
                  <a:pt x="83131" y="48219"/>
                </a:cubicBezTo>
                <a:cubicBezTo>
                  <a:pt x="92644" y="48165"/>
                  <a:pt x="108123" y="44995"/>
                  <a:pt x="117636" y="44672"/>
                </a:cubicBezTo>
                <a:cubicBezTo>
                  <a:pt x="127149" y="44350"/>
                  <a:pt x="135157" y="43221"/>
                  <a:pt x="140209" y="46284"/>
                </a:cubicBezTo>
                <a:cubicBezTo>
                  <a:pt x="145261" y="49348"/>
                  <a:pt x="148433" y="57302"/>
                  <a:pt x="147949" y="63053"/>
                </a:cubicBezTo>
                <a:cubicBezTo>
                  <a:pt x="147465" y="68804"/>
                  <a:pt x="142198" y="77457"/>
                  <a:pt x="137307" y="80789"/>
                </a:cubicBezTo>
                <a:cubicBezTo>
                  <a:pt x="132416" y="84121"/>
                  <a:pt x="139725" y="82939"/>
                  <a:pt x="118603" y="83046"/>
                </a:cubicBezTo>
                <a:cubicBezTo>
                  <a:pt x="97481" y="83154"/>
                  <a:pt x="29815" y="85949"/>
                  <a:pt x="10574" y="81434"/>
                </a:cubicBezTo>
                <a:cubicBezTo>
                  <a:pt x="-8667" y="76919"/>
                  <a:pt x="4716" y="65794"/>
                  <a:pt x="3157" y="55958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7"/>
          <p:cNvSpPr/>
          <p:nvPr/>
        </p:nvSpPr>
        <p:spPr>
          <a:xfrm rot="-9968848">
            <a:off x="7297763" y="-353718"/>
            <a:ext cx="2466040" cy="1701765"/>
          </a:xfrm>
          <a:custGeom>
            <a:rect b="b" l="l" r="r" t="t"/>
            <a:pathLst>
              <a:path extrusionOk="0" h="68072" w="119641">
                <a:moveTo>
                  <a:pt x="593" y="14345"/>
                </a:moveTo>
                <a:cubicBezTo>
                  <a:pt x="1829" y="10798"/>
                  <a:pt x="3495" y="5961"/>
                  <a:pt x="8332" y="3704"/>
                </a:cubicBezTo>
                <a:cubicBezTo>
                  <a:pt x="13169" y="1447"/>
                  <a:pt x="23704" y="-1402"/>
                  <a:pt x="29616" y="801"/>
                </a:cubicBezTo>
                <a:cubicBezTo>
                  <a:pt x="35528" y="3005"/>
                  <a:pt x="38645" y="11980"/>
                  <a:pt x="43805" y="16925"/>
                </a:cubicBezTo>
                <a:cubicBezTo>
                  <a:pt x="48965" y="21870"/>
                  <a:pt x="55307" y="27621"/>
                  <a:pt x="60574" y="30469"/>
                </a:cubicBezTo>
                <a:cubicBezTo>
                  <a:pt x="65841" y="33318"/>
                  <a:pt x="69119" y="32887"/>
                  <a:pt x="75407" y="34016"/>
                </a:cubicBezTo>
                <a:cubicBezTo>
                  <a:pt x="81695" y="35145"/>
                  <a:pt x="92337" y="36274"/>
                  <a:pt x="98303" y="37241"/>
                </a:cubicBezTo>
                <a:cubicBezTo>
                  <a:pt x="104269" y="38209"/>
                  <a:pt x="107870" y="37564"/>
                  <a:pt x="111202" y="39821"/>
                </a:cubicBezTo>
                <a:cubicBezTo>
                  <a:pt x="114534" y="42078"/>
                  <a:pt x="117222" y="46915"/>
                  <a:pt x="118297" y="50785"/>
                </a:cubicBezTo>
                <a:cubicBezTo>
                  <a:pt x="119372" y="54655"/>
                  <a:pt x="120877" y="60459"/>
                  <a:pt x="117652" y="63039"/>
                </a:cubicBezTo>
                <a:cubicBezTo>
                  <a:pt x="114427" y="65619"/>
                  <a:pt x="115502" y="65673"/>
                  <a:pt x="98948" y="66264"/>
                </a:cubicBezTo>
                <a:cubicBezTo>
                  <a:pt x="82394" y="66855"/>
                  <a:pt x="34292" y="69651"/>
                  <a:pt x="18329" y="66587"/>
                </a:cubicBezTo>
                <a:cubicBezTo>
                  <a:pt x="2367" y="63524"/>
                  <a:pt x="6075" y="54816"/>
                  <a:pt x="3173" y="47883"/>
                </a:cubicBezTo>
                <a:cubicBezTo>
                  <a:pt x="271" y="40950"/>
                  <a:pt x="1345" y="30577"/>
                  <a:pt x="915" y="24987"/>
                </a:cubicBezTo>
                <a:cubicBezTo>
                  <a:pt x="485" y="19397"/>
                  <a:pt x="-643" y="17892"/>
                  <a:pt x="593" y="14345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7"/>
          <p:cNvSpPr txBox="1"/>
          <p:nvPr>
            <p:ph idx="1" type="subTitle"/>
          </p:nvPr>
        </p:nvSpPr>
        <p:spPr>
          <a:xfrm>
            <a:off x="715100" y="2041800"/>
            <a:ext cx="3377400" cy="1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67"/>
          <p:cNvSpPr txBox="1"/>
          <p:nvPr>
            <p:ph type="title"/>
          </p:nvPr>
        </p:nvSpPr>
        <p:spPr>
          <a:xfrm>
            <a:off x="715100" y="535000"/>
            <a:ext cx="337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72" name="Google Shape;172;p67"/>
          <p:cNvGrpSpPr/>
          <p:nvPr/>
        </p:nvGrpSpPr>
        <p:grpSpPr>
          <a:xfrm flipH="1">
            <a:off x="7507030" y="4113918"/>
            <a:ext cx="1525734" cy="1141571"/>
            <a:chOff x="-50028" y="4164281"/>
            <a:chExt cx="1525734" cy="1141571"/>
          </a:xfrm>
        </p:grpSpPr>
        <p:grpSp>
          <p:nvGrpSpPr>
            <p:cNvPr id="173" name="Google Shape;173;p67"/>
            <p:cNvGrpSpPr/>
            <p:nvPr/>
          </p:nvGrpSpPr>
          <p:grpSpPr>
            <a:xfrm rot="825249">
              <a:off x="45785" y="4271130"/>
              <a:ext cx="1010721" cy="927873"/>
              <a:chOff x="3726000" y="4641775"/>
              <a:chExt cx="541350" cy="496950"/>
            </a:xfrm>
          </p:grpSpPr>
          <p:sp>
            <p:nvSpPr>
              <p:cNvPr id="174" name="Google Shape;174;p67"/>
              <p:cNvSpPr/>
              <p:nvPr/>
            </p:nvSpPr>
            <p:spPr>
              <a:xfrm>
                <a:off x="3992850" y="4698050"/>
                <a:ext cx="178675" cy="284400"/>
              </a:xfrm>
              <a:custGeom>
                <a:rect b="b" l="l" r="r" t="t"/>
                <a:pathLst>
                  <a:path extrusionOk="0" fill="none" h="11376" w="7147">
                    <a:moveTo>
                      <a:pt x="7147" y="11375"/>
                    </a:moveTo>
                    <a:cubicBezTo>
                      <a:pt x="7147" y="11375"/>
                      <a:pt x="3782" y="10867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67"/>
              <p:cNvSpPr/>
              <p:nvPr/>
            </p:nvSpPr>
            <p:spPr>
              <a:xfrm>
                <a:off x="3957000" y="4722125"/>
                <a:ext cx="58750" cy="32800"/>
              </a:xfrm>
              <a:custGeom>
                <a:rect b="b" l="l" r="r" t="t"/>
                <a:pathLst>
                  <a:path extrusionOk="0" h="1312" w="2350">
                    <a:moveTo>
                      <a:pt x="372" y="1"/>
                    </a:moveTo>
                    <a:cubicBezTo>
                      <a:pt x="139" y="1"/>
                      <a:pt x="0" y="276"/>
                      <a:pt x="184" y="450"/>
                    </a:cubicBezTo>
                    <a:cubicBezTo>
                      <a:pt x="908" y="1203"/>
                      <a:pt x="1700" y="1311"/>
                      <a:pt x="2095" y="1311"/>
                    </a:cubicBezTo>
                    <a:cubicBezTo>
                      <a:pt x="2254" y="1311"/>
                      <a:pt x="2350" y="1294"/>
                      <a:pt x="2350" y="1294"/>
                    </a:cubicBezTo>
                    <a:cubicBezTo>
                      <a:pt x="2350" y="1294"/>
                      <a:pt x="1862" y="226"/>
                      <a:pt x="408" y="3"/>
                    </a:cubicBezTo>
                    <a:cubicBezTo>
                      <a:pt x="396" y="1"/>
                      <a:pt x="384" y="1"/>
                      <a:pt x="3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67"/>
              <p:cNvSpPr/>
              <p:nvPr/>
            </p:nvSpPr>
            <p:spPr>
              <a:xfrm>
                <a:off x="4008600" y="4696550"/>
                <a:ext cx="36725" cy="57675"/>
              </a:xfrm>
              <a:custGeom>
                <a:rect b="b" l="l" r="r" t="t"/>
                <a:pathLst>
                  <a:path extrusionOk="0" h="2307" w="1469">
                    <a:moveTo>
                      <a:pt x="1178" y="1"/>
                    </a:moveTo>
                    <a:cubicBezTo>
                      <a:pt x="1109" y="1"/>
                      <a:pt x="1039" y="28"/>
                      <a:pt x="987" y="91"/>
                    </a:cubicBezTo>
                    <a:cubicBezTo>
                      <a:pt x="1" y="1168"/>
                      <a:pt x="286" y="2307"/>
                      <a:pt x="286" y="2307"/>
                    </a:cubicBezTo>
                    <a:cubicBezTo>
                      <a:pt x="286" y="2307"/>
                      <a:pt x="1333" y="1758"/>
                      <a:pt x="1455" y="294"/>
                    </a:cubicBezTo>
                    <a:cubicBezTo>
                      <a:pt x="1468" y="122"/>
                      <a:pt x="1323" y="1"/>
                      <a:pt x="1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67"/>
              <p:cNvSpPr/>
              <p:nvPr/>
            </p:nvSpPr>
            <p:spPr>
              <a:xfrm>
                <a:off x="3982000" y="4791550"/>
                <a:ext cx="61200" cy="28500"/>
              </a:xfrm>
              <a:custGeom>
                <a:rect b="b" l="l" r="r" t="t"/>
                <a:pathLst>
                  <a:path extrusionOk="0" h="1140" w="2448">
                    <a:moveTo>
                      <a:pt x="361" y="1"/>
                    </a:moveTo>
                    <a:cubicBezTo>
                      <a:pt x="106" y="1"/>
                      <a:pt x="1" y="308"/>
                      <a:pt x="201" y="469"/>
                    </a:cubicBezTo>
                    <a:cubicBezTo>
                      <a:pt x="844" y="1023"/>
                      <a:pt x="1497" y="1139"/>
                      <a:pt x="1932" y="1139"/>
                    </a:cubicBezTo>
                    <a:cubicBezTo>
                      <a:pt x="2247" y="1139"/>
                      <a:pt x="2447" y="1078"/>
                      <a:pt x="2447" y="1078"/>
                    </a:cubicBezTo>
                    <a:cubicBezTo>
                      <a:pt x="2447" y="1078"/>
                      <a:pt x="1837" y="62"/>
                      <a:pt x="374" y="1"/>
                    </a:cubicBezTo>
                    <a:cubicBezTo>
                      <a:pt x="369" y="1"/>
                      <a:pt x="365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67"/>
              <p:cNvSpPr/>
              <p:nvPr/>
            </p:nvSpPr>
            <p:spPr>
              <a:xfrm>
                <a:off x="4032500" y="4758875"/>
                <a:ext cx="34850" cy="59900"/>
              </a:xfrm>
              <a:custGeom>
                <a:rect b="b" l="l" r="r" t="t"/>
                <a:pathLst>
                  <a:path extrusionOk="0" h="2396" w="1394">
                    <a:moveTo>
                      <a:pt x="1098" y="0"/>
                    </a:moveTo>
                    <a:cubicBezTo>
                      <a:pt x="1020" y="0"/>
                      <a:pt x="941" y="34"/>
                      <a:pt x="885" y="108"/>
                    </a:cubicBezTo>
                    <a:cubicBezTo>
                      <a:pt x="0" y="1277"/>
                      <a:pt x="407" y="2396"/>
                      <a:pt x="407" y="2396"/>
                    </a:cubicBezTo>
                    <a:cubicBezTo>
                      <a:pt x="407" y="2396"/>
                      <a:pt x="1393" y="1735"/>
                      <a:pt x="1363" y="261"/>
                    </a:cubicBezTo>
                    <a:cubicBezTo>
                      <a:pt x="1363" y="100"/>
                      <a:pt x="1232" y="0"/>
                      <a:pt x="10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67"/>
              <p:cNvSpPr/>
              <p:nvPr/>
            </p:nvSpPr>
            <p:spPr>
              <a:xfrm>
                <a:off x="4007350" y="4849475"/>
                <a:ext cx="62275" cy="25950"/>
              </a:xfrm>
              <a:custGeom>
                <a:rect b="b" l="l" r="r" t="t"/>
                <a:pathLst>
                  <a:path extrusionOk="0" h="1038" w="2491">
                    <a:moveTo>
                      <a:pt x="423" y="1"/>
                    </a:moveTo>
                    <a:cubicBezTo>
                      <a:pt x="401" y="1"/>
                      <a:pt x="378" y="1"/>
                      <a:pt x="356" y="2"/>
                    </a:cubicBezTo>
                    <a:cubicBezTo>
                      <a:pt x="102" y="22"/>
                      <a:pt x="0" y="337"/>
                      <a:pt x="203" y="490"/>
                    </a:cubicBezTo>
                    <a:cubicBezTo>
                      <a:pt x="804" y="929"/>
                      <a:pt x="1385" y="1037"/>
                      <a:pt x="1812" y="1037"/>
                    </a:cubicBezTo>
                    <a:cubicBezTo>
                      <a:pt x="2223" y="1037"/>
                      <a:pt x="2491" y="937"/>
                      <a:pt x="2491" y="937"/>
                    </a:cubicBezTo>
                    <a:cubicBezTo>
                      <a:pt x="2491" y="937"/>
                      <a:pt x="1831" y="1"/>
                      <a:pt x="4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67"/>
              <p:cNvSpPr/>
              <p:nvPr/>
            </p:nvSpPr>
            <p:spPr>
              <a:xfrm>
                <a:off x="4057400" y="4811925"/>
                <a:ext cx="35350" cy="60975"/>
              </a:xfrm>
              <a:custGeom>
                <a:rect b="b" l="l" r="r" t="t"/>
                <a:pathLst>
                  <a:path extrusionOk="0" h="2439" w="1414">
                    <a:moveTo>
                      <a:pt x="1010" y="1"/>
                    </a:moveTo>
                    <a:cubicBezTo>
                      <a:pt x="928" y="1"/>
                      <a:pt x="845" y="38"/>
                      <a:pt x="794" y="121"/>
                    </a:cubicBezTo>
                    <a:cubicBezTo>
                      <a:pt x="1" y="1361"/>
                      <a:pt x="489" y="2439"/>
                      <a:pt x="489" y="2439"/>
                    </a:cubicBezTo>
                    <a:cubicBezTo>
                      <a:pt x="489" y="2439"/>
                      <a:pt x="1414" y="1697"/>
                      <a:pt x="1271" y="233"/>
                    </a:cubicBezTo>
                    <a:cubicBezTo>
                      <a:pt x="1265" y="91"/>
                      <a:pt x="1138" y="1"/>
                      <a:pt x="1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67"/>
              <p:cNvSpPr/>
              <p:nvPr/>
            </p:nvSpPr>
            <p:spPr>
              <a:xfrm>
                <a:off x="3971000" y="4641775"/>
                <a:ext cx="35100" cy="60600"/>
              </a:xfrm>
              <a:custGeom>
                <a:rect b="b" l="l" r="r" t="t"/>
                <a:pathLst>
                  <a:path extrusionOk="0" h="2424" w="1404">
                    <a:moveTo>
                      <a:pt x="343" y="1"/>
                    </a:moveTo>
                    <a:cubicBezTo>
                      <a:pt x="212" y="1"/>
                      <a:pt x="84" y="100"/>
                      <a:pt x="72" y="259"/>
                    </a:cubicBezTo>
                    <a:cubicBezTo>
                      <a:pt x="0" y="1722"/>
                      <a:pt x="956" y="2424"/>
                      <a:pt x="956" y="2424"/>
                    </a:cubicBezTo>
                    <a:cubicBezTo>
                      <a:pt x="956" y="2424"/>
                      <a:pt x="1403" y="1326"/>
                      <a:pt x="559" y="116"/>
                    </a:cubicBezTo>
                    <a:cubicBezTo>
                      <a:pt x="502" y="36"/>
                      <a:pt x="422" y="1"/>
                      <a:pt x="3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67"/>
              <p:cNvSpPr/>
              <p:nvPr/>
            </p:nvSpPr>
            <p:spPr>
              <a:xfrm>
                <a:off x="3794375" y="4913800"/>
                <a:ext cx="347925" cy="135725"/>
              </a:xfrm>
              <a:custGeom>
                <a:rect b="b" l="l" r="r" t="t"/>
                <a:pathLst>
                  <a:path extrusionOk="0" h="5429" w="13917">
                    <a:moveTo>
                      <a:pt x="3660" y="0"/>
                    </a:moveTo>
                    <a:cubicBezTo>
                      <a:pt x="3646" y="0"/>
                      <a:pt x="3633" y="0"/>
                      <a:pt x="3619" y="0"/>
                    </a:cubicBezTo>
                    <a:cubicBezTo>
                      <a:pt x="0" y="41"/>
                      <a:pt x="163" y="2582"/>
                      <a:pt x="3203" y="3192"/>
                    </a:cubicBezTo>
                    <a:cubicBezTo>
                      <a:pt x="6232" y="3792"/>
                      <a:pt x="13917" y="5429"/>
                      <a:pt x="13917" y="5429"/>
                    </a:cubicBezTo>
                    <a:cubicBezTo>
                      <a:pt x="13917" y="5429"/>
                      <a:pt x="7298" y="0"/>
                      <a:pt x="3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67"/>
              <p:cNvSpPr/>
              <p:nvPr/>
            </p:nvSpPr>
            <p:spPr>
              <a:xfrm>
                <a:off x="3830450" y="4935400"/>
                <a:ext cx="191650" cy="53400"/>
              </a:xfrm>
              <a:custGeom>
                <a:rect b="b" l="l" r="r" t="t"/>
                <a:pathLst>
                  <a:path extrusionOk="0" fill="none" h="2136" w="7666">
                    <a:moveTo>
                      <a:pt x="1" y="316"/>
                    </a:moveTo>
                    <a:cubicBezTo>
                      <a:pt x="1" y="316"/>
                      <a:pt x="3986" y="1"/>
                      <a:pt x="7666" y="2135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67"/>
              <p:cNvSpPr/>
              <p:nvPr/>
            </p:nvSpPr>
            <p:spPr>
              <a:xfrm>
                <a:off x="3860700" y="4919125"/>
                <a:ext cx="31275" cy="26975"/>
              </a:xfrm>
              <a:custGeom>
                <a:rect b="b" l="l" r="r" t="t"/>
                <a:pathLst>
                  <a:path extrusionOk="0" fill="none" h="1079" w="1251">
                    <a:moveTo>
                      <a:pt x="1251" y="1078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67"/>
              <p:cNvSpPr/>
              <p:nvPr/>
            </p:nvSpPr>
            <p:spPr>
              <a:xfrm>
                <a:off x="3852325" y="4959550"/>
                <a:ext cx="95825" cy="22625"/>
              </a:xfrm>
              <a:custGeom>
                <a:rect b="b" l="l" r="r" t="t"/>
                <a:pathLst>
                  <a:path extrusionOk="0" fill="none" h="905" w="3833">
                    <a:moveTo>
                      <a:pt x="3833" y="0"/>
                    </a:moveTo>
                    <a:lnTo>
                      <a:pt x="0" y="905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67"/>
              <p:cNvSpPr/>
              <p:nvPr/>
            </p:nvSpPr>
            <p:spPr>
              <a:xfrm>
                <a:off x="3861725" y="4913800"/>
                <a:ext cx="280325" cy="135725"/>
              </a:xfrm>
              <a:custGeom>
                <a:rect b="b" l="l" r="r" t="t"/>
                <a:pathLst>
                  <a:path extrusionOk="0" h="5429" w="11213">
                    <a:moveTo>
                      <a:pt x="955" y="0"/>
                    </a:moveTo>
                    <a:cubicBezTo>
                      <a:pt x="942" y="0"/>
                      <a:pt x="929" y="0"/>
                      <a:pt x="915" y="0"/>
                    </a:cubicBezTo>
                    <a:cubicBezTo>
                      <a:pt x="570" y="11"/>
                      <a:pt x="265" y="41"/>
                      <a:pt x="0" y="82"/>
                    </a:cubicBezTo>
                    <a:lnTo>
                      <a:pt x="3030" y="2298"/>
                    </a:lnTo>
                    <a:cubicBezTo>
                      <a:pt x="3030" y="2298"/>
                      <a:pt x="1169" y="2501"/>
                      <a:pt x="315" y="3152"/>
                    </a:cubicBezTo>
                    <a:cubicBezTo>
                      <a:pt x="387" y="3162"/>
                      <a:pt x="437" y="3172"/>
                      <a:pt x="498" y="3192"/>
                    </a:cubicBezTo>
                    <a:cubicBezTo>
                      <a:pt x="3517" y="3792"/>
                      <a:pt x="11213" y="5429"/>
                      <a:pt x="11213" y="5429"/>
                    </a:cubicBezTo>
                    <a:cubicBezTo>
                      <a:pt x="11213" y="5429"/>
                      <a:pt x="4583" y="0"/>
                      <a:pt x="955" y="0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67"/>
              <p:cNvSpPr/>
              <p:nvPr/>
            </p:nvSpPr>
            <p:spPr>
              <a:xfrm>
                <a:off x="3826150" y="4981950"/>
                <a:ext cx="401800" cy="147900"/>
              </a:xfrm>
              <a:custGeom>
                <a:rect b="b" l="l" r="r" t="t"/>
                <a:pathLst>
                  <a:path extrusionOk="0" h="5916" w="16072">
                    <a:moveTo>
                      <a:pt x="4506" y="0"/>
                    </a:moveTo>
                    <a:cubicBezTo>
                      <a:pt x="2862" y="0"/>
                      <a:pt x="1500" y="606"/>
                      <a:pt x="824" y="2245"/>
                    </a:cubicBezTo>
                    <a:cubicBezTo>
                      <a:pt x="0" y="4634"/>
                      <a:pt x="16041" y="5915"/>
                      <a:pt x="16041" y="5915"/>
                    </a:cubicBezTo>
                    <a:lnTo>
                      <a:pt x="16072" y="4858"/>
                    </a:lnTo>
                    <a:cubicBezTo>
                      <a:pt x="16072" y="4858"/>
                      <a:pt x="9160" y="0"/>
                      <a:pt x="4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67"/>
              <p:cNvSpPr/>
              <p:nvPr/>
            </p:nvSpPr>
            <p:spPr>
              <a:xfrm>
                <a:off x="3898325" y="5023850"/>
                <a:ext cx="297600" cy="65075"/>
              </a:xfrm>
              <a:custGeom>
                <a:rect b="b" l="l" r="r" t="t"/>
                <a:pathLst>
                  <a:path extrusionOk="0" fill="none" h="2603" w="11904">
                    <a:moveTo>
                      <a:pt x="0" y="0"/>
                    </a:moveTo>
                    <a:cubicBezTo>
                      <a:pt x="0" y="0"/>
                      <a:pt x="8915" y="1240"/>
                      <a:pt x="11904" y="2602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67"/>
              <p:cNvSpPr/>
              <p:nvPr/>
            </p:nvSpPr>
            <p:spPr>
              <a:xfrm>
                <a:off x="4017750" y="5003775"/>
                <a:ext cx="42975" cy="47525"/>
              </a:xfrm>
              <a:custGeom>
                <a:rect b="b" l="l" r="r" t="t"/>
                <a:pathLst>
                  <a:path extrusionOk="0" fill="none" h="1901" w="1719">
                    <a:moveTo>
                      <a:pt x="1719" y="1901"/>
                    </a:moveTo>
                    <a:cubicBezTo>
                      <a:pt x="1719" y="1901"/>
                      <a:pt x="855" y="1444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67"/>
              <p:cNvSpPr/>
              <p:nvPr/>
            </p:nvSpPr>
            <p:spPr>
              <a:xfrm>
                <a:off x="3938225" y="4981900"/>
                <a:ext cx="289725" cy="147675"/>
              </a:xfrm>
              <a:custGeom>
                <a:rect b="b" l="l" r="r" t="t"/>
                <a:pathLst>
                  <a:path extrusionOk="0" h="5907" w="11589">
                    <a:moveTo>
                      <a:pt x="44" y="1"/>
                    </a:moveTo>
                    <a:cubicBezTo>
                      <a:pt x="29" y="1"/>
                      <a:pt x="15" y="1"/>
                      <a:pt x="0" y="1"/>
                    </a:cubicBezTo>
                    <a:lnTo>
                      <a:pt x="9413" y="5714"/>
                    </a:lnTo>
                    <a:cubicBezTo>
                      <a:pt x="10054" y="5775"/>
                      <a:pt x="10572" y="5826"/>
                      <a:pt x="10948" y="5856"/>
                    </a:cubicBezTo>
                    <a:lnTo>
                      <a:pt x="11558" y="5907"/>
                    </a:lnTo>
                    <a:lnTo>
                      <a:pt x="11589" y="4850"/>
                    </a:lnTo>
                    <a:cubicBezTo>
                      <a:pt x="11589" y="4850"/>
                      <a:pt x="4699" y="1"/>
                      <a:pt x="44" y="1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67"/>
              <p:cNvSpPr/>
              <p:nvPr/>
            </p:nvSpPr>
            <p:spPr>
              <a:xfrm>
                <a:off x="3915850" y="5038325"/>
                <a:ext cx="73975" cy="35600"/>
              </a:xfrm>
              <a:custGeom>
                <a:rect b="b" l="l" r="r" t="t"/>
                <a:pathLst>
                  <a:path extrusionOk="0" fill="none" h="1424" w="2959">
                    <a:moveTo>
                      <a:pt x="2959" y="1"/>
                    </a:moveTo>
                    <a:cubicBezTo>
                      <a:pt x="2959" y="1"/>
                      <a:pt x="1373" y="366"/>
                      <a:pt x="0" y="1424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67"/>
              <p:cNvSpPr/>
              <p:nvPr/>
            </p:nvSpPr>
            <p:spPr>
              <a:xfrm>
                <a:off x="3726000" y="4757400"/>
                <a:ext cx="541350" cy="381325"/>
              </a:xfrm>
              <a:custGeom>
                <a:rect b="b" l="l" r="r" t="t"/>
                <a:pathLst>
                  <a:path extrusionOk="0" h="15253" w="21654">
                    <a:moveTo>
                      <a:pt x="5813" y="0"/>
                    </a:moveTo>
                    <a:cubicBezTo>
                      <a:pt x="4601" y="0"/>
                      <a:pt x="3451" y="426"/>
                      <a:pt x="2420" y="1428"/>
                    </a:cubicBezTo>
                    <a:cubicBezTo>
                      <a:pt x="1" y="4071"/>
                      <a:pt x="21033" y="15253"/>
                      <a:pt x="21033" y="15253"/>
                    </a:cubicBezTo>
                    <a:lnTo>
                      <a:pt x="21653" y="13891"/>
                    </a:lnTo>
                    <a:cubicBezTo>
                      <a:pt x="21653" y="13891"/>
                      <a:pt x="12732" y="0"/>
                      <a:pt x="5813" y="0"/>
                    </a:cubicBezTo>
                    <a:close/>
                  </a:path>
                </a:pathLst>
              </a:custGeom>
              <a:solidFill>
                <a:srgbClr val="3056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67"/>
              <p:cNvSpPr/>
              <p:nvPr/>
            </p:nvSpPr>
            <p:spPr>
              <a:xfrm>
                <a:off x="3850275" y="4796400"/>
                <a:ext cx="388350" cy="302950"/>
              </a:xfrm>
              <a:custGeom>
                <a:rect b="b" l="l" r="r" t="t"/>
                <a:pathLst>
                  <a:path extrusionOk="0" fill="none" h="12118" w="15534">
                    <a:moveTo>
                      <a:pt x="1" y="0"/>
                    </a:moveTo>
                    <a:cubicBezTo>
                      <a:pt x="1" y="0"/>
                      <a:pt x="10929" y="6628"/>
                      <a:pt x="15534" y="12117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67"/>
              <p:cNvSpPr/>
              <p:nvPr/>
            </p:nvSpPr>
            <p:spPr>
              <a:xfrm>
                <a:off x="3841650" y="4847725"/>
                <a:ext cx="92525" cy="12975"/>
              </a:xfrm>
              <a:custGeom>
                <a:rect b="b" l="l" r="r" t="t"/>
                <a:pathLst>
                  <a:path extrusionOk="0" fill="none" h="519" w="3701">
                    <a:moveTo>
                      <a:pt x="0" y="519"/>
                    </a:moveTo>
                    <a:cubicBezTo>
                      <a:pt x="0" y="519"/>
                      <a:pt x="2511" y="0"/>
                      <a:pt x="3700" y="10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67"/>
              <p:cNvSpPr/>
              <p:nvPr/>
            </p:nvSpPr>
            <p:spPr>
              <a:xfrm>
                <a:off x="4002500" y="4826875"/>
                <a:ext cx="32825" cy="94075"/>
              </a:xfrm>
              <a:custGeom>
                <a:rect b="b" l="l" r="r" t="t"/>
                <a:pathLst>
                  <a:path extrusionOk="0" fill="none" h="3763" w="1313">
                    <a:moveTo>
                      <a:pt x="1" y="1"/>
                    </a:moveTo>
                    <a:cubicBezTo>
                      <a:pt x="1" y="1"/>
                      <a:pt x="530" y="2308"/>
                      <a:pt x="1312" y="376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67"/>
              <p:cNvSpPr/>
              <p:nvPr/>
            </p:nvSpPr>
            <p:spPr>
              <a:xfrm>
                <a:off x="4048500" y="4979375"/>
                <a:ext cx="67125" cy="14000"/>
              </a:xfrm>
              <a:custGeom>
                <a:rect b="b" l="l" r="r" t="t"/>
                <a:pathLst>
                  <a:path extrusionOk="0" fill="none" h="560" w="2685">
                    <a:moveTo>
                      <a:pt x="1" y="559"/>
                    </a:moveTo>
                    <a:cubicBezTo>
                      <a:pt x="1" y="559"/>
                      <a:pt x="1465" y="0"/>
                      <a:pt x="2685" y="13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" name="Google Shape;197;p67"/>
            <p:cNvGrpSpPr/>
            <p:nvPr/>
          </p:nvGrpSpPr>
          <p:grpSpPr>
            <a:xfrm flipH="1" rot="-825249">
              <a:off x="815878" y="4676373"/>
              <a:ext cx="602698" cy="553267"/>
              <a:chOff x="3726000" y="4641775"/>
              <a:chExt cx="541350" cy="496950"/>
            </a:xfrm>
          </p:grpSpPr>
          <p:sp>
            <p:nvSpPr>
              <p:cNvPr id="198" name="Google Shape;198;p67"/>
              <p:cNvSpPr/>
              <p:nvPr/>
            </p:nvSpPr>
            <p:spPr>
              <a:xfrm>
                <a:off x="3992850" y="4698050"/>
                <a:ext cx="178675" cy="284400"/>
              </a:xfrm>
              <a:custGeom>
                <a:rect b="b" l="l" r="r" t="t"/>
                <a:pathLst>
                  <a:path extrusionOk="0" fill="none" h="11376" w="7147">
                    <a:moveTo>
                      <a:pt x="7147" y="11375"/>
                    </a:moveTo>
                    <a:cubicBezTo>
                      <a:pt x="7147" y="11375"/>
                      <a:pt x="3782" y="10867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67"/>
              <p:cNvSpPr/>
              <p:nvPr/>
            </p:nvSpPr>
            <p:spPr>
              <a:xfrm>
                <a:off x="3957000" y="4722125"/>
                <a:ext cx="58750" cy="32800"/>
              </a:xfrm>
              <a:custGeom>
                <a:rect b="b" l="l" r="r" t="t"/>
                <a:pathLst>
                  <a:path extrusionOk="0" h="1312" w="2350">
                    <a:moveTo>
                      <a:pt x="372" y="1"/>
                    </a:moveTo>
                    <a:cubicBezTo>
                      <a:pt x="139" y="1"/>
                      <a:pt x="0" y="276"/>
                      <a:pt x="184" y="450"/>
                    </a:cubicBezTo>
                    <a:cubicBezTo>
                      <a:pt x="908" y="1203"/>
                      <a:pt x="1700" y="1311"/>
                      <a:pt x="2095" y="1311"/>
                    </a:cubicBezTo>
                    <a:cubicBezTo>
                      <a:pt x="2254" y="1311"/>
                      <a:pt x="2350" y="1294"/>
                      <a:pt x="2350" y="1294"/>
                    </a:cubicBezTo>
                    <a:cubicBezTo>
                      <a:pt x="2350" y="1294"/>
                      <a:pt x="1862" y="226"/>
                      <a:pt x="408" y="3"/>
                    </a:cubicBezTo>
                    <a:cubicBezTo>
                      <a:pt x="396" y="1"/>
                      <a:pt x="384" y="1"/>
                      <a:pt x="3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67"/>
              <p:cNvSpPr/>
              <p:nvPr/>
            </p:nvSpPr>
            <p:spPr>
              <a:xfrm>
                <a:off x="4008600" y="4696550"/>
                <a:ext cx="36725" cy="57675"/>
              </a:xfrm>
              <a:custGeom>
                <a:rect b="b" l="l" r="r" t="t"/>
                <a:pathLst>
                  <a:path extrusionOk="0" h="2307" w="1469">
                    <a:moveTo>
                      <a:pt x="1178" y="1"/>
                    </a:moveTo>
                    <a:cubicBezTo>
                      <a:pt x="1109" y="1"/>
                      <a:pt x="1039" y="28"/>
                      <a:pt x="987" y="91"/>
                    </a:cubicBezTo>
                    <a:cubicBezTo>
                      <a:pt x="1" y="1168"/>
                      <a:pt x="286" y="2307"/>
                      <a:pt x="286" y="2307"/>
                    </a:cubicBezTo>
                    <a:cubicBezTo>
                      <a:pt x="286" y="2307"/>
                      <a:pt x="1333" y="1758"/>
                      <a:pt x="1455" y="294"/>
                    </a:cubicBezTo>
                    <a:cubicBezTo>
                      <a:pt x="1468" y="122"/>
                      <a:pt x="1323" y="1"/>
                      <a:pt x="1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67"/>
              <p:cNvSpPr/>
              <p:nvPr/>
            </p:nvSpPr>
            <p:spPr>
              <a:xfrm>
                <a:off x="3982000" y="4791550"/>
                <a:ext cx="61200" cy="28500"/>
              </a:xfrm>
              <a:custGeom>
                <a:rect b="b" l="l" r="r" t="t"/>
                <a:pathLst>
                  <a:path extrusionOk="0" h="1140" w="2448">
                    <a:moveTo>
                      <a:pt x="361" y="1"/>
                    </a:moveTo>
                    <a:cubicBezTo>
                      <a:pt x="106" y="1"/>
                      <a:pt x="1" y="308"/>
                      <a:pt x="201" y="469"/>
                    </a:cubicBezTo>
                    <a:cubicBezTo>
                      <a:pt x="844" y="1023"/>
                      <a:pt x="1497" y="1139"/>
                      <a:pt x="1932" y="1139"/>
                    </a:cubicBezTo>
                    <a:cubicBezTo>
                      <a:pt x="2247" y="1139"/>
                      <a:pt x="2447" y="1078"/>
                      <a:pt x="2447" y="1078"/>
                    </a:cubicBezTo>
                    <a:cubicBezTo>
                      <a:pt x="2447" y="1078"/>
                      <a:pt x="1837" y="62"/>
                      <a:pt x="374" y="1"/>
                    </a:cubicBezTo>
                    <a:cubicBezTo>
                      <a:pt x="369" y="1"/>
                      <a:pt x="365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67"/>
              <p:cNvSpPr/>
              <p:nvPr/>
            </p:nvSpPr>
            <p:spPr>
              <a:xfrm>
                <a:off x="4032500" y="4758875"/>
                <a:ext cx="34850" cy="59900"/>
              </a:xfrm>
              <a:custGeom>
                <a:rect b="b" l="l" r="r" t="t"/>
                <a:pathLst>
                  <a:path extrusionOk="0" h="2396" w="1394">
                    <a:moveTo>
                      <a:pt x="1098" y="0"/>
                    </a:moveTo>
                    <a:cubicBezTo>
                      <a:pt x="1020" y="0"/>
                      <a:pt x="941" y="34"/>
                      <a:pt x="885" y="108"/>
                    </a:cubicBezTo>
                    <a:cubicBezTo>
                      <a:pt x="0" y="1277"/>
                      <a:pt x="407" y="2396"/>
                      <a:pt x="407" y="2396"/>
                    </a:cubicBezTo>
                    <a:cubicBezTo>
                      <a:pt x="407" y="2396"/>
                      <a:pt x="1393" y="1735"/>
                      <a:pt x="1363" y="261"/>
                    </a:cubicBezTo>
                    <a:cubicBezTo>
                      <a:pt x="1363" y="100"/>
                      <a:pt x="1232" y="0"/>
                      <a:pt x="10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67"/>
              <p:cNvSpPr/>
              <p:nvPr/>
            </p:nvSpPr>
            <p:spPr>
              <a:xfrm>
                <a:off x="4007350" y="4849475"/>
                <a:ext cx="62275" cy="25950"/>
              </a:xfrm>
              <a:custGeom>
                <a:rect b="b" l="l" r="r" t="t"/>
                <a:pathLst>
                  <a:path extrusionOk="0" h="1038" w="2491">
                    <a:moveTo>
                      <a:pt x="423" y="1"/>
                    </a:moveTo>
                    <a:cubicBezTo>
                      <a:pt x="401" y="1"/>
                      <a:pt x="378" y="1"/>
                      <a:pt x="356" y="2"/>
                    </a:cubicBezTo>
                    <a:cubicBezTo>
                      <a:pt x="102" y="22"/>
                      <a:pt x="0" y="337"/>
                      <a:pt x="203" y="490"/>
                    </a:cubicBezTo>
                    <a:cubicBezTo>
                      <a:pt x="804" y="929"/>
                      <a:pt x="1385" y="1037"/>
                      <a:pt x="1812" y="1037"/>
                    </a:cubicBezTo>
                    <a:cubicBezTo>
                      <a:pt x="2223" y="1037"/>
                      <a:pt x="2491" y="937"/>
                      <a:pt x="2491" y="937"/>
                    </a:cubicBezTo>
                    <a:cubicBezTo>
                      <a:pt x="2491" y="937"/>
                      <a:pt x="1831" y="1"/>
                      <a:pt x="4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67"/>
              <p:cNvSpPr/>
              <p:nvPr/>
            </p:nvSpPr>
            <p:spPr>
              <a:xfrm>
                <a:off x="4057400" y="4811925"/>
                <a:ext cx="35350" cy="60975"/>
              </a:xfrm>
              <a:custGeom>
                <a:rect b="b" l="l" r="r" t="t"/>
                <a:pathLst>
                  <a:path extrusionOk="0" h="2439" w="1414">
                    <a:moveTo>
                      <a:pt x="1010" y="1"/>
                    </a:moveTo>
                    <a:cubicBezTo>
                      <a:pt x="928" y="1"/>
                      <a:pt x="845" y="38"/>
                      <a:pt x="794" y="121"/>
                    </a:cubicBezTo>
                    <a:cubicBezTo>
                      <a:pt x="1" y="1361"/>
                      <a:pt x="489" y="2439"/>
                      <a:pt x="489" y="2439"/>
                    </a:cubicBezTo>
                    <a:cubicBezTo>
                      <a:pt x="489" y="2439"/>
                      <a:pt x="1414" y="1697"/>
                      <a:pt x="1271" y="233"/>
                    </a:cubicBezTo>
                    <a:cubicBezTo>
                      <a:pt x="1265" y="91"/>
                      <a:pt x="1138" y="1"/>
                      <a:pt x="1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67"/>
              <p:cNvSpPr/>
              <p:nvPr/>
            </p:nvSpPr>
            <p:spPr>
              <a:xfrm>
                <a:off x="3971000" y="4641775"/>
                <a:ext cx="35100" cy="60600"/>
              </a:xfrm>
              <a:custGeom>
                <a:rect b="b" l="l" r="r" t="t"/>
                <a:pathLst>
                  <a:path extrusionOk="0" h="2424" w="1404">
                    <a:moveTo>
                      <a:pt x="343" y="1"/>
                    </a:moveTo>
                    <a:cubicBezTo>
                      <a:pt x="212" y="1"/>
                      <a:pt x="84" y="100"/>
                      <a:pt x="72" y="259"/>
                    </a:cubicBezTo>
                    <a:cubicBezTo>
                      <a:pt x="0" y="1722"/>
                      <a:pt x="956" y="2424"/>
                      <a:pt x="956" y="2424"/>
                    </a:cubicBezTo>
                    <a:cubicBezTo>
                      <a:pt x="956" y="2424"/>
                      <a:pt x="1403" y="1326"/>
                      <a:pt x="559" y="116"/>
                    </a:cubicBezTo>
                    <a:cubicBezTo>
                      <a:pt x="502" y="36"/>
                      <a:pt x="422" y="1"/>
                      <a:pt x="3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67"/>
              <p:cNvSpPr/>
              <p:nvPr/>
            </p:nvSpPr>
            <p:spPr>
              <a:xfrm>
                <a:off x="3794375" y="4913800"/>
                <a:ext cx="347925" cy="135725"/>
              </a:xfrm>
              <a:custGeom>
                <a:rect b="b" l="l" r="r" t="t"/>
                <a:pathLst>
                  <a:path extrusionOk="0" h="5429" w="13917">
                    <a:moveTo>
                      <a:pt x="3660" y="0"/>
                    </a:moveTo>
                    <a:cubicBezTo>
                      <a:pt x="3646" y="0"/>
                      <a:pt x="3633" y="0"/>
                      <a:pt x="3619" y="0"/>
                    </a:cubicBezTo>
                    <a:cubicBezTo>
                      <a:pt x="0" y="41"/>
                      <a:pt x="163" y="2582"/>
                      <a:pt x="3203" y="3192"/>
                    </a:cubicBezTo>
                    <a:cubicBezTo>
                      <a:pt x="6232" y="3792"/>
                      <a:pt x="13917" y="5429"/>
                      <a:pt x="13917" y="5429"/>
                    </a:cubicBezTo>
                    <a:cubicBezTo>
                      <a:pt x="13917" y="5429"/>
                      <a:pt x="7298" y="0"/>
                      <a:pt x="3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67"/>
              <p:cNvSpPr/>
              <p:nvPr/>
            </p:nvSpPr>
            <p:spPr>
              <a:xfrm>
                <a:off x="3830450" y="4935400"/>
                <a:ext cx="191650" cy="53400"/>
              </a:xfrm>
              <a:custGeom>
                <a:rect b="b" l="l" r="r" t="t"/>
                <a:pathLst>
                  <a:path extrusionOk="0" fill="none" h="2136" w="7666">
                    <a:moveTo>
                      <a:pt x="1" y="316"/>
                    </a:moveTo>
                    <a:cubicBezTo>
                      <a:pt x="1" y="316"/>
                      <a:pt x="3986" y="1"/>
                      <a:pt x="7666" y="2135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67"/>
              <p:cNvSpPr/>
              <p:nvPr/>
            </p:nvSpPr>
            <p:spPr>
              <a:xfrm>
                <a:off x="3860700" y="4919125"/>
                <a:ext cx="31275" cy="26975"/>
              </a:xfrm>
              <a:custGeom>
                <a:rect b="b" l="l" r="r" t="t"/>
                <a:pathLst>
                  <a:path extrusionOk="0" fill="none" h="1079" w="1251">
                    <a:moveTo>
                      <a:pt x="1251" y="1078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67"/>
              <p:cNvSpPr/>
              <p:nvPr/>
            </p:nvSpPr>
            <p:spPr>
              <a:xfrm>
                <a:off x="3852325" y="4959550"/>
                <a:ext cx="95825" cy="22625"/>
              </a:xfrm>
              <a:custGeom>
                <a:rect b="b" l="l" r="r" t="t"/>
                <a:pathLst>
                  <a:path extrusionOk="0" fill="none" h="905" w="3833">
                    <a:moveTo>
                      <a:pt x="3833" y="0"/>
                    </a:moveTo>
                    <a:lnTo>
                      <a:pt x="0" y="905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67"/>
              <p:cNvSpPr/>
              <p:nvPr/>
            </p:nvSpPr>
            <p:spPr>
              <a:xfrm>
                <a:off x="3861725" y="4913800"/>
                <a:ext cx="280325" cy="135725"/>
              </a:xfrm>
              <a:custGeom>
                <a:rect b="b" l="l" r="r" t="t"/>
                <a:pathLst>
                  <a:path extrusionOk="0" h="5429" w="11213">
                    <a:moveTo>
                      <a:pt x="955" y="0"/>
                    </a:moveTo>
                    <a:cubicBezTo>
                      <a:pt x="942" y="0"/>
                      <a:pt x="929" y="0"/>
                      <a:pt x="915" y="0"/>
                    </a:cubicBezTo>
                    <a:cubicBezTo>
                      <a:pt x="570" y="11"/>
                      <a:pt x="265" y="41"/>
                      <a:pt x="0" y="82"/>
                    </a:cubicBezTo>
                    <a:lnTo>
                      <a:pt x="3030" y="2298"/>
                    </a:lnTo>
                    <a:cubicBezTo>
                      <a:pt x="3030" y="2298"/>
                      <a:pt x="1169" y="2501"/>
                      <a:pt x="315" y="3152"/>
                    </a:cubicBezTo>
                    <a:cubicBezTo>
                      <a:pt x="387" y="3162"/>
                      <a:pt x="437" y="3172"/>
                      <a:pt x="498" y="3192"/>
                    </a:cubicBezTo>
                    <a:cubicBezTo>
                      <a:pt x="3517" y="3792"/>
                      <a:pt x="11213" y="5429"/>
                      <a:pt x="11213" y="5429"/>
                    </a:cubicBezTo>
                    <a:cubicBezTo>
                      <a:pt x="11213" y="5429"/>
                      <a:pt x="4583" y="0"/>
                      <a:pt x="955" y="0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67"/>
              <p:cNvSpPr/>
              <p:nvPr/>
            </p:nvSpPr>
            <p:spPr>
              <a:xfrm>
                <a:off x="3826150" y="4981950"/>
                <a:ext cx="401800" cy="147900"/>
              </a:xfrm>
              <a:custGeom>
                <a:rect b="b" l="l" r="r" t="t"/>
                <a:pathLst>
                  <a:path extrusionOk="0" h="5916" w="16072">
                    <a:moveTo>
                      <a:pt x="4506" y="0"/>
                    </a:moveTo>
                    <a:cubicBezTo>
                      <a:pt x="2862" y="0"/>
                      <a:pt x="1500" y="606"/>
                      <a:pt x="824" y="2245"/>
                    </a:cubicBezTo>
                    <a:cubicBezTo>
                      <a:pt x="0" y="4634"/>
                      <a:pt x="16041" y="5915"/>
                      <a:pt x="16041" y="5915"/>
                    </a:cubicBezTo>
                    <a:lnTo>
                      <a:pt x="16072" y="4858"/>
                    </a:lnTo>
                    <a:cubicBezTo>
                      <a:pt x="16072" y="4858"/>
                      <a:pt x="9160" y="0"/>
                      <a:pt x="4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67"/>
              <p:cNvSpPr/>
              <p:nvPr/>
            </p:nvSpPr>
            <p:spPr>
              <a:xfrm>
                <a:off x="3898325" y="5023850"/>
                <a:ext cx="297600" cy="65075"/>
              </a:xfrm>
              <a:custGeom>
                <a:rect b="b" l="l" r="r" t="t"/>
                <a:pathLst>
                  <a:path extrusionOk="0" fill="none" h="2603" w="11904">
                    <a:moveTo>
                      <a:pt x="0" y="0"/>
                    </a:moveTo>
                    <a:cubicBezTo>
                      <a:pt x="0" y="0"/>
                      <a:pt x="8915" y="1240"/>
                      <a:pt x="11904" y="2602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67"/>
              <p:cNvSpPr/>
              <p:nvPr/>
            </p:nvSpPr>
            <p:spPr>
              <a:xfrm>
                <a:off x="4017750" y="5003775"/>
                <a:ext cx="42975" cy="47525"/>
              </a:xfrm>
              <a:custGeom>
                <a:rect b="b" l="l" r="r" t="t"/>
                <a:pathLst>
                  <a:path extrusionOk="0" fill="none" h="1901" w="1719">
                    <a:moveTo>
                      <a:pt x="1719" y="1901"/>
                    </a:moveTo>
                    <a:cubicBezTo>
                      <a:pt x="1719" y="1901"/>
                      <a:pt x="855" y="1444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67"/>
              <p:cNvSpPr/>
              <p:nvPr/>
            </p:nvSpPr>
            <p:spPr>
              <a:xfrm>
                <a:off x="3938225" y="4981900"/>
                <a:ext cx="289725" cy="147675"/>
              </a:xfrm>
              <a:custGeom>
                <a:rect b="b" l="l" r="r" t="t"/>
                <a:pathLst>
                  <a:path extrusionOk="0" h="5907" w="11589">
                    <a:moveTo>
                      <a:pt x="44" y="1"/>
                    </a:moveTo>
                    <a:cubicBezTo>
                      <a:pt x="29" y="1"/>
                      <a:pt x="15" y="1"/>
                      <a:pt x="0" y="1"/>
                    </a:cubicBezTo>
                    <a:lnTo>
                      <a:pt x="9413" y="5714"/>
                    </a:lnTo>
                    <a:cubicBezTo>
                      <a:pt x="10054" y="5775"/>
                      <a:pt x="10572" y="5826"/>
                      <a:pt x="10948" y="5856"/>
                    </a:cubicBezTo>
                    <a:lnTo>
                      <a:pt x="11558" y="5907"/>
                    </a:lnTo>
                    <a:lnTo>
                      <a:pt x="11589" y="4850"/>
                    </a:lnTo>
                    <a:cubicBezTo>
                      <a:pt x="11589" y="4850"/>
                      <a:pt x="4699" y="1"/>
                      <a:pt x="44" y="1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67"/>
              <p:cNvSpPr/>
              <p:nvPr/>
            </p:nvSpPr>
            <p:spPr>
              <a:xfrm>
                <a:off x="3915850" y="5038325"/>
                <a:ext cx="73975" cy="35600"/>
              </a:xfrm>
              <a:custGeom>
                <a:rect b="b" l="l" r="r" t="t"/>
                <a:pathLst>
                  <a:path extrusionOk="0" fill="none" h="1424" w="2959">
                    <a:moveTo>
                      <a:pt x="2959" y="1"/>
                    </a:moveTo>
                    <a:cubicBezTo>
                      <a:pt x="2959" y="1"/>
                      <a:pt x="1373" y="366"/>
                      <a:pt x="0" y="1424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67"/>
              <p:cNvSpPr/>
              <p:nvPr/>
            </p:nvSpPr>
            <p:spPr>
              <a:xfrm>
                <a:off x="3726000" y="4757400"/>
                <a:ext cx="541350" cy="381325"/>
              </a:xfrm>
              <a:custGeom>
                <a:rect b="b" l="l" r="r" t="t"/>
                <a:pathLst>
                  <a:path extrusionOk="0" h="15253" w="21654">
                    <a:moveTo>
                      <a:pt x="5813" y="0"/>
                    </a:moveTo>
                    <a:cubicBezTo>
                      <a:pt x="4601" y="0"/>
                      <a:pt x="3451" y="426"/>
                      <a:pt x="2420" y="1428"/>
                    </a:cubicBezTo>
                    <a:cubicBezTo>
                      <a:pt x="1" y="4071"/>
                      <a:pt x="21033" y="15253"/>
                      <a:pt x="21033" y="15253"/>
                    </a:cubicBezTo>
                    <a:lnTo>
                      <a:pt x="21653" y="13891"/>
                    </a:lnTo>
                    <a:cubicBezTo>
                      <a:pt x="21653" y="13891"/>
                      <a:pt x="12732" y="0"/>
                      <a:pt x="5813" y="0"/>
                    </a:cubicBezTo>
                    <a:close/>
                  </a:path>
                </a:pathLst>
              </a:custGeom>
              <a:solidFill>
                <a:srgbClr val="3056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67"/>
              <p:cNvSpPr/>
              <p:nvPr/>
            </p:nvSpPr>
            <p:spPr>
              <a:xfrm>
                <a:off x="3850275" y="4796400"/>
                <a:ext cx="388350" cy="302950"/>
              </a:xfrm>
              <a:custGeom>
                <a:rect b="b" l="l" r="r" t="t"/>
                <a:pathLst>
                  <a:path extrusionOk="0" fill="none" h="12118" w="15534">
                    <a:moveTo>
                      <a:pt x="1" y="0"/>
                    </a:moveTo>
                    <a:cubicBezTo>
                      <a:pt x="1" y="0"/>
                      <a:pt x="10929" y="6628"/>
                      <a:pt x="15534" y="12117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67"/>
              <p:cNvSpPr/>
              <p:nvPr/>
            </p:nvSpPr>
            <p:spPr>
              <a:xfrm>
                <a:off x="3841650" y="4847725"/>
                <a:ext cx="92525" cy="12975"/>
              </a:xfrm>
              <a:custGeom>
                <a:rect b="b" l="l" r="r" t="t"/>
                <a:pathLst>
                  <a:path extrusionOk="0" fill="none" h="519" w="3701">
                    <a:moveTo>
                      <a:pt x="0" y="519"/>
                    </a:moveTo>
                    <a:cubicBezTo>
                      <a:pt x="0" y="519"/>
                      <a:pt x="2511" y="0"/>
                      <a:pt x="3700" y="10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67"/>
              <p:cNvSpPr/>
              <p:nvPr/>
            </p:nvSpPr>
            <p:spPr>
              <a:xfrm>
                <a:off x="4002500" y="4826875"/>
                <a:ext cx="32825" cy="94075"/>
              </a:xfrm>
              <a:custGeom>
                <a:rect b="b" l="l" r="r" t="t"/>
                <a:pathLst>
                  <a:path extrusionOk="0" fill="none" h="3763" w="1313">
                    <a:moveTo>
                      <a:pt x="1" y="1"/>
                    </a:moveTo>
                    <a:cubicBezTo>
                      <a:pt x="1" y="1"/>
                      <a:pt x="530" y="2308"/>
                      <a:pt x="1312" y="376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67"/>
              <p:cNvSpPr/>
              <p:nvPr/>
            </p:nvSpPr>
            <p:spPr>
              <a:xfrm>
                <a:off x="4048500" y="4979375"/>
                <a:ext cx="67125" cy="14000"/>
              </a:xfrm>
              <a:custGeom>
                <a:rect b="b" l="l" r="r" t="t"/>
                <a:pathLst>
                  <a:path extrusionOk="0" fill="none" h="560" w="2685">
                    <a:moveTo>
                      <a:pt x="1" y="559"/>
                    </a:moveTo>
                    <a:cubicBezTo>
                      <a:pt x="1" y="559"/>
                      <a:pt x="1465" y="0"/>
                      <a:pt x="2685" y="13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8"/>
          <p:cNvSpPr/>
          <p:nvPr/>
        </p:nvSpPr>
        <p:spPr>
          <a:xfrm>
            <a:off x="3877440" y="-645540"/>
            <a:ext cx="5645400" cy="2756075"/>
          </a:xfrm>
          <a:custGeom>
            <a:rect b="b" l="l" r="r" t="t"/>
            <a:pathLst>
              <a:path extrusionOk="0" h="110243" w="225816">
                <a:moveTo>
                  <a:pt x="60316" y="991"/>
                </a:moveTo>
                <a:cubicBezTo>
                  <a:pt x="33282" y="24"/>
                  <a:pt x="46181" y="-997"/>
                  <a:pt x="37743" y="1959"/>
                </a:cubicBezTo>
                <a:cubicBezTo>
                  <a:pt x="29305" y="4915"/>
                  <a:pt x="15975" y="11526"/>
                  <a:pt x="9687" y="18728"/>
                </a:cubicBezTo>
                <a:cubicBezTo>
                  <a:pt x="3399" y="25930"/>
                  <a:pt x="67" y="36787"/>
                  <a:pt x="13" y="45171"/>
                </a:cubicBezTo>
                <a:cubicBezTo>
                  <a:pt x="-41" y="53555"/>
                  <a:pt x="2916" y="62746"/>
                  <a:pt x="9365" y="69034"/>
                </a:cubicBezTo>
                <a:cubicBezTo>
                  <a:pt x="15815" y="75322"/>
                  <a:pt x="26617" y="80965"/>
                  <a:pt x="38710" y="82900"/>
                </a:cubicBezTo>
                <a:cubicBezTo>
                  <a:pt x="50803" y="84835"/>
                  <a:pt x="69023" y="82900"/>
                  <a:pt x="81922" y="80643"/>
                </a:cubicBezTo>
                <a:cubicBezTo>
                  <a:pt x="94821" y="78386"/>
                  <a:pt x="105517" y="71130"/>
                  <a:pt x="116105" y="69356"/>
                </a:cubicBezTo>
                <a:cubicBezTo>
                  <a:pt x="126693" y="67582"/>
                  <a:pt x="136260" y="67367"/>
                  <a:pt x="145450" y="70001"/>
                </a:cubicBezTo>
                <a:cubicBezTo>
                  <a:pt x="154641" y="72635"/>
                  <a:pt x="164906" y="79568"/>
                  <a:pt x="171248" y="85158"/>
                </a:cubicBezTo>
                <a:cubicBezTo>
                  <a:pt x="177590" y="90748"/>
                  <a:pt x="178074" y="99401"/>
                  <a:pt x="183502" y="103539"/>
                </a:cubicBezTo>
                <a:cubicBezTo>
                  <a:pt x="188930" y="107677"/>
                  <a:pt x="197046" y="111009"/>
                  <a:pt x="203818" y="109988"/>
                </a:cubicBezTo>
                <a:cubicBezTo>
                  <a:pt x="210590" y="108967"/>
                  <a:pt x="220748" y="105098"/>
                  <a:pt x="224134" y="97412"/>
                </a:cubicBezTo>
                <a:cubicBezTo>
                  <a:pt x="227520" y="89726"/>
                  <a:pt x="224564" y="77418"/>
                  <a:pt x="224134" y="63874"/>
                </a:cubicBezTo>
                <a:cubicBezTo>
                  <a:pt x="223704" y="50330"/>
                  <a:pt x="225586" y="25500"/>
                  <a:pt x="221555" y="16148"/>
                </a:cubicBezTo>
                <a:cubicBezTo>
                  <a:pt x="217524" y="6796"/>
                  <a:pt x="226822" y="10289"/>
                  <a:pt x="199949" y="7763"/>
                </a:cubicBezTo>
                <a:cubicBezTo>
                  <a:pt x="173076" y="5237"/>
                  <a:pt x="87350" y="1958"/>
                  <a:pt x="60316" y="991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68"/>
          <p:cNvSpPr txBox="1"/>
          <p:nvPr>
            <p:ph type="title"/>
          </p:nvPr>
        </p:nvSpPr>
        <p:spPr>
          <a:xfrm>
            <a:off x="3942391" y="4076600"/>
            <a:ext cx="44865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4" name="Google Shape;224;p68"/>
          <p:cNvSpPr txBox="1"/>
          <p:nvPr>
            <p:ph idx="1" type="subTitle"/>
          </p:nvPr>
        </p:nvSpPr>
        <p:spPr>
          <a:xfrm>
            <a:off x="3942250" y="2170225"/>
            <a:ext cx="4486500" cy="182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9"/>
          <p:cNvSpPr/>
          <p:nvPr/>
        </p:nvSpPr>
        <p:spPr>
          <a:xfrm>
            <a:off x="4949353" y="3365594"/>
            <a:ext cx="4312325" cy="1965950"/>
          </a:xfrm>
          <a:custGeom>
            <a:rect b="b" l="l" r="r" t="t"/>
            <a:pathLst>
              <a:path extrusionOk="0" h="78638" w="172493">
                <a:moveTo>
                  <a:pt x="152558" y="75953"/>
                </a:moveTo>
                <a:cubicBezTo>
                  <a:pt x="131920" y="76168"/>
                  <a:pt x="70219" y="76544"/>
                  <a:pt x="47108" y="76598"/>
                </a:cubicBezTo>
                <a:cubicBezTo>
                  <a:pt x="23997" y="76652"/>
                  <a:pt x="20988" y="77136"/>
                  <a:pt x="13893" y="76276"/>
                </a:cubicBezTo>
                <a:cubicBezTo>
                  <a:pt x="6799" y="75416"/>
                  <a:pt x="6852" y="74394"/>
                  <a:pt x="4541" y="71438"/>
                </a:cubicBezTo>
                <a:cubicBezTo>
                  <a:pt x="2230" y="68482"/>
                  <a:pt x="135" y="62677"/>
                  <a:pt x="27" y="58539"/>
                </a:cubicBezTo>
                <a:cubicBezTo>
                  <a:pt x="-80" y="54401"/>
                  <a:pt x="1316" y="49457"/>
                  <a:pt x="3896" y="46608"/>
                </a:cubicBezTo>
                <a:cubicBezTo>
                  <a:pt x="6476" y="43760"/>
                  <a:pt x="10883" y="42093"/>
                  <a:pt x="15505" y="41448"/>
                </a:cubicBezTo>
                <a:cubicBezTo>
                  <a:pt x="20127" y="40803"/>
                  <a:pt x="26093" y="41448"/>
                  <a:pt x="31629" y="42738"/>
                </a:cubicBezTo>
                <a:cubicBezTo>
                  <a:pt x="37165" y="44028"/>
                  <a:pt x="41412" y="48113"/>
                  <a:pt x="48721" y="49188"/>
                </a:cubicBezTo>
                <a:cubicBezTo>
                  <a:pt x="56031" y="50263"/>
                  <a:pt x="67156" y="51016"/>
                  <a:pt x="75486" y="49188"/>
                </a:cubicBezTo>
                <a:cubicBezTo>
                  <a:pt x="83817" y="47361"/>
                  <a:pt x="92738" y="44673"/>
                  <a:pt x="98704" y="38223"/>
                </a:cubicBezTo>
                <a:cubicBezTo>
                  <a:pt x="104670" y="31773"/>
                  <a:pt x="106659" y="16725"/>
                  <a:pt x="111281" y="10490"/>
                </a:cubicBezTo>
                <a:cubicBezTo>
                  <a:pt x="115903" y="4256"/>
                  <a:pt x="120471" y="2213"/>
                  <a:pt x="126437" y="816"/>
                </a:cubicBezTo>
                <a:cubicBezTo>
                  <a:pt x="132403" y="-581"/>
                  <a:pt x="140680" y="-98"/>
                  <a:pt x="147076" y="2106"/>
                </a:cubicBezTo>
                <a:cubicBezTo>
                  <a:pt x="153472" y="4310"/>
                  <a:pt x="160889" y="8878"/>
                  <a:pt x="164812" y="14038"/>
                </a:cubicBezTo>
                <a:cubicBezTo>
                  <a:pt x="168736" y="19198"/>
                  <a:pt x="169596" y="22852"/>
                  <a:pt x="170617" y="33064"/>
                </a:cubicBezTo>
                <a:cubicBezTo>
                  <a:pt x="171638" y="43276"/>
                  <a:pt x="173949" y="68160"/>
                  <a:pt x="170939" y="75308"/>
                </a:cubicBezTo>
                <a:cubicBezTo>
                  <a:pt x="167929" y="82456"/>
                  <a:pt x="173197" y="75738"/>
                  <a:pt x="152558" y="75953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69"/>
          <p:cNvSpPr/>
          <p:nvPr/>
        </p:nvSpPr>
        <p:spPr>
          <a:xfrm>
            <a:off x="-453151" y="-180878"/>
            <a:ext cx="1861300" cy="1956525"/>
          </a:xfrm>
          <a:custGeom>
            <a:rect b="b" l="l" r="r" t="t"/>
            <a:pathLst>
              <a:path extrusionOk="0" h="78261" w="74452">
                <a:moveTo>
                  <a:pt x="1680" y="72053"/>
                </a:moveTo>
                <a:cubicBezTo>
                  <a:pt x="3185" y="75385"/>
                  <a:pt x="6087" y="75546"/>
                  <a:pt x="9097" y="76567"/>
                </a:cubicBezTo>
                <a:cubicBezTo>
                  <a:pt x="12107" y="77588"/>
                  <a:pt x="15922" y="78341"/>
                  <a:pt x="19738" y="78180"/>
                </a:cubicBezTo>
                <a:cubicBezTo>
                  <a:pt x="23554" y="78019"/>
                  <a:pt x="29143" y="77105"/>
                  <a:pt x="31992" y="75600"/>
                </a:cubicBezTo>
                <a:cubicBezTo>
                  <a:pt x="34841" y="74095"/>
                  <a:pt x="35755" y="71837"/>
                  <a:pt x="36830" y="69150"/>
                </a:cubicBezTo>
                <a:cubicBezTo>
                  <a:pt x="37905" y="66463"/>
                  <a:pt x="39195" y="62647"/>
                  <a:pt x="38442" y="59476"/>
                </a:cubicBezTo>
                <a:cubicBezTo>
                  <a:pt x="37690" y="56305"/>
                  <a:pt x="34680" y="53349"/>
                  <a:pt x="32315" y="50124"/>
                </a:cubicBezTo>
                <a:cubicBezTo>
                  <a:pt x="29950" y="46899"/>
                  <a:pt x="25812" y="43622"/>
                  <a:pt x="24253" y="40128"/>
                </a:cubicBezTo>
                <a:cubicBezTo>
                  <a:pt x="22694" y="36635"/>
                  <a:pt x="21781" y="31850"/>
                  <a:pt x="22963" y="29163"/>
                </a:cubicBezTo>
                <a:cubicBezTo>
                  <a:pt x="24146" y="26476"/>
                  <a:pt x="27693" y="25025"/>
                  <a:pt x="31348" y="24004"/>
                </a:cubicBezTo>
                <a:cubicBezTo>
                  <a:pt x="35003" y="22983"/>
                  <a:pt x="40270" y="23036"/>
                  <a:pt x="44892" y="23036"/>
                </a:cubicBezTo>
                <a:cubicBezTo>
                  <a:pt x="49514" y="23036"/>
                  <a:pt x="54943" y="24165"/>
                  <a:pt x="59081" y="24004"/>
                </a:cubicBezTo>
                <a:cubicBezTo>
                  <a:pt x="63219" y="23843"/>
                  <a:pt x="67250" y="23037"/>
                  <a:pt x="69722" y="22069"/>
                </a:cubicBezTo>
                <a:cubicBezTo>
                  <a:pt x="72194" y="21102"/>
                  <a:pt x="73162" y="19811"/>
                  <a:pt x="73914" y="18199"/>
                </a:cubicBezTo>
                <a:cubicBezTo>
                  <a:pt x="74667" y="16587"/>
                  <a:pt x="74452" y="14115"/>
                  <a:pt x="74237" y="12395"/>
                </a:cubicBezTo>
                <a:cubicBezTo>
                  <a:pt x="74022" y="10675"/>
                  <a:pt x="73754" y="9278"/>
                  <a:pt x="72625" y="7880"/>
                </a:cubicBezTo>
                <a:cubicBezTo>
                  <a:pt x="71496" y="6483"/>
                  <a:pt x="70421" y="5031"/>
                  <a:pt x="67465" y="4010"/>
                </a:cubicBezTo>
                <a:cubicBezTo>
                  <a:pt x="64509" y="2989"/>
                  <a:pt x="63219" y="2398"/>
                  <a:pt x="54888" y="1753"/>
                </a:cubicBezTo>
                <a:cubicBezTo>
                  <a:pt x="46557" y="1108"/>
                  <a:pt x="25597" y="-396"/>
                  <a:pt x="17481" y="141"/>
                </a:cubicBezTo>
                <a:cubicBezTo>
                  <a:pt x="9365" y="679"/>
                  <a:pt x="8935" y="678"/>
                  <a:pt x="6194" y="4978"/>
                </a:cubicBezTo>
                <a:cubicBezTo>
                  <a:pt x="3453" y="9278"/>
                  <a:pt x="2056" y="17340"/>
                  <a:pt x="1035" y="25939"/>
                </a:cubicBezTo>
                <a:cubicBezTo>
                  <a:pt x="14" y="34538"/>
                  <a:pt x="-40" y="48888"/>
                  <a:pt x="67" y="56574"/>
                </a:cubicBezTo>
                <a:cubicBezTo>
                  <a:pt x="175" y="64260"/>
                  <a:pt x="175" y="68721"/>
                  <a:pt x="1680" y="72053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69"/>
          <p:cNvSpPr txBox="1"/>
          <p:nvPr>
            <p:ph idx="1" type="subTitle"/>
          </p:nvPr>
        </p:nvSpPr>
        <p:spPr>
          <a:xfrm>
            <a:off x="1797921" y="2554825"/>
            <a:ext cx="2553900" cy="5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9" name="Google Shape;229;p69"/>
          <p:cNvSpPr txBox="1"/>
          <p:nvPr>
            <p:ph idx="2" type="subTitle"/>
          </p:nvPr>
        </p:nvSpPr>
        <p:spPr>
          <a:xfrm>
            <a:off x="5565946" y="1680875"/>
            <a:ext cx="2553900" cy="5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0" name="Google Shape;230;p69"/>
          <p:cNvSpPr txBox="1"/>
          <p:nvPr>
            <p:ph idx="3" type="subTitle"/>
          </p:nvPr>
        </p:nvSpPr>
        <p:spPr>
          <a:xfrm>
            <a:off x="1797921" y="3190800"/>
            <a:ext cx="25539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69"/>
          <p:cNvSpPr txBox="1"/>
          <p:nvPr>
            <p:ph idx="4" type="subTitle"/>
          </p:nvPr>
        </p:nvSpPr>
        <p:spPr>
          <a:xfrm>
            <a:off x="5565946" y="2314900"/>
            <a:ext cx="25539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69"/>
          <p:cNvSpPr txBox="1"/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33" name="Google Shape;233;p69"/>
          <p:cNvGrpSpPr/>
          <p:nvPr/>
        </p:nvGrpSpPr>
        <p:grpSpPr>
          <a:xfrm>
            <a:off x="-4" y="3967203"/>
            <a:ext cx="1713704" cy="1282213"/>
            <a:chOff x="-50028" y="4164281"/>
            <a:chExt cx="1525734" cy="1141571"/>
          </a:xfrm>
        </p:grpSpPr>
        <p:grpSp>
          <p:nvGrpSpPr>
            <p:cNvPr id="234" name="Google Shape;234;p69"/>
            <p:cNvGrpSpPr/>
            <p:nvPr/>
          </p:nvGrpSpPr>
          <p:grpSpPr>
            <a:xfrm rot="825249">
              <a:off x="45785" y="4271130"/>
              <a:ext cx="1010721" cy="927873"/>
              <a:chOff x="3726000" y="4641775"/>
              <a:chExt cx="541350" cy="496950"/>
            </a:xfrm>
          </p:grpSpPr>
          <p:sp>
            <p:nvSpPr>
              <p:cNvPr id="235" name="Google Shape;235;p69"/>
              <p:cNvSpPr/>
              <p:nvPr/>
            </p:nvSpPr>
            <p:spPr>
              <a:xfrm>
                <a:off x="3992850" y="4698050"/>
                <a:ext cx="178675" cy="284400"/>
              </a:xfrm>
              <a:custGeom>
                <a:rect b="b" l="l" r="r" t="t"/>
                <a:pathLst>
                  <a:path extrusionOk="0" fill="none" h="11376" w="7147">
                    <a:moveTo>
                      <a:pt x="7147" y="11375"/>
                    </a:moveTo>
                    <a:cubicBezTo>
                      <a:pt x="7147" y="11375"/>
                      <a:pt x="3782" y="10867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69"/>
              <p:cNvSpPr/>
              <p:nvPr/>
            </p:nvSpPr>
            <p:spPr>
              <a:xfrm>
                <a:off x="3957000" y="4722125"/>
                <a:ext cx="58750" cy="32800"/>
              </a:xfrm>
              <a:custGeom>
                <a:rect b="b" l="l" r="r" t="t"/>
                <a:pathLst>
                  <a:path extrusionOk="0" h="1312" w="2350">
                    <a:moveTo>
                      <a:pt x="372" y="1"/>
                    </a:moveTo>
                    <a:cubicBezTo>
                      <a:pt x="139" y="1"/>
                      <a:pt x="0" y="276"/>
                      <a:pt x="184" y="450"/>
                    </a:cubicBezTo>
                    <a:cubicBezTo>
                      <a:pt x="908" y="1203"/>
                      <a:pt x="1700" y="1311"/>
                      <a:pt x="2095" y="1311"/>
                    </a:cubicBezTo>
                    <a:cubicBezTo>
                      <a:pt x="2254" y="1311"/>
                      <a:pt x="2350" y="1294"/>
                      <a:pt x="2350" y="1294"/>
                    </a:cubicBezTo>
                    <a:cubicBezTo>
                      <a:pt x="2350" y="1294"/>
                      <a:pt x="1862" y="226"/>
                      <a:pt x="408" y="3"/>
                    </a:cubicBezTo>
                    <a:cubicBezTo>
                      <a:pt x="396" y="1"/>
                      <a:pt x="384" y="1"/>
                      <a:pt x="3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69"/>
              <p:cNvSpPr/>
              <p:nvPr/>
            </p:nvSpPr>
            <p:spPr>
              <a:xfrm>
                <a:off x="4008600" y="4696550"/>
                <a:ext cx="36725" cy="57675"/>
              </a:xfrm>
              <a:custGeom>
                <a:rect b="b" l="l" r="r" t="t"/>
                <a:pathLst>
                  <a:path extrusionOk="0" h="2307" w="1469">
                    <a:moveTo>
                      <a:pt x="1178" y="1"/>
                    </a:moveTo>
                    <a:cubicBezTo>
                      <a:pt x="1109" y="1"/>
                      <a:pt x="1039" y="28"/>
                      <a:pt x="987" y="91"/>
                    </a:cubicBezTo>
                    <a:cubicBezTo>
                      <a:pt x="1" y="1168"/>
                      <a:pt x="286" y="2307"/>
                      <a:pt x="286" y="2307"/>
                    </a:cubicBezTo>
                    <a:cubicBezTo>
                      <a:pt x="286" y="2307"/>
                      <a:pt x="1333" y="1758"/>
                      <a:pt x="1455" y="294"/>
                    </a:cubicBezTo>
                    <a:cubicBezTo>
                      <a:pt x="1468" y="122"/>
                      <a:pt x="1323" y="1"/>
                      <a:pt x="1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69"/>
              <p:cNvSpPr/>
              <p:nvPr/>
            </p:nvSpPr>
            <p:spPr>
              <a:xfrm>
                <a:off x="3982000" y="4791550"/>
                <a:ext cx="61200" cy="28500"/>
              </a:xfrm>
              <a:custGeom>
                <a:rect b="b" l="l" r="r" t="t"/>
                <a:pathLst>
                  <a:path extrusionOk="0" h="1140" w="2448">
                    <a:moveTo>
                      <a:pt x="361" y="1"/>
                    </a:moveTo>
                    <a:cubicBezTo>
                      <a:pt x="106" y="1"/>
                      <a:pt x="1" y="308"/>
                      <a:pt x="201" y="469"/>
                    </a:cubicBezTo>
                    <a:cubicBezTo>
                      <a:pt x="844" y="1023"/>
                      <a:pt x="1497" y="1139"/>
                      <a:pt x="1932" y="1139"/>
                    </a:cubicBezTo>
                    <a:cubicBezTo>
                      <a:pt x="2247" y="1139"/>
                      <a:pt x="2447" y="1078"/>
                      <a:pt x="2447" y="1078"/>
                    </a:cubicBezTo>
                    <a:cubicBezTo>
                      <a:pt x="2447" y="1078"/>
                      <a:pt x="1837" y="62"/>
                      <a:pt x="374" y="1"/>
                    </a:cubicBezTo>
                    <a:cubicBezTo>
                      <a:pt x="369" y="1"/>
                      <a:pt x="365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69"/>
              <p:cNvSpPr/>
              <p:nvPr/>
            </p:nvSpPr>
            <p:spPr>
              <a:xfrm>
                <a:off x="4032500" y="4758875"/>
                <a:ext cx="34850" cy="59900"/>
              </a:xfrm>
              <a:custGeom>
                <a:rect b="b" l="l" r="r" t="t"/>
                <a:pathLst>
                  <a:path extrusionOk="0" h="2396" w="1394">
                    <a:moveTo>
                      <a:pt x="1098" y="0"/>
                    </a:moveTo>
                    <a:cubicBezTo>
                      <a:pt x="1020" y="0"/>
                      <a:pt x="941" y="34"/>
                      <a:pt x="885" y="108"/>
                    </a:cubicBezTo>
                    <a:cubicBezTo>
                      <a:pt x="0" y="1277"/>
                      <a:pt x="407" y="2396"/>
                      <a:pt x="407" y="2396"/>
                    </a:cubicBezTo>
                    <a:cubicBezTo>
                      <a:pt x="407" y="2396"/>
                      <a:pt x="1393" y="1735"/>
                      <a:pt x="1363" y="261"/>
                    </a:cubicBezTo>
                    <a:cubicBezTo>
                      <a:pt x="1363" y="100"/>
                      <a:pt x="1232" y="0"/>
                      <a:pt x="10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69"/>
              <p:cNvSpPr/>
              <p:nvPr/>
            </p:nvSpPr>
            <p:spPr>
              <a:xfrm>
                <a:off x="4007350" y="4849475"/>
                <a:ext cx="62275" cy="25950"/>
              </a:xfrm>
              <a:custGeom>
                <a:rect b="b" l="l" r="r" t="t"/>
                <a:pathLst>
                  <a:path extrusionOk="0" h="1038" w="2491">
                    <a:moveTo>
                      <a:pt x="423" y="1"/>
                    </a:moveTo>
                    <a:cubicBezTo>
                      <a:pt x="401" y="1"/>
                      <a:pt x="378" y="1"/>
                      <a:pt x="356" y="2"/>
                    </a:cubicBezTo>
                    <a:cubicBezTo>
                      <a:pt x="102" y="22"/>
                      <a:pt x="0" y="337"/>
                      <a:pt x="203" y="490"/>
                    </a:cubicBezTo>
                    <a:cubicBezTo>
                      <a:pt x="804" y="929"/>
                      <a:pt x="1385" y="1037"/>
                      <a:pt x="1812" y="1037"/>
                    </a:cubicBezTo>
                    <a:cubicBezTo>
                      <a:pt x="2223" y="1037"/>
                      <a:pt x="2491" y="937"/>
                      <a:pt x="2491" y="937"/>
                    </a:cubicBezTo>
                    <a:cubicBezTo>
                      <a:pt x="2491" y="937"/>
                      <a:pt x="1831" y="1"/>
                      <a:pt x="4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69"/>
              <p:cNvSpPr/>
              <p:nvPr/>
            </p:nvSpPr>
            <p:spPr>
              <a:xfrm>
                <a:off x="4057400" y="4811925"/>
                <a:ext cx="35350" cy="60975"/>
              </a:xfrm>
              <a:custGeom>
                <a:rect b="b" l="l" r="r" t="t"/>
                <a:pathLst>
                  <a:path extrusionOk="0" h="2439" w="1414">
                    <a:moveTo>
                      <a:pt x="1010" y="1"/>
                    </a:moveTo>
                    <a:cubicBezTo>
                      <a:pt x="928" y="1"/>
                      <a:pt x="845" y="38"/>
                      <a:pt x="794" y="121"/>
                    </a:cubicBezTo>
                    <a:cubicBezTo>
                      <a:pt x="1" y="1361"/>
                      <a:pt x="489" y="2439"/>
                      <a:pt x="489" y="2439"/>
                    </a:cubicBezTo>
                    <a:cubicBezTo>
                      <a:pt x="489" y="2439"/>
                      <a:pt x="1414" y="1697"/>
                      <a:pt x="1271" y="233"/>
                    </a:cubicBezTo>
                    <a:cubicBezTo>
                      <a:pt x="1265" y="91"/>
                      <a:pt x="1138" y="1"/>
                      <a:pt x="1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69"/>
              <p:cNvSpPr/>
              <p:nvPr/>
            </p:nvSpPr>
            <p:spPr>
              <a:xfrm>
                <a:off x="3971000" y="4641775"/>
                <a:ext cx="35100" cy="60600"/>
              </a:xfrm>
              <a:custGeom>
                <a:rect b="b" l="l" r="r" t="t"/>
                <a:pathLst>
                  <a:path extrusionOk="0" h="2424" w="1404">
                    <a:moveTo>
                      <a:pt x="343" y="1"/>
                    </a:moveTo>
                    <a:cubicBezTo>
                      <a:pt x="212" y="1"/>
                      <a:pt x="84" y="100"/>
                      <a:pt x="72" y="259"/>
                    </a:cubicBezTo>
                    <a:cubicBezTo>
                      <a:pt x="0" y="1722"/>
                      <a:pt x="956" y="2424"/>
                      <a:pt x="956" y="2424"/>
                    </a:cubicBezTo>
                    <a:cubicBezTo>
                      <a:pt x="956" y="2424"/>
                      <a:pt x="1403" y="1326"/>
                      <a:pt x="559" y="116"/>
                    </a:cubicBezTo>
                    <a:cubicBezTo>
                      <a:pt x="502" y="36"/>
                      <a:pt x="422" y="1"/>
                      <a:pt x="3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69"/>
              <p:cNvSpPr/>
              <p:nvPr/>
            </p:nvSpPr>
            <p:spPr>
              <a:xfrm>
                <a:off x="3794375" y="4913800"/>
                <a:ext cx="347925" cy="135725"/>
              </a:xfrm>
              <a:custGeom>
                <a:rect b="b" l="l" r="r" t="t"/>
                <a:pathLst>
                  <a:path extrusionOk="0" h="5429" w="13917">
                    <a:moveTo>
                      <a:pt x="3660" y="0"/>
                    </a:moveTo>
                    <a:cubicBezTo>
                      <a:pt x="3646" y="0"/>
                      <a:pt x="3633" y="0"/>
                      <a:pt x="3619" y="0"/>
                    </a:cubicBezTo>
                    <a:cubicBezTo>
                      <a:pt x="0" y="41"/>
                      <a:pt x="163" y="2582"/>
                      <a:pt x="3203" y="3192"/>
                    </a:cubicBezTo>
                    <a:cubicBezTo>
                      <a:pt x="6232" y="3792"/>
                      <a:pt x="13917" y="5429"/>
                      <a:pt x="13917" y="5429"/>
                    </a:cubicBezTo>
                    <a:cubicBezTo>
                      <a:pt x="13917" y="5429"/>
                      <a:pt x="7298" y="0"/>
                      <a:pt x="3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69"/>
              <p:cNvSpPr/>
              <p:nvPr/>
            </p:nvSpPr>
            <p:spPr>
              <a:xfrm>
                <a:off x="3830450" y="4935400"/>
                <a:ext cx="191650" cy="53400"/>
              </a:xfrm>
              <a:custGeom>
                <a:rect b="b" l="l" r="r" t="t"/>
                <a:pathLst>
                  <a:path extrusionOk="0" fill="none" h="2136" w="7666">
                    <a:moveTo>
                      <a:pt x="1" y="316"/>
                    </a:moveTo>
                    <a:cubicBezTo>
                      <a:pt x="1" y="316"/>
                      <a:pt x="3986" y="1"/>
                      <a:pt x="7666" y="2135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69"/>
              <p:cNvSpPr/>
              <p:nvPr/>
            </p:nvSpPr>
            <p:spPr>
              <a:xfrm>
                <a:off x="3860700" y="4919125"/>
                <a:ext cx="31275" cy="26975"/>
              </a:xfrm>
              <a:custGeom>
                <a:rect b="b" l="l" r="r" t="t"/>
                <a:pathLst>
                  <a:path extrusionOk="0" fill="none" h="1079" w="1251">
                    <a:moveTo>
                      <a:pt x="1251" y="1078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69"/>
              <p:cNvSpPr/>
              <p:nvPr/>
            </p:nvSpPr>
            <p:spPr>
              <a:xfrm>
                <a:off x="3852325" y="4959550"/>
                <a:ext cx="95825" cy="22625"/>
              </a:xfrm>
              <a:custGeom>
                <a:rect b="b" l="l" r="r" t="t"/>
                <a:pathLst>
                  <a:path extrusionOk="0" fill="none" h="905" w="3833">
                    <a:moveTo>
                      <a:pt x="3833" y="0"/>
                    </a:moveTo>
                    <a:lnTo>
                      <a:pt x="0" y="905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69"/>
              <p:cNvSpPr/>
              <p:nvPr/>
            </p:nvSpPr>
            <p:spPr>
              <a:xfrm>
                <a:off x="3861725" y="4913800"/>
                <a:ext cx="280325" cy="135725"/>
              </a:xfrm>
              <a:custGeom>
                <a:rect b="b" l="l" r="r" t="t"/>
                <a:pathLst>
                  <a:path extrusionOk="0" h="5429" w="11213">
                    <a:moveTo>
                      <a:pt x="955" y="0"/>
                    </a:moveTo>
                    <a:cubicBezTo>
                      <a:pt x="942" y="0"/>
                      <a:pt x="929" y="0"/>
                      <a:pt x="915" y="0"/>
                    </a:cubicBezTo>
                    <a:cubicBezTo>
                      <a:pt x="570" y="11"/>
                      <a:pt x="265" y="41"/>
                      <a:pt x="0" y="82"/>
                    </a:cubicBezTo>
                    <a:lnTo>
                      <a:pt x="3030" y="2298"/>
                    </a:lnTo>
                    <a:cubicBezTo>
                      <a:pt x="3030" y="2298"/>
                      <a:pt x="1169" y="2501"/>
                      <a:pt x="315" y="3152"/>
                    </a:cubicBezTo>
                    <a:cubicBezTo>
                      <a:pt x="387" y="3162"/>
                      <a:pt x="437" y="3172"/>
                      <a:pt x="498" y="3192"/>
                    </a:cubicBezTo>
                    <a:cubicBezTo>
                      <a:pt x="3517" y="3792"/>
                      <a:pt x="11213" y="5429"/>
                      <a:pt x="11213" y="5429"/>
                    </a:cubicBezTo>
                    <a:cubicBezTo>
                      <a:pt x="11213" y="5429"/>
                      <a:pt x="4583" y="0"/>
                      <a:pt x="955" y="0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69"/>
              <p:cNvSpPr/>
              <p:nvPr/>
            </p:nvSpPr>
            <p:spPr>
              <a:xfrm>
                <a:off x="3826150" y="4981950"/>
                <a:ext cx="401800" cy="147900"/>
              </a:xfrm>
              <a:custGeom>
                <a:rect b="b" l="l" r="r" t="t"/>
                <a:pathLst>
                  <a:path extrusionOk="0" h="5916" w="16072">
                    <a:moveTo>
                      <a:pt x="4506" y="0"/>
                    </a:moveTo>
                    <a:cubicBezTo>
                      <a:pt x="2862" y="0"/>
                      <a:pt x="1500" y="606"/>
                      <a:pt x="824" y="2245"/>
                    </a:cubicBezTo>
                    <a:cubicBezTo>
                      <a:pt x="0" y="4634"/>
                      <a:pt x="16041" y="5915"/>
                      <a:pt x="16041" y="5915"/>
                    </a:cubicBezTo>
                    <a:lnTo>
                      <a:pt x="16072" y="4858"/>
                    </a:lnTo>
                    <a:cubicBezTo>
                      <a:pt x="16072" y="4858"/>
                      <a:pt x="9160" y="0"/>
                      <a:pt x="4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69"/>
              <p:cNvSpPr/>
              <p:nvPr/>
            </p:nvSpPr>
            <p:spPr>
              <a:xfrm>
                <a:off x="3898325" y="5023850"/>
                <a:ext cx="297600" cy="65075"/>
              </a:xfrm>
              <a:custGeom>
                <a:rect b="b" l="l" r="r" t="t"/>
                <a:pathLst>
                  <a:path extrusionOk="0" fill="none" h="2603" w="11904">
                    <a:moveTo>
                      <a:pt x="0" y="0"/>
                    </a:moveTo>
                    <a:cubicBezTo>
                      <a:pt x="0" y="0"/>
                      <a:pt x="8915" y="1240"/>
                      <a:pt x="11904" y="2602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69"/>
              <p:cNvSpPr/>
              <p:nvPr/>
            </p:nvSpPr>
            <p:spPr>
              <a:xfrm>
                <a:off x="4017750" y="5003775"/>
                <a:ext cx="42975" cy="47525"/>
              </a:xfrm>
              <a:custGeom>
                <a:rect b="b" l="l" r="r" t="t"/>
                <a:pathLst>
                  <a:path extrusionOk="0" fill="none" h="1901" w="1719">
                    <a:moveTo>
                      <a:pt x="1719" y="1901"/>
                    </a:moveTo>
                    <a:cubicBezTo>
                      <a:pt x="1719" y="1901"/>
                      <a:pt x="855" y="1444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69"/>
              <p:cNvSpPr/>
              <p:nvPr/>
            </p:nvSpPr>
            <p:spPr>
              <a:xfrm>
                <a:off x="3938225" y="4981900"/>
                <a:ext cx="289725" cy="147675"/>
              </a:xfrm>
              <a:custGeom>
                <a:rect b="b" l="l" r="r" t="t"/>
                <a:pathLst>
                  <a:path extrusionOk="0" h="5907" w="11589">
                    <a:moveTo>
                      <a:pt x="44" y="1"/>
                    </a:moveTo>
                    <a:cubicBezTo>
                      <a:pt x="29" y="1"/>
                      <a:pt x="15" y="1"/>
                      <a:pt x="0" y="1"/>
                    </a:cubicBezTo>
                    <a:lnTo>
                      <a:pt x="9413" y="5714"/>
                    </a:lnTo>
                    <a:cubicBezTo>
                      <a:pt x="10054" y="5775"/>
                      <a:pt x="10572" y="5826"/>
                      <a:pt x="10948" y="5856"/>
                    </a:cubicBezTo>
                    <a:lnTo>
                      <a:pt x="11558" y="5907"/>
                    </a:lnTo>
                    <a:lnTo>
                      <a:pt x="11589" y="4850"/>
                    </a:lnTo>
                    <a:cubicBezTo>
                      <a:pt x="11589" y="4850"/>
                      <a:pt x="4699" y="1"/>
                      <a:pt x="44" y="1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69"/>
              <p:cNvSpPr/>
              <p:nvPr/>
            </p:nvSpPr>
            <p:spPr>
              <a:xfrm>
                <a:off x="3915850" y="5038325"/>
                <a:ext cx="73975" cy="35600"/>
              </a:xfrm>
              <a:custGeom>
                <a:rect b="b" l="l" r="r" t="t"/>
                <a:pathLst>
                  <a:path extrusionOk="0" fill="none" h="1424" w="2959">
                    <a:moveTo>
                      <a:pt x="2959" y="1"/>
                    </a:moveTo>
                    <a:cubicBezTo>
                      <a:pt x="2959" y="1"/>
                      <a:pt x="1373" y="366"/>
                      <a:pt x="0" y="1424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69"/>
              <p:cNvSpPr/>
              <p:nvPr/>
            </p:nvSpPr>
            <p:spPr>
              <a:xfrm>
                <a:off x="3726000" y="4757400"/>
                <a:ext cx="541350" cy="381325"/>
              </a:xfrm>
              <a:custGeom>
                <a:rect b="b" l="l" r="r" t="t"/>
                <a:pathLst>
                  <a:path extrusionOk="0" h="15253" w="21654">
                    <a:moveTo>
                      <a:pt x="5813" y="0"/>
                    </a:moveTo>
                    <a:cubicBezTo>
                      <a:pt x="4601" y="0"/>
                      <a:pt x="3451" y="426"/>
                      <a:pt x="2420" y="1428"/>
                    </a:cubicBezTo>
                    <a:cubicBezTo>
                      <a:pt x="1" y="4071"/>
                      <a:pt x="21033" y="15253"/>
                      <a:pt x="21033" y="15253"/>
                    </a:cubicBezTo>
                    <a:lnTo>
                      <a:pt x="21653" y="13891"/>
                    </a:lnTo>
                    <a:cubicBezTo>
                      <a:pt x="21653" y="13891"/>
                      <a:pt x="12732" y="0"/>
                      <a:pt x="5813" y="0"/>
                    </a:cubicBezTo>
                    <a:close/>
                  </a:path>
                </a:pathLst>
              </a:custGeom>
              <a:solidFill>
                <a:srgbClr val="3056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69"/>
              <p:cNvSpPr/>
              <p:nvPr/>
            </p:nvSpPr>
            <p:spPr>
              <a:xfrm>
                <a:off x="3850275" y="4796400"/>
                <a:ext cx="388350" cy="302950"/>
              </a:xfrm>
              <a:custGeom>
                <a:rect b="b" l="l" r="r" t="t"/>
                <a:pathLst>
                  <a:path extrusionOk="0" fill="none" h="12118" w="15534">
                    <a:moveTo>
                      <a:pt x="1" y="0"/>
                    </a:moveTo>
                    <a:cubicBezTo>
                      <a:pt x="1" y="0"/>
                      <a:pt x="10929" y="6628"/>
                      <a:pt x="15534" y="12117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69"/>
              <p:cNvSpPr/>
              <p:nvPr/>
            </p:nvSpPr>
            <p:spPr>
              <a:xfrm>
                <a:off x="3841650" y="4847725"/>
                <a:ext cx="92525" cy="12975"/>
              </a:xfrm>
              <a:custGeom>
                <a:rect b="b" l="l" r="r" t="t"/>
                <a:pathLst>
                  <a:path extrusionOk="0" fill="none" h="519" w="3701">
                    <a:moveTo>
                      <a:pt x="0" y="519"/>
                    </a:moveTo>
                    <a:cubicBezTo>
                      <a:pt x="0" y="519"/>
                      <a:pt x="2511" y="0"/>
                      <a:pt x="3700" y="10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69"/>
              <p:cNvSpPr/>
              <p:nvPr/>
            </p:nvSpPr>
            <p:spPr>
              <a:xfrm>
                <a:off x="4002500" y="4826875"/>
                <a:ext cx="32825" cy="94075"/>
              </a:xfrm>
              <a:custGeom>
                <a:rect b="b" l="l" r="r" t="t"/>
                <a:pathLst>
                  <a:path extrusionOk="0" fill="none" h="3763" w="1313">
                    <a:moveTo>
                      <a:pt x="1" y="1"/>
                    </a:moveTo>
                    <a:cubicBezTo>
                      <a:pt x="1" y="1"/>
                      <a:pt x="530" y="2308"/>
                      <a:pt x="1312" y="376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69"/>
              <p:cNvSpPr/>
              <p:nvPr/>
            </p:nvSpPr>
            <p:spPr>
              <a:xfrm>
                <a:off x="4048500" y="4979375"/>
                <a:ext cx="67125" cy="14000"/>
              </a:xfrm>
              <a:custGeom>
                <a:rect b="b" l="l" r="r" t="t"/>
                <a:pathLst>
                  <a:path extrusionOk="0" fill="none" h="560" w="2685">
                    <a:moveTo>
                      <a:pt x="1" y="559"/>
                    </a:moveTo>
                    <a:cubicBezTo>
                      <a:pt x="1" y="559"/>
                      <a:pt x="1465" y="0"/>
                      <a:pt x="2685" y="13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8" name="Google Shape;258;p69"/>
            <p:cNvGrpSpPr/>
            <p:nvPr/>
          </p:nvGrpSpPr>
          <p:grpSpPr>
            <a:xfrm flipH="1" rot="-825249">
              <a:off x="815878" y="4676373"/>
              <a:ext cx="602698" cy="553267"/>
              <a:chOff x="3726000" y="4641775"/>
              <a:chExt cx="541350" cy="496950"/>
            </a:xfrm>
          </p:grpSpPr>
          <p:sp>
            <p:nvSpPr>
              <p:cNvPr id="259" name="Google Shape;259;p69"/>
              <p:cNvSpPr/>
              <p:nvPr/>
            </p:nvSpPr>
            <p:spPr>
              <a:xfrm>
                <a:off x="3992850" y="4698050"/>
                <a:ext cx="178675" cy="284400"/>
              </a:xfrm>
              <a:custGeom>
                <a:rect b="b" l="l" r="r" t="t"/>
                <a:pathLst>
                  <a:path extrusionOk="0" fill="none" h="11376" w="7147">
                    <a:moveTo>
                      <a:pt x="7147" y="11375"/>
                    </a:moveTo>
                    <a:cubicBezTo>
                      <a:pt x="7147" y="11375"/>
                      <a:pt x="3782" y="10867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69"/>
              <p:cNvSpPr/>
              <p:nvPr/>
            </p:nvSpPr>
            <p:spPr>
              <a:xfrm>
                <a:off x="3957000" y="4722125"/>
                <a:ext cx="58750" cy="32800"/>
              </a:xfrm>
              <a:custGeom>
                <a:rect b="b" l="l" r="r" t="t"/>
                <a:pathLst>
                  <a:path extrusionOk="0" h="1312" w="2350">
                    <a:moveTo>
                      <a:pt x="372" y="1"/>
                    </a:moveTo>
                    <a:cubicBezTo>
                      <a:pt x="139" y="1"/>
                      <a:pt x="0" y="276"/>
                      <a:pt x="184" y="450"/>
                    </a:cubicBezTo>
                    <a:cubicBezTo>
                      <a:pt x="908" y="1203"/>
                      <a:pt x="1700" y="1311"/>
                      <a:pt x="2095" y="1311"/>
                    </a:cubicBezTo>
                    <a:cubicBezTo>
                      <a:pt x="2254" y="1311"/>
                      <a:pt x="2350" y="1294"/>
                      <a:pt x="2350" y="1294"/>
                    </a:cubicBezTo>
                    <a:cubicBezTo>
                      <a:pt x="2350" y="1294"/>
                      <a:pt x="1862" y="226"/>
                      <a:pt x="408" y="3"/>
                    </a:cubicBezTo>
                    <a:cubicBezTo>
                      <a:pt x="396" y="1"/>
                      <a:pt x="384" y="1"/>
                      <a:pt x="3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69"/>
              <p:cNvSpPr/>
              <p:nvPr/>
            </p:nvSpPr>
            <p:spPr>
              <a:xfrm>
                <a:off x="4008600" y="4696550"/>
                <a:ext cx="36725" cy="57675"/>
              </a:xfrm>
              <a:custGeom>
                <a:rect b="b" l="l" r="r" t="t"/>
                <a:pathLst>
                  <a:path extrusionOk="0" h="2307" w="1469">
                    <a:moveTo>
                      <a:pt x="1178" y="1"/>
                    </a:moveTo>
                    <a:cubicBezTo>
                      <a:pt x="1109" y="1"/>
                      <a:pt x="1039" y="28"/>
                      <a:pt x="987" y="91"/>
                    </a:cubicBezTo>
                    <a:cubicBezTo>
                      <a:pt x="1" y="1168"/>
                      <a:pt x="286" y="2307"/>
                      <a:pt x="286" y="2307"/>
                    </a:cubicBezTo>
                    <a:cubicBezTo>
                      <a:pt x="286" y="2307"/>
                      <a:pt x="1333" y="1758"/>
                      <a:pt x="1455" y="294"/>
                    </a:cubicBezTo>
                    <a:cubicBezTo>
                      <a:pt x="1468" y="122"/>
                      <a:pt x="1323" y="1"/>
                      <a:pt x="1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69"/>
              <p:cNvSpPr/>
              <p:nvPr/>
            </p:nvSpPr>
            <p:spPr>
              <a:xfrm>
                <a:off x="3982000" y="4791550"/>
                <a:ext cx="61200" cy="28500"/>
              </a:xfrm>
              <a:custGeom>
                <a:rect b="b" l="l" r="r" t="t"/>
                <a:pathLst>
                  <a:path extrusionOk="0" h="1140" w="2448">
                    <a:moveTo>
                      <a:pt x="361" y="1"/>
                    </a:moveTo>
                    <a:cubicBezTo>
                      <a:pt x="106" y="1"/>
                      <a:pt x="1" y="308"/>
                      <a:pt x="201" y="469"/>
                    </a:cubicBezTo>
                    <a:cubicBezTo>
                      <a:pt x="844" y="1023"/>
                      <a:pt x="1497" y="1139"/>
                      <a:pt x="1932" y="1139"/>
                    </a:cubicBezTo>
                    <a:cubicBezTo>
                      <a:pt x="2247" y="1139"/>
                      <a:pt x="2447" y="1078"/>
                      <a:pt x="2447" y="1078"/>
                    </a:cubicBezTo>
                    <a:cubicBezTo>
                      <a:pt x="2447" y="1078"/>
                      <a:pt x="1837" y="62"/>
                      <a:pt x="374" y="1"/>
                    </a:cubicBezTo>
                    <a:cubicBezTo>
                      <a:pt x="369" y="1"/>
                      <a:pt x="365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69"/>
              <p:cNvSpPr/>
              <p:nvPr/>
            </p:nvSpPr>
            <p:spPr>
              <a:xfrm>
                <a:off x="4032500" y="4758875"/>
                <a:ext cx="34850" cy="59900"/>
              </a:xfrm>
              <a:custGeom>
                <a:rect b="b" l="l" r="r" t="t"/>
                <a:pathLst>
                  <a:path extrusionOk="0" h="2396" w="1394">
                    <a:moveTo>
                      <a:pt x="1098" y="0"/>
                    </a:moveTo>
                    <a:cubicBezTo>
                      <a:pt x="1020" y="0"/>
                      <a:pt x="941" y="34"/>
                      <a:pt x="885" y="108"/>
                    </a:cubicBezTo>
                    <a:cubicBezTo>
                      <a:pt x="0" y="1277"/>
                      <a:pt x="407" y="2396"/>
                      <a:pt x="407" y="2396"/>
                    </a:cubicBezTo>
                    <a:cubicBezTo>
                      <a:pt x="407" y="2396"/>
                      <a:pt x="1393" y="1735"/>
                      <a:pt x="1363" y="261"/>
                    </a:cubicBezTo>
                    <a:cubicBezTo>
                      <a:pt x="1363" y="100"/>
                      <a:pt x="1232" y="0"/>
                      <a:pt x="10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69"/>
              <p:cNvSpPr/>
              <p:nvPr/>
            </p:nvSpPr>
            <p:spPr>
              <a:xfrm>
                <a:off x="4007350" y="4849475"/>
                <a:ext cx="62275" cy="25950"/>
              </a:xfrm>
              <a:custGeom>
                <a:rect b="b" l="l" r="r" t="t"/>
                <a:pathLst>
                  <a:path extrusionOk="0" h="1038" w="2491">
                    <a:moveTo>
                      <a:pt x="423" y="1"/>
                    </a:moveTo>
                    <a:cubicBezTo>
                      <a:pt x="401" y="1"/>
                      <a:pt x="378" y="1"/>
                      <a:pt x="356" y="2"/>
                    </a:cubicBezTo>
                    <a:cubicBezTo>
                      <a:pt x="102" y="22"/>
                      <a:pt x="0" y="337"/>
                      <a:pt x="203" y="490"/>
                    </a:cubicBezTo>
                    <a:cubicBezTo>
                      <a:pt x="804" y="929"/>
                      <a:pt x="1385" y="1037"/>
                      <a:pt x="1812" y="1037"/>
                    </a:cubicBezTo>
                    <a:cubicBezTo>
                      <a:pt x="2223" y="1037"/>
                      <a:pt x="2491" y="937"/>
                      <a:pt x="2491" y="937"/>
                    </a:cubicBezTo>
                    <a:cubicBezTo>
                      <a:pt x="2491" y="937"/>
                      <a:pt x="1831" y="1"/>
                      <a:pt x="4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69"/>
              <p:cNvSpPr/>
              <p:nvPr/>
            </p:nvSpPr>
            <p:spPr>
              <a:xfrm>
                <a:off x="4057400" y="4811925"/>
                <a:ext cx="35350" cy="60975"/>
              </a:xfrm>
              <a:custGeom>
                <a:rect b="b" l="l" r="r" t="t"/>
                <a:pathLst>
                  <a:path extrusionOk="0" h="2439" w="1414">
                    <a:moveTo>
                      <a:pt x="1010" y="1"/>
                    </a:moveTo>
                    <a:cubicBezTo>
                      <a:pt x="928" y="1"/>
                      <a:pt x="845" y="38"/>
                      <a:pt x="794" y="121"/>
                    </a:cubicBezTo>
                    <a:cubicBezTo>
                      <a:pt x="1" y="1361"/>
                      <a:pt x="489" y="2439"/>
                      <a:pt x="489" y="2439"/>
                    </a:cubicBezTo>
                    <a:cubicBezTo>
                      <a:pt x="489" y="2439"/>
                      <a:pt x="1414" y="1697"/>
                      <a:pt x="1271" y="233"/>
                    </a:cubicBezTo>
                    <a:cubicBezTo>
                      <a:pt x="1265" y="91"/>
                      <a:pt x="1138" y="1"/>
                      <a:pt x="1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69"/>
              <p:cNvSpPr/>
              <p:nvPr/>
            </p:nvSpPr>
            <p:spPr>
              <a:xfrm>
                <a:off x="3971000" y="4641775"/>
                <a:ext cx="35100" cy="60600"/>
              </a:xfrm>
              <a:custGeom>
                <a:rect b="b" l="l" r="r" t="t"/>
                <a:pathLst>
                  <a:path extrusionOk="0" h="2424" w="1404">
                    <a:moveTo>
                      <a:pt x="343" y="1"/>
                    </a:moveTo>
                    <a:cubicBezTo>
                      <a:pt x="212" y="1"/>
                      <a:pt x="84" y="100"/>
                      <a:pt x="72" y="259"/>
                    </a:cubicBezTo>
                    <a:cubicBezTo>
                      <a:pt x="0" y="1722"/>
                      <a:pt x="956" y="2424"/>
                      <a:pt x="956" y="2424"/>
                    </a:cubicBezTo>
                    <a:cubicBezTo>
                      <a:pt x="956" y="2424"/>
                      <a:pt x="1403" y="1326"/>
                      <a:pt x="559" y="116"/>
                    </a:cubicBezTo>
                    <a:cubicBezTo>
                      <a:pt x="502" y="36"/>
                      <a:pt x="422" y="1"/>
                      <a:pt x="3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69"/>
              <p:cNvSpPr/>
              <p:nvPr/>
            </p:nvSpPr>
            <p:spPr>
              <a:xfrm>
                <a:off x="3794375" y="4913800"/>
                <a:ext cx="347925" cy="135725"/>
              </a:xfrm>
              <a:custGeom>
                <a:rect b="b" l="l" r="r" t="t"/>
                <a:pathLst>
                  <a:path extrusionOk="0" h="5429" w="13917">
                    <a:moveTo>
                      <a:pt x="3660" y="0"/>
                    </a:moveTo>
                    <a:cubicBezTo>
                      <a:pt x="3646" y="0"/>
                      <a:pt x="3633" y="0"/>
                      <a:pt x="3619" y="0"/>
                    </a:cubicBezTo>
                    <a:cubicBezTo>
                      <a:pt x="0" y="41"/>
                      <a:pt x="163" y="2582"/>
                      <a:pt x="3203" y="3192"/>
                    </a:cubicBezTo>
                    <a:cubicBezTo>
                      <a:pt x="6232" y="3792"/>
                      <a:pt x="13917" y="5429"/>
                      <a:pt x="13917" y="5429"/>
                    </a:cubicBezTo>
                    <a:cubicBezTo>
                      <a:pt x="13917" y="5429"/>
                      <a:pt x="7298" y="0"/>
                      <a:pt x="3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69"/>
              <p:cNvSpPr/>
              <p:nvPr/>
            </p:nvSpPr>
            <p:spPr>
              <a:xfrm>
                <a:off x="3830450" y="4935400"/>
                <a:ext cx="191650" cy="53400"/>
              </a:xfrm>
              <a:custGeom>
                <a:rect b="b" l="l" r="r" t="t"/>
                <a:pathLst>
                  <a:path extrusionOk="0" fill="none" h="2136" w="7666">
                    <a:moveTo>
                      <a:pt x="1" y="316"/>
                    </a:moveTo>
                    <a:cubicBezTo>
                      <a:pt x="1" y="316"/>
                      <a:pt x="3986" y="1"/>
                      <a:pt x="7666" y="2135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69"/>
              <p:cNvSpPr/>
              <p:nvPr/>
            </p:nvSpPr>
            <p:spPr>
              <a:xfrm>
                <a:off x="3860700" y="4919125"/>
                <a:ext cx="31275" cy="26975"/>
              </a:xfrm>
              <a:custGeom>
                <a:rect b="b" l="l" r="r" t="t"/>
                <a:pathLst>
                  <a:path extrusionOk="0" fill="none" h="1079" w="1251">
                    <a:moveTo>
                      <a:pt x="1251" y="1078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69"/>
              <p:cNvSpPr/>
              <p:nvPr/>
            </p:nvSpPr>
            <p:spPr>
              <a:xfrm>
                <a:off x="3852325" y="4959550"/>
                <a:ext cx="95825" cy="22625"/>
              </a:xfrm>
              <a:custGeom>
                <a:rect b="b" l="l" r="r" t="t"/>
                <a:pathLst>
                  <a:path extrusionOk="0" fill="none" h="905" w="3833">
                    <a:moveTo>
                      <a:pt x="3833" y="0"/>
                    </a:moveTo>
                    <a:lnTo>
                      <a:pt x="0" y="905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69"/>
              <p:cNvSpPr/>
              <p:nvPr/>
            </p:nvSpPr>
            <p:spPr>
              <a:xfrm>
                <a:off x="3861725" y="4913800"/>
                <a:ext cx="280325" cy="135725"/>
              </a:xfrm>
              <a:custGeom>
                <a:rect b="b" l="l" r="r" t="t"/>
                <a:pathLst>
                  <a:path extrusionOk="0" h="5429" w="11213">
                    <a:moveTo>
                      <a:pt x="955" y="0"/>
                    </a:moveTo>
                    <a:cubicBezTo>
                      <a:pt x="942" y="0"/>
                      <a:pt x="929" y="0"/>
                      <a:pt x="915" y="0"/>
                    </a:cubicBezTo>
                    <a:cubicBezTo>
                      <a:pt x="570" y="11"/>
                      <a:pt x="265" y="41"/>
                      <a:pt x="0" y="82"/>
                    </a:cubicBezTo>
                    <a:lnTo>
                      <a:pt x="3030" y="2298"/>
                    </a:lnTo>
                    <a:cubicBezTo>
                      <a:pt x="3030" y="2298"/>
                      <a:pt x="1169" y="2501"/>
                      <a:pt x="315" y="3152"/>
                    </a:cubicBezTo>
                    <a:cubicBezTo>
                      <a:pt x="387" y="3162"/>
                      <a:pt x="437" y="3172"/>
                      <a:pt x="498" y="3192"/>
                    </a:cubicBezTo>
                    <a:cubicBezTo>
                      <a:pt x="3517" y="3792"/>
                      <a:pt x="11213" y="5429"/>
                      <a:pt x="11213" y="5429"/>
                    </a:cubicBezTo>
                    <a:cubicBezTo>
                      <a:pt x="11213" y="5429"/>
                      <a:pt x="4583" y="0"/>
                      <a:pt x="955" y="0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69"/>
              <p:cNvSpPr/>
              <p:nvPr/>
            </p:nvSpPr>
            <p:spPr>
              <a:xfrm>
                <a:off x="3826150" y="4981950"/>
                <a:ext cx="401800" cy="147900"/>
              </a:xfrm>
              <a:custGeom>
                <a:rect b="b" l="l" r="r" t="t"/>
                <a:pathLst>
                  <a:path extrusionOk="0" h="5916" w="16072">
                    <a:moveTo>
                      <a:pt x="4506" y="0"/>
                    </a:moveTo>
                    <a:cubicBezTo>
                      <a:pt x="2862" y="0"/>
                      <a:pt x="1500" y="606"/>
                      <a:pt x="824" y="2245"/>
                    </a:cubicBezTo>
                    <a:cubicBezTo>
                      <a:pt x="0" y="4634"/>
                      <a:pt x="16041" y="5915"/>
                      <a:pt x="16041" y="5915"/>
                    </a:cubicBezTo>
                    <a:lnTo>
                      <a:pt x="16072" y="4858"/>
                    </a:lnTo>
                    <a:cubicBezTo>
                      <a:pt x="16072" y="4858"/>
                      <a:pt x="9160" y="0"/>
                      <a:pt x="4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69"/>
              <p:cNvSpPr/>
              <p:nvPr/>
            </p:nvSpPr>
            <p:spPr>
              <a:xfrm>
                <a:off x="3898325" y="5023850"/>
                <a:ext cx="297600" cy="65075"/>
              </a:xfrm>
              <a:custGeom>
                <a:rect b="b" l="l" r="r" t="t"/>
                <a:pathLst>
                  <a:path extrusionOk="0" fill="none" h="2603" w="11904">
                    <a:moveTo>
                      <a:pt x="0" y="0"/>
                    </a:moveTo>
                    <a:cubicBezTo>
                      <a:pt x="0" y="0"/>
                      <a:pt x="8915" y="1240"/>
                      <a:pt x="11904" y="2602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69"/>
              <p:cNvSpPr/>
              <p:nvPr/>
            </p:nvSpPr>
            <p:spPr>
              <a:xfrm>
                <a:off x="4017750" y="5003775"/>
                <a:ext cx="42975" cy="47525"/>
              </a:xfrm>
              <a:custGeom>
                <a:rect b="b" l="l" r="r" t="t"/>
                <a:pathLst>
                  <a:path extrusionOk="0" fill="none" h="1901" w="1719">
                    <a:moveTo>
                      <a:pt x="1719" y="1901"/>
                    </a:moveTo>
                    <a:cubicBezTo>
                      <a:pt x="1719" y="1901"/>
                      <a:pt x="855" y="1444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69"/>
              <p:cNvSpPr/>
              <p:nvPr/>
            </p:nvSpPr>
            <p:spPr>
              <a:xfrm>
                <a:off x="3938225" y="4981900"/>
                <a:ext cx="289725" cy="147675"/>
              </a:xfrm>
              <a:custGeom>
                <a:rect b="b" l="l" r="r" t="t"/>
                <a:pathLst>
                  <a:path extrusionOk="0" h="5907" w="11589">
                    <a:moveTo>
                      <a:pt x="44" y="1"/>
                    </a:moveTo>
                    <a:cubicBezTo>
                      <a:pt x="29" y="1"/>
                      <a:pt x="15" y="1"/>
                      <a:pt x="0" y="1"/>
                    </a:cubicBezTo>
                    <a:lnTo>
                      <a:pt x="9413" y="5714"/>
                    </a:lnTo>
                    <a:cubicBezTo>
                      <a:pt x="10054" y="5775"/>
                      <a:pt x="10572" y="5826"/>
                      <a:pt x="10948" y="5856"/>
                    </a:cubicBezTo>
                    <a:lnTo>
                      <a:pt x="11558" y="5907"/>
                    </a:lnTo>
                    <a:lnTo>
                      <a:pt x="11589" y="4850"/>
                    </a:lnTo>
                    <a:cubicBezTo>
                      <a:pt x="11589" y="4850"/>
                      <a:pt x="4699" y="1"/>
                      <a:pt x="44" y="1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69"/>
              <p:cNvSpPr/>
              <p:nvPr/>
            </p:nvSpPr>
            <p:spPr>
              <a:xfrm>
                <a:off x="3915850" y="5038325"/>
                <a:ext cx="73975" cy="35600"/>
              </a:xfrm>
              <a:custGeom>
                <a:rect b="b" l="l" r="r" t="t"/>
                <a:pathLst>
                  <a:path extrusionOk="0" fill="none" h="1424" w="2959">
                    <a:moveTo>
                      <a:pt x="2959" y="1"/>
                    </a:moveTo>
                    <a:cubicBezTo>
                      <a:pt x="2959" y="1"/>
                      <a:pt x="1373" y="366"/>
                      <a:pt x="0" y="1424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69"/>
              <p:cNvSpPr/>
              <p:nvPr/>
            </p:nvSpPr>
            <p:spPr>
              <a:xfrm>
                <a:off x="3726000" y="4757400"/>
                <a:ext cx="541350" cy="381325"/>
              </a:xfrm>
              <a:custGeom>
                <a:rect b="b" l="l" r="r" t="t"/>
                <a:pathLst>
                  <a:path extrusionOk="0" h="15253" w="21654">
                    <a:moveTo>
                      <a:pt x="5813" y="0"/>
                    </a:moveTo>
                    <a:cubicBezTo>
                      <a:pt x="4601" y="0"/>
                      <a:pt x="3451" y="426"/>
                      <a:pt x="2420" y="1428"/>
                    </a:cubicBezTo>
                    <a:cubicBezTo>
                      <a:pt x="1" y="4071"/>
                      <a:pt x="21033" y="15253"/>
                      <a:pt x="21033" y="15253"/>
                    </a:cubicBezTo>
                    <a:lnTo>
                      <a:pt x="21653" y="13891"/>
                    </a:lnTo>
                    <a:cubicBezTo>
                      <a:pt x="21653" y="13891"/>
                      <a:pt x="12732" y="0"/>
                      <a:pt x="5813" y="0"/>
                    </a:cubicBezTo>
                    <a:close/>
                  </a:path>
                </a:pathLst>
              </a:custGeom>
              <a:solidFill>
                <a:srgbClr val="3056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69"/>
              <p:cNvSpPr/>
              <p:nvPr/>
            </p:nvSpPr>
            <p:spPr>
              <a:xfrm>
                <a:off x="3850275" y="4796400"/>
                <a:ext cx="388350" cy="302950"/>
              </a:xfrm>
              <a:custGeom>
                <a:rect b="b" l="l" r="r" t="t"/>
                <a:pathLst>
                  <a:path extrusionOk="0" fill="none" h="12118" w="15534">
                    <a:moveTo>
                      <a:pt x="1" y="0"/>
                    </a:moveTo>
                    <a:cubicBezTo>
                      <a:pt x="1" y="0"/>
                      <a:pt x="10929" y="6628"/>
                      <a:pt x="15534" y="12117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69"/>
              <p:cNvSpPr/>
              <p:nvPr/>
            </p:nvSpPr>
            <p:spPr>
              <a:xfrm>
                <a:off x="3841650" y="4847725"/>
                <a:ext cx="92525" cy="12975"/>
              </a:xfrm>
              <a:custGeom>
                <a:rect b="b" l="l" r="r" t="t"/>
                <a:pathLst>
                  <a:path extrusionOk="0" fill="none" h="519" w="3701">
                    <a:moveTo>
                      <a:pt x="0" y="519"/>
                    </a:moveTo>
                    <a:cubicBezTo>
                      <a:pt x="0" y="519"/>
                      <a:pt x="2511" y="0"/>
                      <a:pt x="3700" y="10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69"/>
              <p:cNvSpPr/>
              <p:nvPr/>
            </p:nvSpPr>
            <p:spPr>
              <a:xfrm>
                <a:off x="4002500" y="4826875"/>
                <a:ext cx="32825" cy="94075"/>
              </a:xfrm>
              <a:custGeom>
                <a:rect b="b" l="l" r="r" t="t"/>
                <a:pathLst>
                  <a:path extrusionOk="0" fill="none" h="3763" w="1313">
                    <a:moveTo>
                      <a:pt x="1" y="1"/>
                    </a:moveTo>
                    <a:cubicBezTo>
                      <a:pt x="1" y="1"/>
                      <a:pt x="530" y="2308"/>
                      <a:pt x="1312" y="376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69"/>
              <p:cNvSpPr/>
              <p:nvPr/>
            </p:nvSpPr>
            <p:spPr>
              <a:xfrm>
                <a:off x="4048500" y="4979375"/>
                <a:ext cx="67125" cy="14000"/>
              </a:xfrm>
              <a:custGeom>
                <a:rect b="b" l="l" r="r" t="t"/>
                <a:pathLst>
                  <a:path extrusionOk="0" fill="none" h="560" w="2685">
                    <a:moveTo>
                      <a:pt x="1" y="559"/>
                    </a:moveTo>
                    <a:cubicBezTo>
                      <a:pt x="1" y="559"/>
                      <a:pt x="1465" y="0"/>
                      <a:pt x="2685" y="13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0"/>
          <p:cNvSpPr/>
          <p:nvPr/>
        </p:nvSpPr>
        <p:spPr>
          <a:xfrm rot="-8100000">
            <a:off x="-842897" y="-216128"/>
            <a:ext cx="1626889" cy="1792515"/>
          </a:xfrm>
          <a:custGeom>
            <a:rect b="b" l="l" r="r" t="t"/>
            <a:pathLst>
              <a:path extrusionOk="0" h="48107" w="43662">
                <a:moveTo>
                  <a:pt x="3856" y="26970"/>
                </a:moveTo>
                <a:cubicBezTo>
                  <a:pt x="2351" y="22026"/>
                  <a:pt x="739" y="20199"/>
                  <a:pt x="309" y="16974"/>
                </a:cubicBezTo>
                <a:cubicBezTo>
                  <a:pt x="-121" y="13749"/>
                  <a:pt x="-67" y="10202"/>
                  <a:pt x="1277" y="7622"/>
                </a:cubicBezTo>
                <a:cubicBezTo>
                  <a:pt x="2621" y="5042"/>
                  <a:pt x="4340" y="2516"/>
                  <a:pt x="8371" y="1495"/>
                </a:cubicBezTo>
                <a:cubicBezTo>
                  <a:pt x="12402" y="474"/>
                  <a:pt x="19926" y="-1192"/>
                  <a:pt x="25462" y="1495"/>
                </a:cubicBezTo>
                <a:cubicBezTo>
                  <a:pt x="30998" y="4182"/>
                  <a:pt x="38791" y="12674"/>
                  <a:pt x="41586" y="17618"/>
                </a:cubicBezTo>
                <a:cubicBezTo>
                  <a:pt x="44381" y="22563"/>
                  <a:pt x="44058" y="26647"/>
                  <a:pt x="42231" y="31162"/>
                </a:cubicBezTo>
                <a:cubicBezTo>
                  <a:pt x="40404" y="35677"/>
                  <a:pt x="36104" y="42126"/>
                  <a:pt x="30622" y="44706"/>
                </a:cubicBezTo>
                <a:cubicBezTo>
                  <a:pt x="25140" y="47286"/>
                  <a:pt x="13800" y="49597"/>
                  <a:pt x="9339" y="46641"/>
                </a:cubicBezTo>
                <a:cubicBezTo>
                  <a:pt x="4878" y="43685"/>
                  <a:pt x="5361" y="31915"/>
                  <a:pt x="3856" y="26970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70"/>
          <p:cNvSpPr/>
          <p:nvPr/>
        </p:nvSpPr>
        <p:spPr>
          <a:xfrm rot="-5400000">
            <a:off x="7537730" y="3449302"/>
            <a:ext cx="1056542" cy="2829748"/>
          </a:xfrm>
          <a:custGeom>
            <a:rect b="b" l="l" r="r" t="t"/>
            <a:pathLst>
              <a:path extrusionOk="0" h="89627" w="33464">
                <a:moveTo>
                  <a:pt x="296" y="25583"/>
                </a:moveTo>
                <a:cubicBezTo>
                  <a:pt x="81" y="17521"/>
                  <a:pt x="-457" y="12684"/>
                  <a:pt x="1263" y="8492"/>
                </a:cubicBezTo>
                <a:cubicBezTo>
                  <a:pt x="2983" y="4300"/>
                  <a:pt x="7229" y="1183"/>
                  <a:pt x="10615" y="430"/>
                </a:cubicBezTo>
                <a:cubicBezTo>
                  <a:pt x="14001" y="-322"/>
                  <a:pt x="18945" y="-430"/>
                  <a:pt x="21579" y="3977"/>
                </a:cubicBezTo>
                <a:cubicBezTo>
                  <a:pt x="24213" y="8384"/>
                  <a:pt x="26632" y="18919"/>
                  <a:pt x="26417" y="26873"/>
                </a:cubicBezTo>
                <a:cubicBezTo>
                  <a:pt x="26202" y="34828"/>
                  <a:pt x="21096" y="44986"/>
                  <a:pt x="20290" y="51704"/>
                </a:cubicBezTo>
                <a:cubicBezTo>
                  <a:pt x="19484" y="58422"/>
                  <a:pt x="19537" y="62883"/>
                  <a:pt x="21579" y="67183"/>
                </a:cubicBezTo>
                <a:cubicBezTo>
                  <a:pt x="23621" y="71483"/>
                  <a:pt x="31147" y="74385"/>
                  <a:pt x="32544" y="77502"/>
                </a:cubicBezTo>
                <a:cubicBezTo>
                  <a:pt x="33942" y="80619"/>
                  <a:pt x="34049" y="84220"/>
                  <a:pt x="29964" y="85886"/>
                </a:cubicBezTo>
                <a:cubicBezTo>
                  <a:pt x="25879" y="87552"/>
                  <a:pt x="12604" y="92336"/>
                  <a:pt x="8035" y="87499"/>
                </a:cubicBezTo>
                <a:cubicBezTo>
                  <a:pt x="3467" y="82662"/>
                  <a:pt x="3843" y="67182"/>
                  <a:pt x="2553" y="56863"/>
                </a:cubicBezTo>
                <a:cubicBezTo>
                  <a:pt x="1263" y="46544"/>
                  <a:pt x="511" y="33645"/>
                  <a:pt x="296" y="25583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70"/>
          <p:cNvSpPr txBox="1"/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6" name="Google Shape;286;p70"/>
          <p:cNvSpPr txBox="1"/>
          <p:nvPr>
            <p:ph idx="1" type="subTitle"/>
          </p:nvPr>
        </p:nvSpPr>
        <p:spPr>
          <a:xfrm>
            <a:off x="717550" y="2110215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70"/>
          <p:cNvSpPr txBox="1"/>
          <p:nvPr>
            <p:ph idx="2" type="subTitle"/>
          </p:nvPr>
        </p:nvSpPr>
        <p:spPr>
          <a:xfrm>
            <a:off x="3403800" y="2110215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70"/>
          <p:cNvSpPr txBox="1"/>
          <p:nvPr>
            <p:ph idx="3" type="subTitle"/>
          </p:nvPr>
        </p:nvSpPr>
        <p:spPr>
          <a:xfrm>
            <a:off x="6090050" y="2110215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70"/>
          <p:cNvSpPr txBox="1"/>
          <p:nvPr>
            <p:ph idx="4" type="subTitle"/>
          </p:nvPr>
        </p:nvSpPr>
        <p:spPr>
          <a:xfrm>
            <a:off x="717550" y="3734270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70"/>
          <p:cNvSpPr txBox="1"/>
          <p:nvPr>
            <p:ph idx="5" type="subTitle"/>
          </p:nvPr>
        </p:nvSpPr>
        <p:spPr>
          <a:xfrm>
            <a:off x="3403800" y="3734270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70"/>
          <p:cNvSpPr txBox="1"/>
          <p:nvPr>
            <p:ph idx="6" type="subTitle"/>
          </p:nvPr>
        </p:nvSpPr>
        <p:spPr>
          <a:xfrm>
            <a:off x="6090050" y="3734270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70"/>
          <p:cNvSpPr txBox="1"/>
          <p:nvPr>
            <p:ph idx="7" type="subTitle"/>
          </p:nvPr>
        </p:nvSpPr>
        <p:spPr>
          <a:xfrm>
            <a:off x="717550" y="1599825"/>
            <a:ext cx="2336400" cy="4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3" name="Google Shape;293;p70"/>
          <p:cNvSpPr txBox="1"/>
          <p:nvPr>
            <p:ph idx="8" type="subTitle"/>
          </p:nvPr>
        </p:nvSpPr>
        <p:spPr>
          <a:xfrm>
            <a:off x="3403800" y="1599825"/>
            <a:ext cx="2336400" cy="4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4" name="Google Shape;294;p70"/>
          <p:cNvSpPr txBox="1"/>
          <p:nvPr>
            <p:ph idx="9" type="subTitle"/>
          </p:nvPr>
        </p:nvSpPr>
        <p:spPr>
          <a:xfrm>
            <a:off x="6090050" y="1599825"/>
            <a:ext cx="2336400" cy="4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5" name="Google Shape;295;p70"/>
          <p:cNvSpPr txBox="1"/>
          <p:nvPr>
            <p:ph idx="13" type="subTitle"/>
          </p:nvPr>
        </p:nvSpPr>
        <p:spPr>
          <a:xfrm>
            <a:off x="717550" y="3232525"/>
            <a:ext cx="2336400" cy="48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6" name="Google Shape;296;p70"/>
          <p:cNvSpPr txBox="1"/>
          <p:nvPr>
            <p:ph idx="14" type="subTitle"/>
          </p:nvPr>
        </p:nvSpPr>
        <p:spPr>
          <a:xfrm>
            <a:off x="3403800" y="3232525"/>
            <a:ext cx="2336400" cy="48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7" name="Google Shape;297;p70"/>
          <p:cNvSpPr txBox="1"/>
          <p:nvPr>
            <p:ph idx="15" type="subTitle"/>
          </p:nvPr>
        </p:nvSpPr>
        <p:spPr>
          <a:xfrm>
            <a:off x="6090050" y="3232525"/>
            <a:ext cx="2336400" cy="48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1"/>
          <p:cNvSpPr/>
          <p:nvPr/>
        </p:nvSpPr>
        <p:spPr>
          <a:xfrm>
            <a:off x="-364791" y="-264407"/>
            <a:ext cx="1777975" cy="1313125"/>
          </a:xfrm>
          <a:custGeom>
            <a:rect b="b" l="l" r="r" t="t"/>
            <a:pathLst>
              <a:path extrusionOk="0" h="52525" w="71119">
                <a:moveTo>
                  <a:pt x="6530" y="3159"/>
                </a:moveTo>
                <a:cubicBezTo>
                  <a:pt x="27" y="9609"/>
                  <a:pt x="404" y="33418"/>
                  <a:pt x="81" y="41211"/>
                </a:cubicBezTo>
                <a:cubicBezTo>
                  <a:pt x="-241" y="49004"/>
                  <a:pt x="2069" y="48037"/>
                  <a:pt x="4595" y="49918"/>
                </a:cubicBezTo>
                <a:cubicBezTo>
                  <a:pt x="7121" y="51799"/>
                  <a:pt x="11905" y="52444"/>
                  <a:pt x="15237" y="52498"/>
                </a:cubicBezTo>
                <a:cubicBezTo>
                  <a:pt x="18569" y="52552"/>
                  <a:pt x="22117" y="52122"/>
                  <a:pt x="24589" y="50241"/>
                </a:cubicBezTo>
                <a:cubicBezTo>
                  <a:pt x="27061" y="48360"/>
                  <a:pt x="28781" y="44275"/>
                  <a:pt x="30071" y="41211"/>
                </a:cubicBezTo>
                <a:cubicBezTo>
                  <a:pt x="31361" y="38147"/>
                  <a:pt x="30608" y="34009"/>
                  <a:pt x="32328" y="31859"/>
                </a:cubicBezTo>
                <a:cubicBezTo>
                  <a:pt x="34048" y="29709"/>
                  <a:pt x="36897" y="28634"/>
                  <a:pt x="40390" y="28312"/>
                </a:cubicBezTo>
                <a:cubicBezTo>
                  <a:pt x="43884" y="27990"/>
                  <a:pt x="49151" y="29871"/>
                  <a:pt x="53289" y="29925"/>
                </a:cubicBezTo>
                <a:cubicBezTo>
                  <a:pt x="57428" y="29979"/>
                  <a:pt x="62426" y="29818"/>
                  <a:pt x="65221" y="28635"/>
                </a:cubicBezTo>
                <a:cubicBezTo>
                  <a:pt x="68016" y="27453"/>
                  <a:pt x="69144" y="25464"/>
                  <a:pt x="70058" y="22830"/>
                </a:cubicBezTo>
                <a:cubicBezTo>
                  <a:pt x="70972" y="20196"/>
                  <a:pt x="71402" y="15682"/>
                  <a:pt x="70703" y="12833"/>
                </a:cubicBezTo>
                <a:cubicBezTo>
                  <a:pt x="70004" y="9985"/>
                  <a:pt x="71133" y="7459"/>
                  <a:pt x="65866" y="5739"/>
                </a:cubicBezTo>
                <a:cubicBezTo>
                  <a:pt x="60599" y="4019"/>
                  <a:pt x="48989" y="2944"/>
                  <a:pt x="39100" y="2514"/>
                </a:cubicBezTo>
                <a:cubicBezTo>
                  <a:pt x="29211" y="2084"/>
                  <a:pt x="13033" y="-3290"/>
                  <a:pt x="6530" y="3159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71"/>
          <p:cNvSpPr/>
          <p:nvPr/>
        </p:nvSpPr>
        <p:spPr>
          <a:xfrm flipH="1">
            <a:off x="8285633" y="1946593"/>
            <a:ext cx="1328550" cy="3463075"/>
          </a:xfrm>
          <a:custGeom>
            <a:rect b="b" l="l" r="r" t="t"/>
            <a:pathLst>
              <a:path extrusionOk="0" h="138523" w="53142">
                <a:moveTo>
                  <a:pt x="24912" y="138321"/>
                </a:moveTo>
                <a:cubicBezTo>
                  <a:pt x="29749" y="138482"/>
                  <a:pt x="34103" y="138805"/>
                  <a:pt x="37811" y="137999"/>
                </a:cubicBezTo>
                <a:cubicBezTo>
                  <a:pt x="41520" y="137193"/>
                  <a:pt x="44691" y="136171"/>
                  <a:pt x="47163" y="133484"/>
                </a:cubicBezTo>
                <a:cubicBezTo>
                  <a:pt x="49635" y="130797"/>
                  <a:pt x="52054" y="126443"/>
                  <a:pt x="52645" y="121875"/>
                </a:cubicBezTo>
                <a:cubicBezTo>
                  <a:pt x="53236" y="117307"/>
                  <a:pt x="53451" y="110804"/>
                  <a:pt x="50710" y="106074"/>
                </a:cubicBezTo>
                <a:cubicBezTo>
                  <a:pt x="47969" y="101344"/>
                  <a:pt x="40552" y="97474"/>
                  <a:pt x="36199" y="93497"/>
                </a:cubicBezTo>
                <a:cubicBezTo>
                  <a:pt x="31846" y="89520"/>
                  <a:pt x="26847" y="86833"/>
                  <a:pt x="24590" y="82211"/>
                </a:cubicBezTo>
                <a:cubicBezTo>
                  <a:pt x="22333" y="77589"/>
                  <a:pt x="21956" y="71676"/>
                  <a:pt x="22655" y="65764"/>
                </a:cubicBezTo>
                <a:cubicBezTo>
                  <a:pt x="23354" y="59852"/>
                  <a:pt x="26847" y="52650"/>
                  <a:pt x="28782" y="46738"/>
                </a:cubicBezTo>
                <a:cubicBezTo>
                  <a:pt x="30717" y="40826"/>
                  <a:pt x="33082" y="35989"/>
                  <a:pt x="34264" y="30292"/>
                </a:cubicBezTo>
                <a:cubicBezTo>
                  <a:pt x="35446" y="24595"/>
                  <a:pt x="37005" y="17125"/>
                  <a:pt x="35876" y="12556"/>
                </a:cubicBezTo>
                <a:cubicBezTo>
                  <a:pt x="34747" y="7988"/>
                  <a:pt x="31577" y="4923"/>
                  <a:pt x="27492" y="2881"/>
                </a:cubicBezTo>
                <a:cubicBezTo>
                  <a:pt x="23407" y="839"/>
                  <a:pt x="15453" y="-182"/>
                  <a:pt x="11368" y="302"/>
                </a:cubicBezTo>
                <a:cubicBezTo>
                  <a:pt x="7283" y="786"/>
                  <a:pt x="4865" y="-2439"/>
                  <a:pt x="2984" y="5784"/>
                </a:cubicBezTo>
                <a:cubicBezTo>
                  <a:pt x="1103" y="14007"/>
                  <a:pt x="242" y="29432"/>
                  <a:pt x="81" y="49640"/>
                </a:cubicBezTo>
                <a:cubicBezTo>
                  <a:pt x="-80" y="69849"/>
                  <a:pt x="565" y="112470"/>
                  <a:pt x="2016" y="127035"/>
                </a:cubicBezTo>
                <a:cubicBezTo>
                  <a:pt x="3467" y="141600"/>
                  <a:pt x="4972" y="135151"/>
                  <a:pt x="8788" y="137032"/>
                </a:cubicBezTo>
                <a:cubicBezTo>
                  <a:pt x="12604" y="138913"/>
                  <a:pt x="20075" y="138160"/>
                  <a:pt x="24912" y="138321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71"/>
          <p:cNvSpPr/>
          <p:nvPr/>
        </p:nvSpPr>
        <p:spPr>
          <a:xfrm>
            <a:off x="-504671" y="4432396"/>
            <a:ext cx="1976975" cy="1046375"/>
          </a:xfrm>
          <a:custGeom>
            <a:rect b="b" l="l" r="r" t="t"/>
            <a:pathLst>
              <a:path extrusionOk="0" h="41855" w="79079">
                <a:moveTo>
                  <a:pt x="3929" y="40054"/>
                </a:moveTo>
                <a:cubicBezTo>
                  <a:pt x="10486" y="42526"/>
                  <a:pt x="30211" y="41774"/>
                  <a:pt x="41014" y="41344"/>
                </a:cubicBezTo>
                <a:cubicBezTo>
                  <a:pt x="51817" y="40914"/>
                  <a:pt x="62405" y="40430"/>
                  <a:pt x="68747" y="37474"/>
                </a:cubicBezTo>
                <a:cubicBezTo>
                  <a:pt x="75089" y="34518"/>
                  <a:pt x="79120" y="28606"/>
                  <a:pt x="79066" y="23608"/>
                </a:cubicBezTo>
                <a:cubicBezTo>
                  <a:pt x="79012" y="18610"/>
                  <a:pt x="75841" y="11408"/>
                  <a:pt x="68424" y="7484"/>
                </a:cubicBezTo>
                <a:cubicBezTo>
                  <a:pt x="61007" y="3561"/>
                  <a:pt x="44507" y="-202"/>
                  <a:pt x="34564" y="67"/>
                </a:cubicBezTo>
                <a:cubicBezTo>
                  <a:pt x="24621" y="336"/>
                  <a:pt x="14248" y="4689"/>
                  <a:pt x="8766" y="9096"/>
                </a:cubicBezTo>
                <a:cubicBezTo>
                  <a:pt x="3284" y="13503"/>
                  <a:pt x="2477" y="21350"/>
                  <a:pt x="1671" y="26510"/>
                </a:cubicBezTo>
                <a:cubicBezTo>
                  <a:pt x="865" y="31670"/>
                  <a:pt x="-2628" y="37582"/>
                  <a:pt x="3929" y="40054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71"/>
          <p:cNvSpPr txBox="1"/>
          <p:nvPr>
            <p:ph idx="1" type="subTitle"/>
          </p:nvPr>
        </p:nvSpPr>
        <p:spPr>
          <a:xfrm>
            <a:off x="1553025" y="1749470"/>
            <a:ext cx="2340900" cy="48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3" name="Google Shape;303;p71"/>
          <p:cNvSpPr txBox="1"/>
          <p:nvPr>
            <p:ph idx="2" type="subTitle"/>
          </p:nvPr>
        </p:nvSpPr>
        <p:spPr>
          <a:xfrm>
            <a:off x="1553025" y="2257399"/>
            <a:ext cx="234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71"/>
          <p:cNvSpPr txBox="1"/>
          <p:nvPr>
            <p:ph idx="3" type="subTitle"/>
          </p:nvPr>
        </p:nvSpPr>
        <p:spPr>
          <a:xfrm>
            <a:off x="5616351" y="2257399"/>
            <a:ext cx="234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71"/>
          <p:cNvSpPr txBox="1"/>
          <p:nvPr>
            <p:ph idx="4" type="subTitle"/>
          </p:nvPr>
        </p:nvSpPr>
        <p:spPr>
          <a:xfrm>
            <a:off x="1553025" y="3722224"/>
            <a:ext cx="234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71"/>
          <p:cNvSpPr txBox="1"/>
          <p:nvPr>
            <p:ph idx="5" type="subTitle"/>
          </p:nvPr>
        </p:nvSpPr>
        <p:spPr>
          <a:xfrm>
            <a:off x="5616351" y="3722224"/>
            <a:ext cx="234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71"/>
          <p:cNvSpPr txBox="1"/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8" name="Google Shape;308;p71"/>
          <p:cNvSpPr txBox="1"/>
          <p:nvPr>
            <p:ph idx="6" type="subTitle"/>
          </p:nvPr>
        </p:nvSpPr>
        <p:spPr>
          <a:xfrm>
            <a:off x="1553025" y="3214670"/>
            <a:ext cx="2340900" cy="4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9" name="Google Shape;309;p71"/>
          <p:cNvSpPr txBox="1"/>
          <p:nvPr>
            <p:ph idx="7" type="subTitle"/>
          </p:nvPr>
        </p:nvSpPr>
        <p:spPr>
          <a:xfrm>
            <a:off x="5616351" y="1749470"/>
            <a:ext cx="2340900" cy="48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0" name="Google Shape;310;p71"/>
          <p:cNvSpPr txBox="1"/>
          <p:nvPr>
            <p:ph idx="8" type="subTitle"/>
          </p:nvPr>
        </p:nvSpPr>
        <p:spPr>
          <a:xfrm>
            <a:off x="5616351" y="3214670"/>
            <a:ext cx="2340900" cy="4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2"/>
          <p:cNvSpPr/>
          <p:nvPr/>
        </p:nvSpPr>
        <p:spPr>
          <a:xfrm>
            <a:off x="5419642" y="-511307"/>
            <a:ext cx="4923475" cy="4664125"/>
          </a:xfrm>
          <a:custGeom>
            <a:rect b="b" l="l" r="r" t="t"/>
            <a:pathLst>
              <a:path extrusionOk="0" h="186565" w="196939">
                <a:moveTo>
                  <a:pt x="191295" y="182551"/>
                </a:moveTo>
                <a:cubicBezTo>
                  <a:pt x="179740" y="189861"/>
                  <a:pt x="140613" y="184970"/>
                  <a:pt x="123898" y="184486"/>
                </a:cubicBezTo>
                <a:cubicBezTo>
                  <a:pt x="107183" y="184002"/>
                  <a:pt x="98691" y="183734"/>
                  <a:pt x="91005" y="179649"/>
                </a:cubicBezTo>
                <a:cubicBezTo>
                  <a:pt x="83319" y="175564"/>
                  <a:pt x="79934" y="167449"/>
                  <a:pt x="77784" y="159978"/>
                </a:cubicBezTo>
                <a:cubicBezTo>
                  <a:pt x="75634" y="152507"/>
                  <a:pt x="77945" y="140952"/>
                  <a:pt x="78106" y="134825"/>
                </a:cubicBezTo>
                <a:cubicBezTo>
                  <a:pt x="78267" y="128698"/>
                  <a:pt x="79342" y="127247"/>
                  <a:pt x="78751" y="123216"/>
                </a:cubicBezTo>
                <a:cubicBezTo>
                  <a:pt x="78160" y="119185"/>
                  <a:pt x="76978" y="114939"/>
                  <a:pt x="74559" y="110639"/>
                </a:cubicBezTo>
                <a:cubicBezTo>
                  <a:pt x="72141" y="106339"/>
                  <a:pt x="68916" y="101663"/>
                  <a:pt x="64240" y="97417"/>
                </a:cubicBezTo>
                <a:cubicBezTo>
                  <a:pt x="59564" y="93171"/>
                  <a:pt x="53276" y="88173"/>
                  <a:pt x="46504" y="85163"/>
                </a:cubicBezTo>
                <a:cubicBezTo>
                  <a:pt x="39732" y="82153"/>
                  <a:pt x="30111" y="82369"/>
                  <a:pt x="23608" y="79359"/>
                </a:cubicBezTo>
                <a:cubicBezTo>
                  <a:pt x="17105" y="76349"/>
                  <a:pt x="11246" y="73608"/>
                  <a:pt x="7484" y="67105"/>
                </a:cubicBezTo>
                <a:cubicBezTo>
                  <a:pt x="3722" y="60602"/>
                  <a:pt x="2055" y="47971"/>
                  <a:pt x="1034" y="40339"/>
                </a:cubicBezTo>
                <a:cubicBezTo>
                  <a:pt x="13" y="32707"/>
                  <a:pt x="-739" y="27171"/>
                  <a:pt x="1357" y="21313"/>
                </a:cubicBezTo>
                <a:cubicBezTo>
                  <a:pt x="3453" y="15455"/>
                  <a:pt x="-3265" y="8736"/>
                  <a:pt x="13611" y="5189"/>
                </a:cubicBezTo>
                <a:cubicBezTo>
                  <a:pt x="30487" y="1642"/>
                  <a:pt x="77192" y="-77"/>
                  <a:pt x="102614" y="30"/>
                </a:cubicBezTo>
                <a:cubicBezTo>
                  <a:pt x="128036" y="138"/>
                  <a:pt x="150717" y="-1099"/>
                  <a:pt x="166142" y="5834"/>
                </a:cubicBezTo>
                <a:cubicBezTo>
                  <a:pt x="181567" y="12767"/>
                  <a:pt x="190650" y="19163"/>
                  <a:pt x="195165" y="41629"/>
                </a:cubicBezTo>
                <a:cubicBezTo>
                  <a:pt x="199680" y="64095"/>
                  <a:pt x="193875" y="117142"/>
                  <a:pt x="193230" y="140629"/>
                </a:cubicBezTo>
                <a:cubicBezTo>
                  <a:pt x="192585" y="164116"/>
                  <a:pt x="202850" y="175242"/>
                  <a:pt x="191295" y="182551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72"/>
          <p:cNvSpPr/>
          <p:nvPr/>
        </p:nvSpPr>
        <p:spPr>
          <a:xfrm>
            <a:off x="-289825" y="-615299"/>
            <a:ext cx="4155500" cy="4872096"/>
          </a:xfrm>
          <a:custGeom>
            <a:rect b="b" l="l" r="r" t="t"/>
            <a:pathLst>
              <a:path extrusionOk="0" h="184689" w="166220">
                <a:moveTo>
                  <a:pt x="3531" y="142961"/>
                </a:moveTo>
                <a:cubicBezTo>
                  <a:pt x="3531" y="165803"/>
                  <a:pt x="790" y="154516"/>
                  <a:pt x="1596" y="159407"/>
                </a:cubicBezTo>
                <a:cubicBezTo>
                  <a:pt x="2402" y="164298"/>
                  <a:pt x="3208" y="168168"/>
                  <a:pt x="8368" y="172306"/>
                </a:cubicBezTo>
                <a:cubicBezTo>
                  <a:pt x="13528" y="176445"/>
                  <a:pt x="22396" y="183217"/>
                  <a:pt x="32554" y="184238"/>
                </a:cubicBezTo>
                <a:cubicBezTo>
                  <a:pt x="42712" y="185259"/>
                  <a:pt x="59749" y="184937"/>
                  <a:pt x="69316" y="178434"/>
                </a:cubicBezTo>
                <a:cubicBezTo>
                  <a:pt x="78883" y="171931"/>
                  <a:pt x="86838" y="158923"/>
                  <a:pt x="89955" y="145218"/>
                </a:cubicBezTo>
                <a:cubicBezTo>
                  <a:pt x="93072" y="131513"/>
                  <a:pt x="86461" y="107059"/>
                  <a:pt x="88020" y="96202"/>
                </a:cubicBezTo>
                <a:cubicBezTo>
                  <a:pt x="89579" y="85345"/>
                  <a:pt x="93932" y="83464"/>
                  <a:pt x="99307" y="80078"/>
                </a:cubicBezTo>
                <a:cubicBezTo>
                  <a:pt x="104682" y="76692"/>
                  <a:pt x="112314" y="77122"/>
                  <a:pt x="120268" y="75886"/>
                </a:cubicBezTo>
                <a:cubicBezTo>
                  <a:pt x="128222" y="74650"/>
                  <a:pt x="140261" y="76316"/>
                  <a:pt x="147033" y="72661"/>
                </a:cubicBezTo>
                <a:cubicBezTo>
                  <a:pt x="153805" y="69006"/>
                  <a:pt x="157944" y="62020"/>
                  <a:pt x="160900" y="53958"/>
                </a:cubicBezTo>
                <a:cubicBezTo>
                  <a:pt x="163856" y="45896"/>
                  <a:pt x="165683" y="32997"/>
                  <a:pt x="164769" y="24290"/>
                </a:cubicBezTo>
                <a:cubicBezTo>
                  <a:pt x="163855" y="15583"/>
                  <a:pt x="172563" y="5425"/>
                  <a:pt x="155418" y="1716"/>
                </a:cubicBezTo>
                <a:cubicBezTo>
                  <a:pt x="138273" y="-1992"/>
                  <a:pt x="86837" y="1770"/>
                  <a:pt x="61899" y="2039"/>
                </a:cubicBezTo>
                <a:cubicBezTo>
                  <a:pt x="36961" y="2308"/>
                  <a:pt x="15839" y="-57"/>
                  <a:pt x="5788" y="3329"/>
                </a:cubicBezTo>
                <a:cubicBezTo>
                  <a:pt x="-4262" y="6715"/>
                  <a:pt x="1972" y="-917"/>
                  <a:pt x="1596" y="22355"/>
                </a:cubicBezTo>
                <a:cubicBezTo>
                  <a:pt x="1220" y="45627"/>
                  <a:pt x="3531" y="120119"/>
                  <a:pt x="3531" y="142961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72"/>
          <p:cNvSpPr txBox="1"/>
          <p:nvPr>
            <p:ph type="title"/>
          </p:nvPr>
        </p:nvSpPr>
        <p:spPr>
          <a:xfrm>
            <a:off x="1917150" y="2352675"/>
            <a:ext cx="5309700" cy="21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3"/>
          <p:cNvSpPr/>
          <p:nvPr/>
        </p:nvSpPr>
        <p:spPr>
          <a:xfrm>
            <a:off x="-1014452" y="3729685"/>
            <a:ext cx="5295825" cy="1930475"/>
          </a:xfrm>
          <a:custGeom>
            <a:rect b="b" l="l" r="r" t="t"/>
            <a:pathLst>
              <a:path extrusionOk="0" h="77219" w="211833">
                <a:moveTo>
                  <a:pt x="2526" y="62829"/>
                </a:moveTo>
                <a:cubicBezTo>
                  <a:pt x="-914" y="55305"/>
                  <a:pt x="-161" y="40471"/>
                  <a:pt x="1236" y="31227"/>
                </a:cubicBezTo>
                <a:cubicBezTo>
                  <a:pt x="2633" y="21983"/>
                  <a:pt x="6073" y="12523"/>
                  <a:pt x="10910" y="7363"/>
                </a:cubicBezTo>
                <a:cubicBezTo>
                  <a:pt x="15747" y="2203"/>
                  <a:pt x="21875" y="699"/>
                  <a:pt x="30259" y="269"/>
                </a:cubicBezTo>
                <a:cubicBezTo>
                  <a:pt x="38643" y="-161"/>
                  <a:pt x="51649" y="54"/>
                  <a:pt x="61216" y="4784"/>
                </a:cubicBezTo>
                <a:cubicBezTo>
                  <a:pt x="70783" y="9514"/>
                  <a:pt x="78630" y="24240"/>
                  <a:pt x="87659" y="28647"/>
                </a:cubicBezTo>
                <a:cubicBezTo>
                  <a:pt x="96688" y="33054"/>
                  <a:pt x="105288" y="31872"/>
                  <a:pt x="115392" y="31227"/>
                </a:cubicBezTo>
                <a:cubicBezTo>
                  <a:pt x="125496" y="30582"/>
                  <a:pt x="137106" y="25530"/>
                  <a:pt x="148285" y="24777"/>
                </a:cubicBezTo>
                <a:cubicBezTo>
                  <a:pt x="159464" y="24025"/>
                  <a:pt x="172900" y="24025"/>
                  <a:pt x="182467" y="26712"/>
                </a:cubicBezTo>
                <a:cubicBezTo>
                  <a:pt x="192034" y="29399"/>
                  <a:pt x="200849" y="34774"/>
                  <a:pt x="205686" y="40901"/>
                </a:cubicBezTo>
                <a:cubicBezTo>
                  <a:pt x="210523" y="47028"/>
                  <a:pt x="212565" y="58529"/>
                  <a:pt x="211490" y="63474"/>
                </a:cubicBezTo>
                <a:cubicBezTo>
                  <a:pt x="210415" y="68419"/>
                  <a:pt x="215252" y="68634"/>
                  <a:pt x="199236" y="70569"/>
                </a:cubicBezTo>
                <a:cubicBezTo>
                  <a:pt x="183220" y="72504"/>
                  <a:pt x="144952" y="74116"/>
                  <a:pt x="115392" y="75083"/>
                </a:cubicBezTo>
                <a:cubicBezTo>
                  <a:pt x="85832" y="76050"/>
                  <a:pt x="40685" y="78415"/>
                  <a:pt x="21874" y="76373"/>
                </a:cubicBezTo>
                <a:cubicBezTo>
                  <a:pt x="3063" y="74331"/>
                  <a:pt x="5966" y="70353"/>
                  <a:pt x="2526" y="62829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73"/>
          <p:cNvSpPr/>
          <p:nvPr/>
        </p:nvSpPr>
        <p:spPr>
          <a:xfrm rot="-5704259">
            <a:off x="27103" y="-558211"/>
            <a:ext cx="1267295" cy="1971676"/>
          </a:xfrm>
          <a:custGeom>
            <a:rect b="b" l="l" r="r" t="t"/>
            <a:pathLst>
              <a:path extrusionOk="0" h="78858" w="50686">
                <a:moveTo>
                  <a:pt x="49225" y="70086"/>
                </a:moveTo>
                <a:cubicBezTo>
                  <a:pt x="51482" y="61218"/>
                  <a:pt x="50676" y="35043"/>
                  <a:pt x="49547" y="24294"/>
                </a:cubicBezTo>
                <a:cubicBezTo>
                  <a:pt x="48418" y="13545"/>
                  <a:pt x="45194" y="9460"/>
                  <a:pt x="42453" y="5590"/>
                </a:cubicBezTo>
                <a:cubicBezTo>
                  <a:pt x="39712" y="1720"/>
                  <a:pt x="37186" y="1990"/>
                  <a:pt x="33101" y="1076"/>
                </a:cubicBezTo>
                <a:cubicBezTo>
                  <a:pt x="29016" y="162"/>
                  <a:pt x="21922" y="-107"/>
                  <a:pt x="17945" y="108"/>
                </a:cubicBezTo>
                <a:cubicBezTo>
                  <a:pt x="13968" y="323"/>
                  <a:pt x="11872" y="700"/>
                  <a:pt x="9238" y="2366"/>
                </a:cubicBezTo>
                <a:cubicBezTo>
                  <a:pt x="6604" y="4032"/>
                  <a:pt x="3218" y="5590"/>
                  <a:pt x="2143" y="10105"/>
                </a:cubicBezTo>
                <a:cubicBezTo>
                  <a:pt x="1068" y="14620"/>
                  <a:pt x="-2264" y="22306"/>
                  <a:pt x="2788" y="29454"/>
                </a:cubicBezTo>
                <a:cubicBezTo>
                  <a:pt x="7840" y="36602"/>
                  <a:pt x="26920" y="44986"/>
                  <a:pt x="32456" y="52994"/>
                </a:cubicBezTo>
                <a:cubicBezTo>
                  <a:pt x="37992" y="61002"/>
                  <a:pt x="33208" y="74654"/>
                  <a:pt x="36003" y="77503"/>
                </a:cubicBezTo>
                <a:cubicBezTo>
                  <a:pt x="38798" y="80352"/>
                  <a:pt x="46968" y="78954"/>
                  <a:pt x="49225" y="70086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73"/>
          <p:cNvSpPr txBox="1"/>
          <p:nvPr>
            <p:ph idx="1" type="subTitle"/>
          </p:nvPr>
        </p:nvSpPr>
        <p:spPr>
          <a:xfrm>
            <a:off x="1095913" y="2860838"/>
            <a:ext cx="328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73"/>
          <p:cNvSpPr txBox="1"/>
          <p:nvPr>
            <p:ph type="title"/>
          </p:nvPr>
        </p:nvSpPr>
        <p:spPr>
          <a:xfrm>
            <a:off x="1095913" y="1425263"/>
            <a:ext cx="3480300" cy="13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20" name="Google Shape;320;p73"/>
          <p:cNvGrpSpPr/>
          <p:nvPr/>
        </p:nvGrpSpPr>
        <p:grpSpPr>
          <a:xfrm flipH="1">
            <a:off x="7507030" y="4113918"/>
            <a:ext cx="1525734" cy="1141571"/>
            <a:chOff x="-50028" y="4164281"/>
            <a:chExt cx="1525734" cy="1141571"/>
          </a:xfrm>
        </p:grpSpPr>
        <p:grpSp>
          <p:nvGrpSpPr>
            <p:cNvPr id="321" name="Google Shape;321;p73"/>
            <p:cNvGrpSpPr/>
            <p:nvPr/>
          </p:nvGrpSpPr>
          <p:grpSpPr>
            <a:xfrm rot="825249">
              <a:off x="45785" y="4271130"/>
              <a:ext cx="1010721" cy="927873"/>
              <a:chOff x="3726000" y="4641775"/>
              <a:chExt cx="541350" cy="496950"/>
            </a:xfrm>
          </p:grpSpPr>
          <p:sp>
            <p:nvSpPr>
              <p:cNvPr id="322" name="Google Shape;322;p73"/>
              <p:cNvSpPr/>
              <p:nvPr/>
            </p:nvSpPr>
            <p:spPr>
              <a:xfrm>
                <a:off x="3992850" y="4698050"/>
                <a:ext cx="178675" cy="284400"/>
              </a:xfrm>
              <a:custGeom>
                <a:rect b="b" l="l" r="r" t="t"/>
                <a:pathLst>
                  <a:path extrusionOk="0" fill="none" h="11376" w="7147">
                    <a:moveTo>
                      <a:pt x="7147" y="11375"/>
                    </a:moveTo>
                    <a:cubicBezTo>
                      <a:pt x="7147" y="11375"/>
                      <a:pt x="3782" y="10867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73"/>
              <p:cNvSpPr/>
              <p:nvPr/>
            </p:nvSpPr>
            <p:spPr>
              <a:xfrm>
                <a:off x="3957000" y="4722125"/>
                <a:ext cx="58750" cy="32800"/>
              </a:xfrm>
              <a:custGeom>
                <a:rect b="b" l="l" r="r" t="t"/>
                <a:pathLst>
                  <a:path extrusionOk="0" h="1312" w="2350">
                    <a:moveTo>
                      <a:pt x="372" y="1"/>
                    </a:moveTo>
                    <a:cubicBezTo>
                      <a:pt x="139" y="1"/>
                      <a:pt x="0" y="276"/>
                      <a:pt x="184" y="450"/>
                    </a:cubicBezTo>
                    <a:cubicBezTo>
                      <a:pt x="908" y="1203"/>
                      <a:pt x="1700" y="1311"/>
                      <a:pt x="2095" y="1311"/>
                    </a:cubicBezTo>
                    <a:cubicBezTo>
                      <a:pt x="2254" y="1311"/>
                      <a:pt x="2350" y="1294"/>
                      <a:pt x="2350" y="1294"/>
                    </a:cubicBezTo>
                    <a:cubicBezTo>
                      <a:pt x="2350" y="1294"/>
                      <a:pt x="1862" y="226"/>
                      <a:pt x="408" y="3"/>
                    </a:cubicBezTo>
                    <a:cubicBezTo>
                      <a:pt x="396" y="1"/>
                      <a:pt x="384" y="1"/>
                      <a:pt x="3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73"/>
              <p:cNvSpPr/>
              <p:nvPr/>
            </p:nvSpPr>
            <p:spPr>
              <a:xfrm>
                <a:off x="4008600" y="4696550"/>
                <a:ext cx="36725" cy="57675"/>
              </a:xfrm>
              <a:custGeom>
                <a:rect b="b" l="l" r="r" t="t"/>
                <a:pathLst>
                  <a:path extrusionOk="0" h="2307" w="1469">
                    <a:moveTo>
                      <a:pt x="1178" y="1"/>
                    </a:moveTo>
                    <a:cubicBezTo>
                      <a:pt x="1109" y="1"/>
                      <a:pt x="1039" y="28"/>
                      <a:pt x="987" y="91"/>
                    </a:cubicBezTo>
                    <a:cubicBezTo>
                      <a:pt x="1" y="1168"/>
                      <a:pt x="286" y="2307"/>
                      <a:pt x="286" y="2307"/>
                    </a:cubicBezTo>
                    <a:cubicBezTo>
                      <a:pt x="286" y="2307"/>
                      <a:pt x="1333" y="1758"/>
                      <a:pt x="1455" y="294"/>
                    </a:cubicBezTo>
                    <a:cubicBezTo>
                      <a:pt x="1468" y="122"/>
                      <a:pt x="1323" y="1"/>
                      <a:pt x="1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73"/>
              <p:cNvSpPr/>
              <p:nvPr/>
            </p:nvSpPr>
            <p:spPr>
              <a:xfrm>
                <a:off x="3982000" y="4791550"/>
                <a:ext cx="61200" cy="28500"/>
              </a:xfrm>
              <a:custGeom>
                <a:rect b="b" l="l" r="r" t="t"/>
                <a:pathLst>
                  <a:path extrusionOk="0" h="1140" w="2448">
                    <a:moveTo>
                      <a:pt x="361" y="1"/>
                    </a:moveTo>
                    <a:cubicBezTo>
                      <a:pt x="106" y="1"/>
                      <a:pt x="1" y="308"/>
                      <a:pt x="201" y="469"/>
                    </a:cubicBezTo>
                    <a:cubicBezTo>
                      <a:pt x="844" y="1023"/>
                      <a:pt x="1497" y="1139"/>
                      <a:pt x="1932" y="1139"/>
                    </a:cubicBezTo>
                    <a:cubicBezTo>
                      <a:pt x="2247" y="1139"/>
                      <a:pt x="2447" y="1078"/>
                      <a:pt x="2447" y="1078"/>
                    </a:cubicBezTo>
                    <a:cubicBezTo>
                      <a:pt x="2447" y="1078"/>
                      <a:pt x="1837" y="62"/>
                      <a:pt x="374" y="1"/>
                    </a:cubicBezTo>
                    <a:cubicBezTo>
                      <a:pt x="369" y="1"/>
                      <a:pt x="365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73"/>
              <p:cNvSpPr/>
              <p:nvPr/>
            </p:nvSpPr>
            <p:spPr>
              <a:xfrm>
                <a:off x="4032500" y="4758875"/>
                <a:ext cx="34850" cy="59900"/>
              </a:xfrm>
              <a:custGeom>
                <a:rect b="b" l="l" r="r" t="t"/>
                <a:pathLst>
                  <a:path extrusionOk="0" h="2396" w="1394">
                    <a:moveTo>
                      <a:pt x="1098" y="0"/>
                    </a:moveTo>
                    <a:cubicBezTo>
                      <a:pt x="1020" y="0"/>
                      <a:pt x="941" y="34"/>
                      <a:pt x="885" y="108"/>
                    </a:cubicBezTo>
                    <a:cubicBezTo>
                      <a:pt x="0" y="1277"/>
                      <a:pt x="407" y="2396"/>
                      <a:pt x="407" y="2396"/>
                    </a:cubicBezTo>
                    <a:cubicBezTo>
                      <a:pt x="407" y="2396"/>
                      <a:pt x="1393" y="1735"/>
                      <a:pt x="1363" y="261"/>
                    </a:cubicBezTo>
                    <a:cubicBezTo>
                      <a:pt x="1363" y="100"/>
                      <a:pt x="1232" y="0"/>
                      <a:pt x="10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73"/>
              <p:cNvSpPr/>
              <p:nvPr/>
            </p:nvSpPr>
            <p:spPr>
              <a:xfrm>
                <a:off x="4007350" y="4849475"/>
                <a:ext cx="62275" cy="25950"/>
              </a:xfrm>
              <a:custGeom>
                <a:rect b="b" l="l" r="r" t="t"/>
                <a:pathLst>
                  <a:path extrusionOk="0" h="1038" w="2491">
                    <a:moveTo>
                      <a:pt x="423" y="1"/>
                    </a:moveTo>
                    <a:cubicBezTo>
                      <a:pt x="401" y="1"/>
                      <a:pt x="378" y="1"/>
                      <a:pt x="356" y="2"/>
                    </a:cubicBezTo>
                    <a:cubicBezTo>
                      <a:pt x="102" y="22"/>
                      <a:pt x="0" y="337"/>
                      <a:pt x="203" y="490"/>
                    </a:cubicBezTo>
                    <a:cubicBezTo>
                      <a:pt x="804" y="929"/>
                      <a:pt x="1385" y="1037"/>
                      <a:pt x="1812" y="1037"/>
                    </a:cubicBezTo>
                    <a:cubicBezTo>
                      <a:pt x="2223" y="1037"/>
                      <a:pt x="2491" y="937"/>
                      <a:pt x="2491" y="937"/>
                    </a:cubicBezTo>
                    <a:cubicBezTo>
                      <a:pt x="2491" y="937"/>
                      <a:pt x="1831" y="1"/>
                      <a:pt x="4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73"/>
              <p:cNvSpPr/>
              <p:nvPr/>
            </p:nvSpPr>
            <p:spPr>
              <a:xfrm>
                <a:off x="4057400" y="4811925"/>
                <a:ext cx="35350" cy="60975"/>
              </a:xfrm>
              <a:custGeom>
                <a:rect b="b" l="l" r="r" t="t"/>
                <a:pathLst>
                  <a:path extrusionOk="0" h="2439" w="1414">
                    <a:moveTo>
                      <a:pt x="1010" y="1"/>
                    </a:moveTo>
                    <a:cubicBezTo>
                      <a:pt x="928" y="1"/>
                      <a:pt x="845" y="38"/>
                      <a:pt x="794" y="121"/>
                    </a:cubicBezTo>
                    <a:cubicBezTo>
                      <a:pt x="1" y="1361"/>
                      <a:pt x="489" y="2439"/>
                      <a:pt x="489" y="2439"/>
                    </a:cubicBezTo>
                    <a:cubicBezTo>
                      <a:pt x="489" y="2439"/>
                      <a:pt x="1414" y="1697"/>
                      <a:pt x="1271" y="233"/>
                    </a:cubicBezTo>
                    <a:cubicBezTo>
                      <a:pt x="1265" y="91"/>
                      <a:pt x="1138" y="1"/>
                      <a:pt x="1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73"/>
              <p:cNvSpPr/>
              <p:nvPr/>
            </p:nvSpPr>
            <p:spPr>
              <a:xfrm>
                <a:off x="3971000" y="4641775"/>
                <a:ext cx="35100" cy="60600"/>
              </a:xfrm>
              <a:custGeom>
                <a:rect b="b" l="l" r="r" t="t"/>
                <a:pathLst>
                  <a:path extrusionOk="0" h="2424" w="1404">
                    <a:moveTo>
                      <a:pt x="343" y="1"/>
                    </a:moveTo>
                    <a:cubicBezTo>
                      <a:pt x="212" y="1"/>
                      <a:pt x="84" y="100"/>
                      <a:pt x="72" y="259"/>
                    </a:cubicBezTo>
                    <a:cubicBezTo>
                      <a:pt x="0" y="1722"/>
                      <a:pt x="956" y="2424"/>
                      <a:pt x="956" y="2424"/>
                    </a:cubicBezTo>
                    <a:cubicBezTo>
                      <a:pt x="956" y="2424"/>
                      <a:pt x="1403" y="1326"/>
                      <a:pt x="559" y="116"/>
                    </a:cubicBezTo>
                    <a:cubicBezTo>
                      <a:pt x="502" y="36"/>
                      <a:pt x="422" y="1"/>
                      <a:pt x="3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73"/>
              <p:cNvSpPr/>
              <p:nvPr/>
            </p:nvSpPr>
            <p:spPr>
              <a:xfrm>
                <a:off x="3794375" y="4913800"/>
                <a:ext cx="347925" cy="135725"/>
              </a:xfrm>
              <a:custGeom>
                <a:rect b="b" l="l" r="r" t="t"/>
                <a:pathLst>
                  <a:path extrusionOk="0" h="5429" w="13917">
                    <a:moveTo>
                      <a:pt x="3660" y="0"/>
                    </a:moveTo>
                    <a:cubicBezTo>
                      <a:pt x="3646" y="0"/>
                      <a:pt x="3633" y="0"/>
                      <a:pt x="3619" y="0"/>
                    </a:cubicBezTo>
                    <a:cubicBezTo>
                      <a:pt x="0" y="41"/>
                      <a:pt x="163" y="2582"/>
                      <a:pt x="3203" y="3192"/>
                    </a:cubicBezTo>
                    <a:cubicBezTo>
                      <a:pt x="6232" y="3792"/>
                      <a:pt x="13917" y="5429"/>
                      <a:pt x="13917" y="5429"/>
                    </a:cubicBezTo>
                    <a:cubicBezTo>
                      <a:pt x="13917" y="5429"/>
                      <a:pt x="7298" y="0"/>
                      <a:pt x="3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73"/>
              <p:cNvSpPr/>
              <p:nvPr/>
            </p:nvSpPr>
            <p:spPr>
              <a:xfrm>
                <a:off x="3830450" y="4935400"/>
                <a:ext cx="191650" cy="53400"/>
              </a:xfrm>
              <a:custGeom>
                <a:rect b="b" l="l" r="r" t="t"/>
                <a:pathLst>
                  <a:path extrusionOk="0" fill="none" h="2136" w="7666">
                    <a:moveTo>
                      <a:pt x="1" y="316"/>
                    </a:moveTo>
                    <a:cubicBezTo>
                      <a:pt x="1" y="316"/>
                      <a:pt x="3986" y="1"/>
                      <a:pt x="7666" y="2135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73"/>
              <p:cNvSpPr/>
              <p:nvPr/>
            </p:nvSpPr>
            <p:spPr>
              <a:xfrm>
                <a:off x="3860700" y="4919125"/>
                <a:ext cx="31275" cy="26975"/>
              </a:xfrm>
              <a:custGeom>
                <a:rect b="b" l="l" r="r" t="t"/>
                <a:pathLst>
                  <a:path extrusionOk="0" fill="none" h="1079" w="1251">
                    <a:moveTo>
                      <a:pt x="1251" y="1078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73"/>
              <p:cNvSpPr/>
              <p:nvPr/>
            </p:nvSpPr>
            <p:spPr>
              <a:xfrm>
                <a:off x="3852325" y="4959550"/>
                <a:ext cx="95825" cy="22625"/>
              </a:xfrm>
              <a:custGeom>
                <a:rect b="b" l="l" r="r" t="t"/>
                <a:pathLst>
                  <a:path extrusionOk="0" fill="none" h="905" w="3833">
                    <a:moveTo>
                      <a:pt x="3833" y="0"/>
                    </a:moveTo>
                    <a:lnTo>
                      <a:pt x="0" y="905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73"/>
              <p:cNvSpPr/>
              <p:nvPr/>
            </p:nvSpPr>
            <p:spPr>
              <a:xfrm>
                <a:off x="3861725" y="4913800"/>
                <a:ext cx="280325" cy="135725"/>
              </a:xfrm>
              <a:custGeom>
                <a:rect b="b" l="l" r="r" t="t"/>
                <a:pathLst>
                  <a:path extrusionOk="0" h="5429" w="11213">
                    <a:moveTo>
                      <a:pt x="955" y="0"/>
                    </a:moveTo>
                    <a:cubicBezTo>
                      <a:pt x="942" y="0"/>
                      <a:pt x="929" y="0"/>
                      <a:pt x="915" y="0"/>
                    </a:cubicBezTo>
                    <a:cubicBezTo>
                      <a:pt x="570" y="11"/>
                      <a:pt x="265" y="41"/>
                      <a:pt x="0" y="82"/>
                    </a:cubicBezTo>
                    <a:lnTo>
                      <a:pt x="3030" y="2298"/>
                    </a:lnTo>
                    <a:cubicBezTo>
                      <a:pt x="3030" y="2298"/>
                      <a:pt x="1169" y="2501"/>
                      <a:pt x="315" y="3152"/>
                    </a:cubicBezTo>
                    <a:cubicBezTo>
                      <a:pt x="387" y="3162"/>
                      <a:pt x="437" y="3172"/>
                      <a:pt x="498" y="3192"/>
                    </a:cubicBezTo>
                    <a:cubicBezTo>
                      <a:pt x="3517" y="3792"/>
                      <a:pt x="11213" y="5429"/>
                      <a:pt x="11213" y="5429"/>
                    </a:cubicBezTo>
                    <a:cubicBezTo>
                      <a:pt x="11213" y="5429"/>
                      <a:pt x="4583" y="0"/>
                      <a:pt x="955" y="0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73"/>
              <p:cNvSpPr/>
              <p:nvPr/>
            </p:nvSpPr>
            <p:spPr>
              <a:xfrm>
                <a:off x="3826150" y="4981950"/>
                <a:ext cx="401800" cy="147900"/>
              </a:xfrm>
              <a:custGeom>
                <a:rect b="b" l="l" r="r" t="t"/>
                <a:pathLst>
                  <a:path extrusionOk="0" h="5916" w="16072">
                    <a:moveTo>
                      <a:pt x="4506" y="0"/>
                    </a:moveTo>
                    <a:cubicBezTo>
                      <a:pt x="2862" y="0"/>
                      <a:pt x="1500" y="606"/>
                      <a:pt x="824" y="2245"/>
                    </a:cubicBezTo>
                    <a:cubicBezTo>
                      <a:pt x="0" y="4634"/>
                      <a:pt x="16041" y="5915"/>
                      <a:pt x="16041" y="5915"/>
                    </a:cubicBezTo>
                    <a:lnTo>
                      <a:pt x="16072" y="4858"/>
                    </a:lnTo>
                    <a:cubicBezTo>
                      <a:pt x="16072" y="4858"/>
                      <a:pt x="9160" y="0"/>
                      <a:pt x="4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73"/>
              <p:cNvSpPr/>
              <p:nvPr/>
            </p:nvSpPr>
            <p:spPr>
              <a:xfrm>
                <a:off x="3898325" y="5023850"/>
                <a:ext cx="297600" cy="65075"/>
              </a:xfrm>
              <a:custGeom>
                <a:rect b="b" l="l" r="r" t="t"/>
                <a:pathLst>
                  <a:path extrusionOk="0" fill="none" h="2603" w="11904">
                    <a:moveTo>
                      <a:pt x="0" y="0"/>
                    </a:moveTo>
                    <a:cubicBezTo>
                      <a:pt x="0" y="0"/>
                      <a:pt x="8915" y="1240"/>
                      <a:pt x="11904" y="2602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73"/>
              <p:cNvSpPr/>
              <p:nvPr/>
            </p:nvSpPr>
            <p:spPr>
              <a:xfrm>
                <a:off x="4017750" y="5003775"/>
                <a:ext cx="42975" cy="47525"/>
              </a:xfrm>
              <a:custGeom>
                <a:rect b="b" l="l" r="r" t="t"/>
                <a:pathLst>
                  <a:path extrusionOk="0" fill="none" h="1901" w="1719">
                    <a:moveTo>
                      <a:pt x="1719" y="1901"/>
                    </a:moveTo>
                    <a:cubicBezTo>
                      <a:pt x="1719" y="1901"/>
                      <a:pt x="855" y="1444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73"/>
              <p:cNvSpPr/>
              <p:nvPr/>
            </p:nvSpPr>
            <p:spPr>
              <a:xfrm>
                <a:off x="3938225" y="4981900"/>
                <a:ext cx="289725" cy="147675"/>
              </a:xfrm>
              <a:custGeom>
                <a:rect b="b" l="l" r="r" t="t"/>
                <a:pathLst>
                  <a:path extrusionOk="0" h="5907" w="11589">
                    <a:moveTo>
                      <a:pt x="44" y="1"/>
                    </a:moveTo>
                    <a:cubicBezTo>
                      <a:pt x="29" y="1"/>
                      <a:pt x="15" y="1"/>
                      <a:pt x="0" y="1"/>
                    </a:cubicBezTo>
                    <a:lnTo>
                      <a:pt x="9413" y="5714"/>
                    </a:lnTo>
                    <a:cubicBezTo>
                      <a:pt x="10054" y="5775"/>
                      <a:pt x="10572" y="5826"/>
                      <a:pt x="10948" y="5856"/>
                    </a:cubicBezTo>
                    <a:lnTo>
                      <a:pt x="11558" y="5907"/>
                    </a:lnTo>
                    <a:lnTo>
                      <a:pt x="11589" y="4850"/>
                    </a:lnTo>
                    <a:cubicBezTo>
                      <a:pt x="11589" y="4850"/>
                      <a:pt x="4699" y="1"/>
                      <a:pt x="44" y="1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73"/>
              <p:cNvSpPr/>
              <p:nvPr/>
            </p:nvSpPr>
            <p:spPr>
              <a:xfrm>
                <a:off x="3915850" y="5038325"/>
                <a:ext cx="73975" cy="35600"/>
              </a:xfrm>
              <a:custGeom>
                <a:rect b="b" l="l" r="r" t="t"/>
                <a:pathLst>
                  <a:path extrusionOk="0" fill="none" h="1424" w="2959">
                    <a:moveTo>
                      <a:pt x="2959" y="1"/>
                    </a:moveTo>
                    <a:cubicBezTo>
                      <a:pt x="2959" y="1"/>
                      <a:pt x="1373" y="366"/>
                      <a:pt x="0" y="1424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73"/>
              <p:cNvSpPr/>
              <p:nvPr/>
            </p:nvSpPr>
            <p:spPr>
              <a:xfrm>
                <a:off x="3726000" y="4757400"/>
                <a:ext cx="541350" cy="381325"/>
              </a:xfrm>
              <a:custGeom>
                <a:rect b="b" l="l" r="r" t="t"/>
                <a:pathLst>
                  <a:path extrusionOk="0" h="15253" w="21654">
                    <a:moveTo>
                      <a:pt x="5813" y="0"/>
                    </a:moveTo>
                    <a:cubicBezTo>
                      <a:pt x="4601" y="0"/>
                      <a:pt x="3451" y="426"/>
                      <a:pt x="2420" y="1428"/>
                    </a:cubicBezTo>
                    <a:cubicBezTo>
                      <a:pt x="1" y="4071"/>
                      <a:pt x="21033" y="15253"/>
                      <a:pt x="21033" y="15253"/>
                    </a:cubicBezTo>
                    <a:lnTo>
                      <a:pt x="21653" y="13891"/>
                    </a:lnTo>
                    <a:cubicBezTo>
                      <a:pt x="21653" y="13891"/>
                      <a:pt x="12732" y="0"/>
                      <a:pt x="5813" y="0"/>
                    </a:cubicBezTo>
                    <a:close/>
                  </a:path>
                </a:pathLst>
              </a:custGeom>
              <a:solidFill>
                <a:srgbClr val="3056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73"/>
              <p:cNvSpPr/>
              <p:nvPr/>
            </p:nvSpPr>
            <p:spPr>
              <a:xfrm>
                <a:off x="3850275" y="4796400"/>
                <a:ext cx="388350" cy="302950"/>
              </a:xfrm>
              <a:custGeom>
                <a:rect b="b" l="l" r="r" t="t"/>
                <a:pathLst>
                  <a:path extrusionOk="0" fill="none" h="12118" w="15534">
                    <a:moveTo>
                      <a:pt x="1" y="0"/>
                    </a:moveTo>
                    <a:cubicBezTo>
                      <a:pt x="1" y="0"/>
                      <a:pt x="10929" y="6628"/>
                      <a:pt x="15534" y="12117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73"/>
              <p:cNvSpPr/>
              <p:nvPr/>
            </p:nvSpPr>
            <p:spPr>
              <a:xfrm>
                <a:off x="3841650" y="4847725"/>
                <a:ext cx="92525" cy="12975"/>
              </a:xfrm>
              <a:custGeom>
                <a:rect b="b" l="l" r="r" t="t"/>
                <a:pathLst>
                  <a:path extrusionOk="0" fill="none" h="519" w="3701">
                    <a:moveTo>
                      <a:pt x="0" y="519"/>
                    </a:moveTo>
                    <a:cubicBezTo>
                      <a:pt x="0" y="519"/>
                      <a:pt x="2511" y="0"/>
                      <a:pt x="3700" y="10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73"/>
              <p:cNvSpPr/>
              <p:nvPr/>
            </p:nvSpPr>
            <p:spPr>
              <a:xfrm>
                <a:off x="4002500" y="4826875"/>
                <a:ext cx="32825" cy="94075"/>
              </a:xfrm>
              <a:custGeom>
                <a:rect b="b" l="l" r="r" t="t"/>
                <a:pathLst>
                  <a:path extrusionOk="0" fill="none" h="3763" w="1313">
                    <a:moveTo>
                      <a:pt x="1" y="1"/>
                    </a:moveTo>
                    <a:cubicBezTo>
                      <a:pt x="1" y="1"/>
                      <a:pt x="530" y="2308"/>
                      <a:pt x="1312" y="376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73"/>
              <p:cNvSpPr/>
              <p:nvPr/>
            </p:nvSpPr>
            <p:spPr>
              <a:xfrm>
                <a:off x="4048500" y="4979375"/>
                <a:ext cx="67125" cy="14000"/>
              </a:xfrm>
              <a:custGeom>
                <a:rect b="b" l="l" r="r" t="t"/>
                <a:pathLst>
                  <a:path extrusionOk="0" fill="none" h="560" w="2685">
                    <a:moveTo>
                      <a:pt x="1" y="559"/>
                    </a:moveTo>
                    <a:cubicBezTo>
                      <a:pt x="1" y="559"/>
                      <a:pt x="1465" y="0"/>
                      <a:pt x="2685" y="13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5" name="Google Shape;345;p73"/>
            <p:cNvGrpSpPr/>
            <p:nvPr/>
          </p:nvGrpSpPr>
          <p:grpSpPr>
            <a:xfrm flipH="1" rot="-825249">
              <a:off x="815878" y="4676373"/>
              <a:ext cx="602698" cy="553267"/>
              <a:chOff x="3726000" y="4641775"/>
              <a:chExt cx="541350" cy="496950"/>
            </a:xfrm>
          </p:grpSpPr>
          <p:sp>
            <p:nvSpPr>
              <p:cNvPr id="346" name="Google Shape;346;p73"/>
              <p:cNvSpPr/>
              <p:nvPr/>
            </p:nvSpPr>
            <p:spPr>
              <a:xfrm>
                <a:off x="3992850" y="4698050"/>
                <a:ext cx="178675" cy="284400"/>
              </a:xfrm>
              <a:custGeom>
                <a:rect b="b" l="l" r="r" t="t"/>
                <a:pathLst>
                  <a:path extrusionOk="0" fill="none" h="11376" w="7147">
                    <a:moveTo>
                      <a:pt x="7147" y="11375"/>
                    </a:moveTo>
                    <a:cubicBezTo>
                      <a:pt x="7147" y="11375"/>
                      <a:pt x="3782" y="10867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73"/>
              <p:cNvSpPr/>
              <p:nvPr/>
            </p:nvSpPr>
            <p:spPr>
              <a:xfrm>
                <a:off x="3957000" y="4722125"/>
                <a:ext cx="58750" cy="32800"/>
              </a:xfrm>
              <a:custGeom>
                <a:rect b="b" l="l" r="r" t="t"/>
                <a:pathLst>
                  <a:path extrusionOk="0" h="1312" w="2350">
                    <a:moveTo>
                      <a:pt x="372" y="1"/>
                    </a:moveTo>
                    <a:cubicBezTo>
                      <a:pt x="139" y="1"/>
                      <a:pt x="0" y="276"/>
                      <a:pt x="184" y="450"/>
                    </a:cubicBezTo>
                    <a:cubicBezTo>
                      <a:pt x="908" y="1203"/>
                      <a:pt x="1700" y="1311"/>
                      <a:pt x="2095" y="1311"/>
                    </a:cubicBezTo>
                    <a:cubicBezTo>
                      <a:pt x="2254" y="1311"/>
                      <a:pt x="2350" y="1294"/>
                      <a:pt x="2350" y="1294"/>
                    </a:cubicBezTo>
                    <a:cubicBezTo>
                      <a:pt x="2350" y="1294"/>
                      <a:pt x="1862" y="226"/>
                      <a:pt x="408" y="3"/>
                    </a:cubicBezTo>
                    <a:cubicBezTo>
                      <a:pt x="396" y="1"/>
                      <a:pt x="384" y="1"/>
                      <a:pt x="3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73"/>
              <p:cNvSpPr/>
              <p:nvPr/>
            </p:nvSpPr>
            <p:spPr>
              <a:xfrm>
                <a:off x="4008600" y="4696550"/>
                <a:ext cx="36725" cy="57675"/>
              </a:xfrm>
              <a:custGeom>
                <a:rect b="b" l="l" r="r" t="t"/>
                <a:pathLst>
                  <a:path extrusionOk="0" h="2307" w="1469">
                    <a:moveTo>
                      <a:pt x="1178" y="1"/>
                    </a:moveTo>
                    <a:cubicBezTo>
                      <a:pt x="1109" y="1"/>
                      <a:pt x="1039" y="28"/>
                      <a:pt x="987" y="91"/>
                    </a:cubicBezTo>
                    <a:cubicBezTo>
                      <a:pt x="1" y="1168"/>
                      <a:pt x="286" y="2307"/>
                      <a:pt x="286" y="2307"/>
                    </a:cubicBezTo>
                    <a:cubicBezTo>
                      <a:pt x="286" y="2307"/>
                      <a:pt x="1333" y="1758"/>
                      <a:pt x="1455" y="294"/>
                    </a:cubicBezTo>
                    <a:cubicBezTo>
                      <a:pt x="1468" y="122"/>
                      <a:pt x="1323" y="1"/>
                      <a:pt x="1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73"/>
              <p:cNvSpPr/>
              <p:nvPr/>
            </p:nvSpPr>
            <p:spPr>
              <a:xfrm>
                <a:off x="3982000" y="4791550"/>
                <a:ext cx="61200" cy="28500"/>
              </a:xfrm>
              <a:custGeom>
                <a:rect b="b" l="l" r="r" t="t"/>
                <a:pathLst>
                  <a:path extrusionOk="0" h="1140" w="2448">
                    <a:moveTo>
                      <a:pt x="361" y="1"/>
                    </a:moveTo>
                    <a:cubicBezTo>
                      <a:pt x="106" y="1"/>
                      <a:pt x="1" y="308"/>
                      <a:pt x="201" y="469"/>
                    </a:cubicBezTo>
                    <a:cubicBezTo>
                      <a:pt x="844" y="1023"/>
                      <a:pt x="1497" y="1139"/>
                      <a:pt x="1932" y="1139"/>
                    </a:cubicBezTo>
                    <a:cubicBezTo>
                      <a:pt x="2247" y="1139"/>
                      <a:pt x="2447" y="1078"/>
                      <a:pt x="2447" y="1078"/>
                    </a:cubicBezTo>
                    <a:cubicBezTo>
                      <a:pt x="2447" y="1078"/>
                      <a:pt x="1837" y="62"/>
                      <a:pt x="374" y="1"/>
                    </a:cubicBezTo>
                    <a:cubicBezTo>
                      <a:pt x="369" y="1"/>
                      <a:pt x="365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73"/>
              <p:cNvSpPr/>
              <p:nvPr/>
            </p:nvSpPr>
            <p:spPr>
              <a:xfrm>
                <a:off x="4032500" y="4758875"/>
                <a:ext cx="34850" cy="59900"/>
              </a:xfrm>
              <a:custGeom>
                <a:rect b="b" l="l" r="r" t="t"/>
                <a:pathLst>
                  <a:path extrusionOk="0" h="2396" w="1394">
                    <a:moveTo>
                      <a:pt x="1098" y="0"/>
                    </a:moveTo>
                    <a:cubicBezTo>
                      <a:pt x="1020" y="0"/>
                      <a:pt x="941" y="34"/>
                      <a:pt x="885" y="108"/>
                    </a:cubicBezTo>
                    <a:cubicBezTo>
                      <a:pt x="0" y="1277"/>
                      <a:pt x="407" y="2396"/>
                      <a:pt x="407" y="2396"/>
                    </a:cubicBezTo>
                    <a:cubicBezTo>
                      <a:pt x="407" y="2396"/>
                      <a:pt x="1393" y="1735"/>
                      <a:pt x="1363" y="261"/>
                    </a:cubicBezTo>
                    <a:cubicBezTo>
                      <a:pt x="1363" y="100"/>
                      <a:pt x="1232" y="0"/>
                      <a:pt x="10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73"/>
              <p:cNvSpPr/>
              <p:nvPr/>
            </p:nvSpPr>
            <p:spPr>
              <a:xfrm>
                <a:off x="4007350" y="4849475"/>
                <a:ext cx="62275" cy="25950"/>
              </a:xfrm>
              <a:custGeom>
                <a:rect b="b" l="l" r="r" t="t"/>
                <a:pathLst>
                  <a:path extrusionOk="0" h="1038" w="2491">
                    <a:moveTo>
                      <a:pt x="423" y="1"/>
                    </a:moveTo>
                    <a:cubicBezTo>
                      <a:pt x="401" y="1"/>
                      <a:pt x="378" y="1"/>
                      <a:pt x="356" y="2"/>
                    </a:cubicBezTo>
                    <a:cubicBezTo>
                      <a:pt x="102" y="22"/>
                      <a:pt x="0" y="337"/>
                      <a:pt x="203" y="490"/>
                    </a:cubicBezTo>
                    <a:cubicBezTo>
                      <a:pt x="804" y="929"/>
                      <a:pt x="1385" y="1037"/>
                      <a:pt x="1812" y="1037"/>
                    </a:cubicBezTo>
                    <a:cubicBezTo>
                      <a:pt x="2223" y="1037"/>
                      <a:pt x="2491" y="937"/>
                      <a:pt x="2491" y="937"/>
                    </a:cubicBezTo>
                    <a:cubicBezTo>
                      <a:pt x="2491" y="937"/>
                      <a:pt x="1831" y="1"/>
                      <a:pt x="4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73"/>
              <p:cNvSpPr/>
              <p:nvPr/>
            </p:nvSpPr>
            <p:spPr>
              <a:xfrm>
                <a:off x="4057400" y="4811925"/>
                <a:ext cx="35350" cy="60975"/>
              </a:xfrm>
              <a:custGeom>
                <a:rect b="b" l="l" r="r" t="t"/>
                <a:pathLst>
                  <a:path extrusionOk="0" h="2439" w="1414">
                    <a:moveTo>
                      <a:pt x="1010" y="1"/>
                    </a:moveTo>
                    <a:cubicBezTo>
                      <a:pt x="928" y="1"/>
                      <a:pt x="845" y="38"/>
                      <a:pt x="794" y="121"/>
                    </a:cubicBezTo>
                    <a:cubicBezTo>
                      <a:pt x="1" y="1361"/>
                      <a:pt x="489" y="2439"/>
                      <a:pt x="489" y="2439"/>
                    </a:cubicBezTo>
                    <a:cubicBezTo>
                      <a:pt x="489" y="2439"/>
                      <a:pt x="1414" y="1697"/>
                      <a:pt x="1271" y="233"/>
                    </a:cubicBezTo>
                    <a:cubicBezTo>
                      <a:pt x="1265" y="91"/>
                      <a:pt x="1138" y="1"/>
                      <a:pt x="1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73"/>
              <p:cNvSpPr/>
              <p:nvPr/>
            </p:nvSpPr>
            <p:spPr>
              <a:xfrm>
                <a:off x="3971000" y="4641775"/>
                <a:ext cx="35100" cy="60600"/>
              </a:xfrm>
              <a:custGeom>
                <a:rect b="b" l="l" r="r" t="t"/>
                <a:pathLst>
                  <a:path extrusionOk="0" h="2424" w="1404">
                    <a:moveTo>
                      <a:pt x="343" y="1"/>
                    </a:moveTo>
                    <a:cubicBezTo>
                      <a:pt x="212" y="1"/>
                      <a:pt x="84" y="100"/>
                      <a:pt x="72" y="259"/>
                    </a:cubicBezTo>
                    <a:cubicBezTo>
                      <a:pt x="0" y="1722"/>
                      <a:pt x="956" y="2424"/>
                      <a:pt x="956" y="2424"/>
                    </a:cubicBezTo>
                    <a:cubicBezTo>
                      <a:pt x="956" y="2424"/>
                      <a:pt x="1403" y="1326"/>
                      <a:pt x="559" y="116"/>
                    </a:cubicBezTo>
                    <a:cubicBezTo>
                      <a:pt x="502" y="36"/>
                      <a:pt x="422" y="1"/>
                      <a:pt x="3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73"/>
              <p:cNvSpPr/>
              <p:nvPr/>
            </p:nvSpPr>
            <p:spPr>
              <a:xfrm>
                <a:off x="3794375" y="4913800"/>
                <a:ext cx="347925" cy="135725"/>
              </a:xfrm>
              <a:custGeom>
                <a:rect b="b" l="l" r="r" t="t"/>
                <a:pathLst>
                  <a:path extrusionOk="0" h="5429" w="13917">
                    <a:moveTo>
                      <a:pt x="3660" y="0"/>
                    </a:moveTo>
                    <a:cubicBezTo>
                      <a:pt x="3646" y="0"/>
                      <a:pt x="3633" y="0"/>
                      <a:pt x="3619" y="0"/>
                    </a:cubicBezTo>
                    <a:cubicBezTo>
                      <a:pt x="0" y="41"/>
                      <a:pt x="163" y="2582"/>
                      <a:pt x="3203" y="3192"/>
                    </a:cubicBezTo>
                    <a:cubicBezTo>
                      <a:pt x="6232" y="3792"/>
                      <a:pt x="13917" y="5429"/>
                      <a:pt x="13917" y="5429"/>
                    </a:cubicBezTo>
                    <a:cubicBezTo>
                      <a:pt x="13917" y="5429"/>
                      <a:pt x="7298" y="0"/>
                      <a:pt x="3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73"/>
              <p:cNvSpPr/>
              <p:nvPr/>
            </p:nvSpPr>
            <p:spPr>
              <a:xfrm>
                <a:off x="3830450" y="4935400"/>
                <a:ext cx="191650" cy="53400"/>
              </a:xfrm>
              <a:custGeom>
                <a:rect b="b" l="l" r="r" t="t"/>
                <a:pathLst>
                  <a:path extrusionOk="0" fill="none" h="2136" w="7666">
                    <a:moveTo>
                      <a:pt x="1" y="316"/>
                    </a:moveTo>
                    <a:cubicBezTo>
                      <a:pt x="1" y="316"/>
                      <a:pt x="3986" y="1"/>
                      <a:pt x="7666" y="2135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73"/>
              <p:cNvSpPr/>
              <p:nvPr/>
            </p:nvSpPr>
            <p:spPr>
              <a:xfrm>
                <a:off x="3860700" y="4919125"/>
                <a:ext cx="31275" cy="26975"/>
              </a:xfrm>
              <a:custGeom>
                <a:rect b="b" l="l" r="r" t="t"/>
                <a:pathLst>
                  <a:path extrusionOk="0" fill="none" h="1079" w="1251">
                    <a:moveTo>
                      <a:pt x="1251" y="1078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73"/>
              <p:cNvSpPr/>
              <p:nvPr/>
            </p:nvSpPr>
            <p:spPr>
              <a:xfrm>
                <a:off x="3852325" y="4959550"/>
                <a:ext cx="95825" cy="22625"/>
              </a:xfrm>
              <a:custGeom>
                <a:rect b="b" l="l" r="r" t="t"/>
                <a:pathLst>
                  <a:path extrusionOk="0" fill="none" h="905" w="3833">
                    <a:moveTo>
                      <a:pt x="3833" y="0"/>
                    </a:moveTo>
                    <a:lnTo>
                      <a:pt x="0" y="905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73"/>
              <p:cNvSpPr/>
              <p:nvPr/>
            </p:nvSpPr>
            <p:spPr>
              <a:xfrm>
                <a:off x="3861725" y="4913800"/>
                <a:ext cx="280325" cy="135725"/>
              </a:xfrm>
              <a:custGeom>
                <a:rect b="b" l="l" r="r" t="t"/>
                <a:pathLst>
                  <a:path extrusionOk="0" h="5429" w="11213">
                    <a:moveTo>
                      <a:pt x="955" y="0"/>
                    </a:moveTo>
                    <a:cubicBezTo>
                      <a:pt x="942" y="0"/>
                      <a:pt x="929" y="0"/>
                      <a:pt x="915" y="0"/>
                    </a:cubicBezTo>
                    <a:cubicBezTo>
                      <a:pt x="570" y="11"/>
                      <a:pt x="265" y="41"/>
                      <a:pt x="0" y="82"/>
                    </a:cubicBezTo>
                    <a:lnTo>
                      <a:pt x="3030" y="2298"/>
                    </a:lnTo>
                    <a:cubicBezTo>
                      <a:pt x="3030" y="2298"/>
                      <a:pt x="1169" y="2501"/>
                      <a:pt x="315" y="3152"/>
                    </a:cubicBezTo>
                    <a:cubicBezTo>
                      <a:pt x="387" y="3162"/>
                      <a:pt x="437" y="3172"/>
                      <a:pt x="498" y="3192"/>
                    </a:cubicBezTo>
                    <a:cubicBezTo>
                      <a:pt x="3517" y="3792"/>
                      <a:pt x="11213" y="5429"/>
                      <a:pt x="11213" y="5429"/>
                    </a:cubicBezTo>
                    <a:cubicBezTo>
                      <a:pt x="11213" y="5429"/>
                      <a:pt x="4583" y="0"/>
                      <a:pt x="955" y="0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73"/>
              <p:cNvSpPr/>
              <p:nvPr/>
            </p:nvSpPr>
            <p:spPr>
              <a:xfrm>
                <a:off x="3826150" y="4981950"/>
                <a:ext cx="401800" cy="147900"/>
              </a:xfrm>
              <a:custGeom>
                <a:rect b="b" l="l" r="r" t="t"/>
                <a:pathLst>
                  <a:path extrusionOk="0" h="5916" w="16072">
                    <a:moveTo>
                      <a:pt x="4506" y="0"/>
                    </a:moveTo>
                    <a:cubicBezTo>
                      <a:pt x="2862" y="0"/>
                      <a:pt x="1500" y="606"/>
                      <a:pt x="824" y="2245"/>
                    </a:cubicBezTo>
                    <a:cubicBezTo>
                      <a:pt x="0" y="4634"/>
                      <a:pt x="16041" y="5915"/>
                      <a:pt x="16041" y="5915"/>
                    </a:cubicBezTo>
                    <a:lnTo>
                      <a:pt x="16072" y="4858"/>
                    </a:lnTo>
                    <a:cubicBezTo>
                      <a:pt x="16072" y="4858"/>
                      <a:pt x="9160" y="0"/>
                      <a:pt x="4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73"/>
              <p:cNvSpPr/>
              <p:nvPr/>
            </p:nvSpPr>
            <p:spPr>
              <a:xfrm>
                <a:off x="3898325" y="5023850"/>
                <a:ext cx="297600" cy="65075"/>
              </a:xfrm>
              <a:custGeom>
                <a:rect b="b" l="l" r="r" t="t"/>
                <a:pathLst>
                  <a:path extrusionOk="0" fill="none" h="2603" w="11904">
                    <a:moveTo>
                      <a:pt x="0" y="0"/>
                    </a:moveTo>
                    <a:cubicBezTo>
                      <a:pt x="0" y="0"/>
                      <a:pt x="8915" y="1240"/>
                      <a:pt x="11904" y="2602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73"/>
              <p:cNvSpPr/>
              <p:nvPr/>
            </p:nvSpPr>
            <p:spPr>
              <a:xfrm>
                <a:off x="4017750" y="5003775"/>
                <a:ext cx="42975" cy="47525"/>
              </a:xfrm>
              <a:custGeom>
                <a:rect b="b" l="l" r="r" t="t"/>
                <a:pathLst>
                  <a:path extrusionOk="0" fill="none" h="1901" w="1719">
                    <a:moveTo>
                      <a:pt x="1719" y="1901"/>
                    </a:moveTo>
                    <a:cubicBezTo>
                      <a:pt x="1719" y="1901"/>
                      <a:pt x="855" y="1444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73"/>
              <p:cNvSpPr/>
              <p:nvPr/>
            </p:nvSpPr>
            <p:spPr>
              <a:xfrm>
                <a:off x="3938225" y="4981900"/>
                <a:ext cx="289725" cy="147675"/>
              </a:xfrm>
              <a:custGeom>
                <a:rect b="b" l="l" r="r" t="t"/>
                <a:pathLst>
                  <a:path extrusionOk="0" h="5907" w="11589">
                    <a:moveTo>
                      <a:pt x="44" y="1"/>
                    </a:moveTo>
                    <a:cubicBezTo>
                      <a:pt x="29" y="1"/>
                      <a:pt x="15" y="1"/>
                      <a:pt x="0" y="1"/>
                    </a:cubicBezTo>
                    <a:lnTo>
                      <a:pt x="9413" y="5714"/>
                    </a:lnTo>
                    <a:cubicBezTo>
                      <a:pt x="10054" y="5775"/>
                      <a:pt x="10572" y="5826"/>
                      <a:pt x="10948" y="5856"/>
                    </a:cubicBezTo>
                    <a:lnTo>
                      <a:pt x="11558" y="5907"/>
                    </a:lnTo>
                    <a:lnTo>
                      <a:pt x="11589" y="4850"/>
                    </a:lnTo>
                    <a:cubicBezTo>
                      <a:pt x="11589" y="4850"/>
                      <a:pt x="4699" y="1"/>
                      <a:pt x="44" y="1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73"/>
              <p:cNvSpPr/>
              <p:nvPr/>
            </p:nvSpPr>
            <p:spPr>
              <a:xfrm>
                <a:off x="3915850" y="5038325"/>
                <a:ext cx="73975" cy="35600"/>
              </a:xfrm>
              <a:custGeom>
                <a:rect b="b" l="l" r="r" t="t"/>
                <a:pathLst>
                  <a:path extrusionOk="0" fill="none" h="1424" w="2959">
                    <a:moveTo>
                      <a:pt x="2959" y="1"/>
                    </a:moveTo>
                    <a:cubicBezTo>
                      <a:pt x="2959" y="1"/>
                      <a:pt x="1373" y="366"/>
                      <a:pt x="0" y="1424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73"/>
              <p:cNvSpPr/>
              <p:nvPr/>
            </p:nvSpPr>
            <p:spPr>
              <a:xfrm>
                <a:off x="3726000" y="4757400"/>
                <a:ext cx="541350" cy="381325"/>
              </a:xfrm>
              <a:custGeom>
                <a:rect b="b" l="l" r="r" t="t"/>
                <a:pathLst>
                  <a:path extrusionOk="0" h="15253" w="21654">
                    <a:moveTo>
                      <a:pt x="5813" y="0"/>
                    </a:moveTo>
                    <a:cubicBezTo>
                      <a:pt x="4601" y="0"/>
                      <a:pt x="3451" y="426"/>
                      <a:pt x="2420" y="1428"/>
                    </a:cubicBezTo>
                    <a:cubicBezTo>
                      <a:pt x="1" y="4071"/>
                      <a:pt x="21033" y="15253"/>
                      <a:pt x="21033" y="15253"/>
                    </a:cubicBezTo>
                    <a:lnTo>
                      <a:pt x="21653" y="13891"/>
                    </a:lnTo>
                    <a:cubicBezTo>
                      <a:pt x="21653" y="13891"/>
                      <a:pt x="12732" y="0"/>
                      <a:pt x="5813" y="0"/>
                    </a:cubicBezTo>
                    <a:close/>
                  </a:path>
                </a:pathLst>
              </a:custGeom>
              <a:solidFill>
                <a:srgbClr val="3056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73"/>
              <p:cNvSpPr/>
              <p:nvPr/>
            </p:nvSpPr>
            <p:spPr>
              <a:xfrm>
                <a:off x="3850275" y="4796400"/>
                <a:ext cx="388350" cy="302950"/>
              </a:xfrm>
              <a:custGeom>
                <a:rect b="b" l="l" r="r" t="t"/>
                <a:pathLst>
                  <a:path extrusionOk="0" fill="none" h="12118" w="15534">
                    <a:moveTo>
                      <a:pt x="1" y="0"/>
                    </a:moveTo>
                    <a:cubicBezTo>
                      <a:pt x="1" y="0"/>
                      <a:pt x="10929" y="6628"/>
                      <a:pt x="15534" y="12117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73"/>
              <p:cNvSpPr/>
              <p:nvPr/>
            </p:nvSpPr>
            <p:spPr>
              <a:xfrm>
                <a:off x="3841650" y="4847725"/>
                <a:ext cx="92525" cy="12975"/>
              </a:xfrm>
              <a:custGeom>
                <a:rect b="b" l="l" r="r" t="t"/>
                <a:pathLst>
                  <a:path extrusionOk="0" fill="none" h="519" w="3701">
                    <a:moveTo>
                      <a:pt x="0" y="519"/>
                    </a:moveTo>
                    <a:cubicBezTo>
                      <a:pt x="0" y="519"/>
                      <a:pt x="2511" y="0"/>
                      <a:pt x="3700" y="10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73"/>
              <p:cNvSpPr/>
              <p:nvPr/>
            </p:nvSpPr>
            <p:spPr>
              <a:xfrm>
                <a:off x="4002500" y="4826875"/>
                <a:ext cx="32825" cy="94075"/>
              </a:xfrm>
              <a:custGeom>
                <a:rect b="b" l="l" r="r" t="t"/>
                <a:pathLst>
                  <a:path extrusionOk="0" fill="none" h="3763" w="1313">
                    <a:moveTo>
                      <a:pt x="1" y="1"/>
                    </a:moveTo>
                    <a:cubicBezTo>
                      <a:pt x="1" y="1"/>
                      <a:pt x="530" y="2308"/>
                      <a:pt x="1312" y="376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73"/>
              <p:cNvSpPr/>
              <p:nvPr/>
            </p:nvSpPr>
            <p:spPr>
              <a:xfrm>
                <a:off x="4048500" y="4979375"/>
                <a:ext cx="67125" cy="14000"/>
              </a:xfrm>
              <a:custGeom>
                <a:rect b="b" l="l" r="r" t="t"/>
                <a:pathLst>
                  <a:path extrusionOk="0" fill="none" h="560" w="2685">
                    <a:moveTo>
                      <a:pt x="1" y="559"/>
                    </a:moveTo>
                    <a:cubicBezTo>
                      <a:pt x="1" y="559"/>
                      <a:pt x="1465" y="0"/>
                      <a:pt x="2685" y="13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4"/>
          <p:cNvSpPr/>
          <p:nvPr/>
        </p:nvSpPr>
        <p:spPr>
          <a:xfrm>
            <a:off x="5087627" y="2816736"/>
            <a:ext cx="4962677" cy="3147424"/>
          </a:xfrm>
          <a:custGeom>
            <a:rect b="b" l="l" r="r" t="t"/>
            <a:pathLst>
              <a:path extrusionOk="0" h="102857" w="162179">
                <a:moveTo>
                  <a:pt x="24965" y="101755"/>
                </a:moveTo>
                <a:cubicBezTo>
                  <a:pt x="22600" y="101056"/>
                  <a:pt x="17495" y="100734"/>
                  <a:pt x="14001" y="98530"/>
                </a:cubicBezTo>
                <a:cubicBezTo>
                  <a:pt x="10508" y="96327"/>
                  <a:pt x="6315" y="92619"/>
                  <a:pt x="4004" y="88534"/>
                </a:cubicBezTo>
                <a:cubicBezTo>
                  <a:pt x="1693" y="84449"/>
                  <a:pt x="-403" y="80579"/>
                  <a:pt x="134" y="74022"/>
                </a:cubicBezTo>
                <a:cubicBezTo>
                  <a:pt x="672" y="67465"/>
                  <a:pt x="1048" y="54513"/>
                  <a:pt x="7229" y="49192"/>
                </a:cubicBezTo>
                <a:cubicBezTo>
                  <a:pt x="13410" y="43871"/>
                  <a:pt x="26900" y="42366"/>
                  <a:pt x="37219" y="42097"/>
                </a:cubicBezTo>
                <a:cubicBezTo>
                  <a:pt x="47538" y="41828"/>
                  <a:pt x="58879" y="46397"/>
                  <a:pt x="69144" y="47579"/>
                </a:cubicBezTo>
                <a:cubicBezTo>
                  <a:pt x="79410" y="48762"/>
                  <a:pt x="91986" y="50267"/>
                  <a:pt x="98812" y="49192"/>
                </a:cubicBezTo>
                <a:cubicBezTo>
                  <a:pt x="105638" y="48117"/>
                  <a:pt x="107089" y="46182"/>
                  <a:pt x="110099" y="41130"/>
                </a:cubicBezTo>
                <a:cubicBezTo>
                  <a:pt x="113109" y="36078"/>
                  <a:pt x="114399" y="25167"/>
                  <a:pt x="116871" y="18879"/>
                </a:cubicBezTo>
                <a:cubicBezTo>
                  <a:pt x="119343" y="12591"/>
                  <a:pt x="121225" y="6517"/>
                  <a:pt x="124933" y="3400"/>
                </a:cubicBezTo>
                <a:cubicBezTo>
                  <a:pt x="128642" y="283"/>
                  <a:pt x="134876" y="-309"/>
                  <a:pt x="139122" y="175"/>
                </a:cubicBezTo>
                <a:cubicBezTo>
                  <a:pt x="143368" y="659"/>
                  <a:pt x="147183" y="2271"/>
                  <a:pt x="150408" y="6302"/>
                </a:cubicBezTo>
                <a:cubicBezTo>
                  <a:pt x="153633" y="10333"/>
                  <a:pt x="156589" y="13558"/>
                  <a:pt x="158470" y="24361"/>
                </a:cubicBezTo>
                <a:cubicBezTo>
                  <a:pt x="160351" y="35164"/>
                  <a:pt x="161319" y="59726"/>
                  <a:pt x="161695" y="71120"/>
                </a:cubicBezTo>
                <a:cubicBezTo>
                  <a:pt x="162071" y="82514"/>
                  <a:pt x="162878" y="87996"/>
                  <a:pt x="160728" y="92726"/>
                </a:cubicBezTo>
                <a:cubicBezTo>
                  <a:pt x="158578" y="97456"/>
                  <a:pt x="160513" y="98262"/>
                  <a:pt x="148796" y="99498"/>
                </a:cubicBezTo>
                <a:cubicBezTo>
                  <a:pt x="137079" y="100734"/>
                  <a:pt x="110529" y="99606"/>
                  <a:pt x="90428" y="100143"/>
                </a:cubicBezTo>
                <a:cubicBezTo>
                  <a:pt x="70327" y="100681"/>
                  <a:pt x="39101" y="102454"/>
                  <a:pt x="28190" y="102723"/>
                </a:cubicBezTo>
                <a:cubicBezTo>
                  <a:pt x="17280" y="102992"/>
                  <a:pt x="27330" y="102454"/>
                  <a:pt x="24965" y="101755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74"/>
          <p:cNvSpPr/>
          <p:nvPr/>
        </p:nvSpPr>
        <p:spPr>
          <a:xfrm>
            <a:off x="-535782" y="-451726"/>
            <a:ext cx="4142475" cy="3083100"/>
          </a:xfrm>
          <a:custGeom>
            <a:rect b="b" l="l" r="r" t="t"/>
            <a:pathLst>
              <a:path extrusionOk="0" h="123324" w="165699">
                <a:moveTo>
                  <a:pt x="5630" y="10353"/>
                </a:moveTo>
                <a:cubicBezTo>
                  <a:pt x="1223" y="18415"/>
                  <a:pt x="1115" y="36581"/>
                  <a:pt x="470" y="49373"/>
                </a:cubicBezTo>
                <a:cubicBezTo>
                  <a:pt x="-175" y="62165"/>
                  <a:pt x="-121" y="76676"/>
                  <a:pt x="1760" y="87103"/>
                </a:cubicBezTo>
                <a:cubicBezTo>
                  <a:pt x="3641" y="97530"/>
                  <a:pt x="7027" y="106021"/>
                  <a:pt x="11757" y="111933"/>
                </a:cubicBezTo>
                <a:cubicBezTo>
                  <a:pt x="16487" y="117845"/>
                  <a:pt x="22130" y="121231"/>
                  <a:pt x="30138" y="122575"/>
                </a:cubicBezTo>
                <a:cubicBezTo>
                  <a:pt x="38146" y="123919"/>
                  <a:pt x="51798" y="123489"/>
                  <a:pt x="59806" y="119995"/>
                </a:cubicBezTo>
                <a:cubicBezTo>
                  <a:pt x="67814" y="116502"/>
                  <a:pt x="73941" y="110267"/>
                  <a:pt x="78187" y="101614"/>
                </a:cubicBezTo>
                <a:cubicBezTo>
                  <a:pt x="82433" y="92961"/>
                  <a:pt x="82755" y="77267"/>
                  <a:pt x="85281" y="68076"/>
                </a:cubicBezTo>
                <a:cubicBezTo>
                  <a:pt x="87807" y="58886"/>
                  <a:pt x="89366" y="51416"/>
                  <a:pt x="93343" y="46471"/>
                </a:cubicBezTo>
                <a:cubicBezTo>
                  <a:pt x="97320" y="41527"/>
                  <a:pt x="103717" y="38893"/>
                  <a:pt x="109145" y="38409"/>
                </a:cubicBezTo>
                <a:cubicBezTo>
                  <a:pt x="114573" y="37925"/>
                  <a:pt x="119894" y="42386"/>
                  <a:pt x="125913" y="43568"/>
                </a:cubicBezTo>
                <a:cubicBezTo>
                  <a:pt x="131933" y="44750"/>
                  <a:pt x="139511" y="46202"/>
                  <a:pt x="145262" y="45503"/>
                </a:cubicBezTo>
                <a:cubicBezTo>
                  <a:pt x="151013" y="44804"/>
                  <a:pt x="157032" y="43353"/>
                  <a:pt x="160418" y="39376"/>
                </a:cubicBezTo>
                <a:cubicBezTo>
                  <a:pt x="163804" y="35399"/>
                  <a:pt x="165632" y="27015"/>
                  <a:pt x="165578" y="21640"/>
                </a:cubicBezTo>
                <a:cubicBezTo>
                  <a:pt x="165524" y="16265"/>
                  <a:pt x="167029" y="10568"/>
                  <a:pt x="160096" y="7128"/>
                </a:cubicBezTo>
                <a:cubicBezTo>
                  <a:pt x="153163" y="3688"/>
                  <a:pt x="146175" y="2022"/>
                  <a:pt x="123978" y="1001"/>
                </a:cubicBezTo>
                <a:cubicBezTo>
                  <a:pt x="101781" y="-20"/>
                  <a:pt x="46638" y="-558"/>
                  <a:pt x="26913" y="1001"/>
                </a:cubicBezTo>
                <a:cubicBezTo>
                  <a:pt x="7188" y="2560"/>
                  <a:pt x="10037" y="2291"/>
                  <a:pt x="5630" y="10353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74"/>
          <p:cNvSpPr txBox="1"/>
          <p:nvPr>
            <p:ph hasCustomPrompt="1" type="title"/>
          </p:nvPr>
        </p:nvSpPr>
        <p:spPr>
          <a:xfrm>
            <a:off x="3657600" y="949050"/>
            <a:ext cx="4771200" cy="13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0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73" name="Google Shape;373;p74"/>
          <p:cNvSpPr txBox="1"/>
          <p:nvPr>
            <p:ph idx="1" type="subTitle"/>
          </p:nvPr>
        </p:nvSpPr>
        <p:spPr>
          <a:xfrm>
            <a:off x="3657600" y="2347800"/>
            <a:ext cx="47712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75"/>
          <p:cNvSpPr txBox="1"/>
          <p:nvPr>
            <p:ph type="title"/>
          </p:nvPr>
        </p:nvSpPr>
        <p:spPr>
          <a:xfrm>
            <a:off x="715100" y="535000"/>
            <a:ext cx="7713900" cy="56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6"/>
          <p:cNvSpPr/>
          <p:nvPr/>
        </p:nvSpPr>
        <p:spPr>
          <a:xfrm>
            <a:off x="-558962" y="-500832"/>
            <a:ext cx="2201925" cy="3675400"/>
          </a:xfrm>
          <a:custGeom>
            <a:rect b="b" l="l" r="r" t="t"/>
            <a:pathLst>
              <a:path extrusionOk="0" h="147016" w="88077">
                <a:moveTo>
                  <a:pt x="2366" y="115487"/>
                </a:moveTo>
                <a:cubicBezTo>
                  <a:pt x="3119" y="121560"/>
                  <a:pt x="3333" y="124893"/>
                  <a:pt x="4623" y="128709"/>
                </a:cubicBezTo>
                <a:cubicBezTo>
                  <a:pt x="5913" y="132525"/>
                  <a:pt x="6612" y="135427"/>
                  <a:pt x="10105" y="138383"/>
                </a:cubicBezTo>
                <a:cubicBezTo>
                  <a:pt x="13599" y="141339"/>
                  <a:pt x="19618" y="145316"/>
                  <a:pt x="25584" y="146445"/>
                </a:cubicBezTo>
                <a:cubicBezTo>
                  <a:pt x="31550" y="147574"/>
                  <a:pt x="40955" y="146821"/>
                  <a:pt x="45900" y="145155"/>
                </a:cubicBezTo>
                <a:cubicBezTo>
                  <a:pt x="50845" y="143489"/>
                  <a:pt x="53048" y="141232"/>
                  <a:pt x="55252" y="136448"/>
                </a:cubicBezTo>
                <a:cubicBezTo>
                  <a:pt x="57456" y="131665"/>
                  <a:pt x="59552" y="123495"/>
                  <a:pt x="59122" y="116454"/>
                </a:cubicBezTo>
                <a:cubicBezTo>
                  <a:pt x="58692" y="109413"/>
                  <a:pt x="55144" y="102373"/>
                  <a:pt x="52672" y="94204"/>
                </a:cubicBezTo>
                <a:cubicBezTo>
                  <a:pt x="50200" y="86035"/>
                  <a:pt x="44396" y="75124"/>
                  <a:pt x="44288" y="67438"/>
                </a:cubicBezTo>
                <a:cubicBezTo>
                  <a:pt x="44181" y="59752"/>
                  <a:pt x="47459" y="51421"/>
                  <a:pt x="52027" y="48089"/>
                </a:cubicBezTo>
                <a:cubicBezTo>
                  <a:pt x="56595" y="44757"/>
                  <a:pt x="66700" y="47820"/>
                  <a:pt x="71698" y="47444"/>
                </a:cubicBezTo>
                <a:cubicBezTo>
                  <a:pt x="76696" y="47068"/>
                  <a:pt x="79330" y="47552"/>
                  <a:pt x="82017" y="45832"/>
                </a:cubicBezTo>
                <a:cubicBezTo>
                  <a:pt x="84704" y="44112"/>
                  <a:pt x="87123" y="40941"/>
                  <a:pt x="87822" y="37125"/>
                </a:cubicBezTo>
                <a:cubicBezTo>
                  <a:pt x="88521" y="33309"/>
                  <a:pt x="87715" y="28418"/>
                  <a:pt x="86210" y="22936"/>
                </a:cubicBezTo>
                <a:cubicBezTo>
                  <a:pt x="84705" y="17454"/>
                  <a:pt x="82932" y="8049"/>
                  <a:pt x="78793" y="4233"/>
                </a:cubicBezTo>
                <a:cubicBezTo>
                  <a:pt x="74655" y="417"/>
                  <a:pt x="72236" y="-121"/>
                  <a:pt x="61379" y="40"/>
                </a:cubicBezTo>
                <a:cubicBezTo>
                  <a:pt x="50522" y="201"/>
                  <a:pt x="23058" y="1062"/>
                  <a:pt x="13652" y="5200"/>
                </a:cubicBezTo>
                <a:cubicBezTo>
                  <a:pt x="4247" y="9339"/>
                  <a:pt x="7203" y="10360"/>
                  <a:pt x="4946" y="24871"/>
                </a:cubicBezTo>
                <a:cubicBezTo>
                  <a:pt x="2689" y="39383"/>
                  <a:pt x="538" y="77166"/>
                  <a:pt x="108" y="92269"/>
                </a:cubicBezTo>
                <a:cubicBezTo>
                  <a:pt x="-322" y="107372"/>
                  <a:pt x="1614" y="109414"/>
                  <a:pt x="2366" y="115487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76"/>
          <p:cNvSpPr txBox="1"/>
          <p:nvPr>
            <p:ph type="title"/>
          </p:nvPr>
        </p:nvSpPr>
        <p:spPr>
          <a:xfrm>
            <a:off x="4229200" y="768613"/>
            <a:ext cx="4199700" cy="54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379" name="Google Shape;379;p76"/>
          <p:cNvSpPr txBox="1"/>
          <p:nvPr>
            <p:ph idx="1" type="subTitle"/>
          </p:nvPr>
        </p:nvSpPr>
        <p:spPr>
          <a:xfrm>
            <a:off x="4229200" y="1372013"/>
            <a:ext cx="41997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76"/>
          <p:cNvSpPr txBox="1"/>
          <p:nvPr>
            <p:ph idx="2" type="title"/>
          </p:nvPr>
        </p:nvSpPr>
        <p:spPr>
          <a:xfrm>
            <a:off x="4229200" y="2104849"/>
            <a:ext cx="4199700" cy="54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381" name="Google Shape;381;p76"/>
          <p:cNvSpPr txBox="1"/>
          <p:nvPr>
            <p:ph idx="3" type="subTitle"/>
          </p:nvPr>
        </p:nvSpPr>
        <p:spPr>
          <a:xfrm>
            <a:off x="4229200" y="2710988"/>
            <a:ext cx="41997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76"/>
          <p:cNvSpPr txBox="1"/>
          <p:nvPr>
            <p:ph idx="4" type="title"/>
          </p:nvPr>
        </p:nvSpPr>
        <p:spPr>
          <a:xfrm>
            <a:off x="4229200" y="3441149"/>
            <a:ext cx="4199700" cy="54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383" name="Google Shape;383;p76"/>
          <p:cNvSpPr txBox="1"/>
          <p:nvPr>
            <p:ph idx="5" type="subTitle"/>
          </p:nvPr>
        </p:nvSpPr>
        <p:spPr>
          <a:xfrm>
            <a:off x="4229200" y="4049988"/>
            <a:ext cx="41997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84" name="Google Shape;384;p76"/>
          <p:cNvGrpSpPr/>
          <p:nvPr/>
        </p:nvGrpSpPr>
        <p:grpSpPr>
          <a:xfrm>
            <a:off x="715097" y="4164281"/>
            <a:ext cx="1525734" cy="1141571"/>
            <a:chOff x="-50028" y="4164281"/>
            <a:chExt cx="1525734" cy="1141571"/>
          </a:xfrm>
        </p:grpSpPr>
        <p:grpSp>
          <p:nvGrpSpPr>
            <p:cNvPr id="385" name="Google Shape;385;p76"/>
            <p:cNvGrpSpPr/>
            <p:nvPr/>
          </p:nvGrpSpPr>
          <p:grpSpPr>
            <a:xfrm rot="825249">
              <a:off x="45785" y="4271130"/>
              <a:ext cx="1010721" cy="927873"/>
              <a:chOff x="3726000" y="4641775"/>
              <a:chExt cx="541350" cy="496950"/>
            </a:xfrm>
          </p:grpSpPr>
          <p:sp>
            <p:nvSpPr>
              <p:cNvPr id="386" name="Google Shape;386;p76"/>
              <p:cNvSpPr/>
              <p:nvPr/>
            </p:nvSpPr>
            <p:spPr>
              <a:xfrm>
                <a:off x="3992850" y="4698050"/>
                <a:ext cx="178675" cy="284400"/>
              </a:xfrm>
              <a:custGeom>
                <a:rect b="b" l="l" r="r" t="t"/>
                <a:pathLst>
                  <a:path extrusionOk="0" fill="none" h="11376" w="7147">
                    <a:moveTo>
                      <a:pt x="7147" y="11375"/>
                    </a:moveTo>
                    <a:cubicBezTo>
                      <a:pt x="7147" y="11375"/>
                      <a:pt x="3782" y="10867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76"/>
              <p:cNvSpPr/>
              <p:nvPr/>
            </p:nvSpPr>
            <p:spPr>
              <a:xfrm>
                <a:off x="3957000" y="4722125"/>
                <a:ext cx="58750" cy="32800"/>
              </a:xfrm>
              <a:custGeom>
                <a:rect b="b" l="l" r="r" t="t"/>
                <a:pathLst>
                  <a:path extrusionOk="0" h="1312" w="2350">
                    <a:moveTo>
                      <a:pt x="372" y="1"/>
                    </a:moveTo>
                    <a:cubicBezTo>
                      <a:pt x="139" y="1"/>
                      <a:pt x="0" y="276"/>
                      <a:pt x="184" y="450"/>
                    </a:cubicBezTo>
                    <a:cubicBezTo>
                      <a:pt x="908" y="1203"/>
                      <a:pt x="1700" y="1311"/>
                      <a:pt x="2095" y="1311"/>
                    </a:cubicBezTo>
                    <a:cubicBezTo>
                      <a:pt x="2254" y="1311"/>
                      <a:pt x="2350" y="1294"/>
                      <a:pt x="2350" y="1294"/>
                    </a:cubicBezTo>
                    <a:cubicBezTo>
                      <a:pt x="2350" y="1294"/>
                      <a:pt x="1862" y="226"/>
                      <a:pt x="408" y="3"/>
                    </a:cubicBezTo>
                    <a:cubicBezTo>
                      <a:pt x="396" y="1"/>
                      <a:pt x="384" y="1"/>
                      <a:pt x="3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76"/>
              <p:cNvSpPr/>
              <p:nvPr/>
            </p:nvSpPr>
            <p:spPr>
              <a:xfrm>
                <a:off x="4008600" y="4696550"/>
                <a:ext cx="36725" cy="57675"/>
              </a:xfrm>
              <a:custGeom>
                <a:rect b="b" l="l" r="r" t="t"/>
                <a:pathLst>
                  <a:path extrusionOk="0" h="2307" w="1469">
                    <a:moveTo>
                      <a:pt x="1178" y="1"/>
                    </a:moveTo>
                    <a:cubicBezTo>
                      <a:pt x="1109" y="1"/>
                      <a:pt x="1039" y="28"/>
                      <a:pt x="987" y="91"/>
                    </a:cubicBezTo>
                    <a:cubicBezTo>
                      <a:pt x="1" y="1168"/>
                      <a:pt x="286" y="2307"/>
                      <a:pt x="286" y="2307"/>
                    </a:cubicBezTo>
                    <a:cubicBezTo>
                      <a:pt x="286" y="2307"/>
                      <a:pt x="1333" y="1758"/>
                      <a:pt x="1455" y="294"/>
                    </a:cubicBezTo>
                    <a:cubicBezTo>
                      <a:pt x="1468" y="122"/>
                      <a:pt x="1323" y="1"/>
                      <a:pt x="1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76"/>
              <p:cNvSpPr/>
              <p:nvPr/>
            </p:nvSpPr>
            <p:spPr>
              <a:xfrm>
                <a:off x="3982000" y="4791550"/>
                <a:ext cx="61200" cy="28500"/>
              </a:xfrm>
              <a:custGeom>
                <a:rect b="b" l="l" r="r" t="t"/>
                <a:pathLst>
                  <a:path extrusionOk="0" h="1140" w="2448">
                    <a:moveTo>
                      <a:pt x="361" y="1"/>
                    </a:moveTo>
                    <a:cubicBezTo>
                      <a:pt x="106" y="1"/>
                      <a:pt x="1" y="308"/>
                      <a:pt x="201" y="469"/>
                    </a:cubicBezTo>
                    <a:cubicBezTo>
                      <a:pt x="844" y="1023"/>
                      <a:pt x="1497" y="1139"/>
                      <a:pt x="1932" y="1139"/>
                    </a:cubicBezTo>
                    <a:cubicBezTo>
                      <a:pt x="2247" y="1139"/>
                      <a:pt x="2447" y="1078"/>
                      <a:pt x="2447" y="1078"/>
                    </a:cubicBezTo>
                    <a:cubicBezTo>
                      <a:pt x="2447" y="1078"/>
                      <a:pt x="1837" y="62"/>
                      <a:pt x="374" y="1"/>
                    </a:cubicBezTo>
                    <a:cubicBezTo>
                      <a:pt x="369" y="1"/>
                      <a:pt x="365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76"/>
              <p:cNvSpPr/>
              <p:nvPr/>
            </p:nvSpPr>
            <p:spPr>
              <a:xfrm>
                <a:off x="4032500" y="4758875"/>
                <a:ext cx="34850" cy="59900"/>
              </a:xfrm>
              <a:custGeom>
                <a:rect b="b" l="l" r="r" t="t"/>
                <a:pathLst>
                  <a:path extrusionOk="0" h="2396" w="1394">
                    <a:moveTo>
                      <a:pt x="1098" y="0"/>
                    </a:moveTo>
                    <a:cubicBezTo>
                      <a:pt x="1020" y="0"/>
                      <a:pt x="941" y="34"/>
                      <a:pt x="885" y="108"/>
                    </a:cubicBezTo>
                    <a:cubicBezTo>
                      <a:pt x="0" y="1277"/>
                      <a:pt x="407" y="2396"/>
                      <a:pt x="407" y="2396"/>
                    </a:cubicBezTo>
                    <a:cubicBezTo>
                      <a:pt x="407" y="2396"/>
                      <a:pt x="1393" y="1735"/>
                      <a:pt x="1363" y="261"/>
                    </a:cubicBezTo>
                    <a:cubicBezTo>
                      <a:pt x="1363" y="100"/>
                      <a:pt x="1232" y="0"/>
                      <a:pt x="10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76"/>
              <p:cNvSpPr/>
              <p:nvPr/>
            </p:nvSpPr>
            <p:spPr>
              <a:xfrm>
                <a:off x="4007350" y="4849475"/>
                <a:ext cx="62275" cy="25950"/>
              </a:xfrm>
              <a:custGeom>
                <a:rect b="b" l="l" r="r" t="t"/>
                <a:pathLst>
                  <a:path extrusionOk="0" h="1038" w="2491">
                    <a:moveTo>
                      <a:pt x="423" y="1"/>
                    </a:moveTo>
                    <a:cubicBezTo>
                      <a:pt x="401" y="1"/>
                      <a:pt x="378" y="1"/>
                      <a:pt x="356" y="2"/>
                    </a:cubicBezTo>
                    <a:cubicBezTo>
                      <a:pt x="102" y="22"/>
                      <a:pt x="0" y="337"/>
                      <a:pt x="203" y="490"/>
                    </a:cubicBezTo>
                    <a:cubicBezTo>
                      <a:pt x="804" y="929"/>
                      <a:pt x="1385" y="1037"/>
                      <a:pt x="1812" y="1037"/>
                    </a:cubicBezTo>
                    <a:cubicBezTo>
                      <a:pt x="2223" y="1037"/>
                      <a:pt x="2491" y="937"/>
                      <a:pt x="2491" y="937"/>
                    </a:cubicBezTo>
                    <a:cubicBezTo>
                      <a:pt x="2491" y="937"/>
                      <a:pt x="1831" y="1"/>
                      <a:pt x="4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76"/>
              <p:cNvSpPr/>
              <p:nvPr/>
            </p:nvSpPr>
            <p:spPr>
              <a:xfrm>
                <a:off x="4057400" y="4811925"/>
                <a:ext cx="35350" cy="60975"/>
              </a:xfrm>
              <a:custGeom>
                <a:rect b="b" l="l" r="r" t="t"/>
                <a:pathLst>
                  <a:path extrusionOk="0" h="2439" w="1414">
                    <a:moveTo>
                      <a:pt x="1010" y="1"/>
                    </a:moveTo>
                    <a:cubicBezTo>
                      <a:pt x="928" y="1"/>
                      <a:pt x="845" y="38"/>
                      <a:pt x="794" y="121"/>
                    </a:cubicBezTo>
                    <a:cubicBezTo>
                      <a:pt x="1" y="1361"/>
                      <a:pt x="489" y="2439"/>
                      <a:pt x="489" y="2439"/>
                    </a:cubicBezTo>
                    <a:cubicBezTo>
                      <a:pt x="489" y="2439"/>
                      <a:pt x="1414" y="1697"/>
                      <a:pt x="1271" y="233"/>
                    </a:cubicBezTo>
                    <a:cubicBezTo>
                      <a:pt x="1265" y="91"/>
                      <a:pt x="1138" y="1"/>
                      <a:pt x="1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76"/>
              <p:cNvSpPr/>
              <p:nvPr/>
            </p:nvSpPr>
            <p:spPr>
              <a:xfrm>
                <a:off x="3971000" y="4641775"/>
                <a:ext cx="35100" cy="60600"/>
              </a:xfrm>
              <a:custGeom>
                <a:rect b="b" l="l" r="r" t="t"/>
                <a:pathLst>
                  <a:path extrusionOk="0" h="2424" w="1404">
                    <a:moveTo>
                      <a:pt x="343" y="1"/>
                    </a:moveTo>
                    <a:cubicBezTo>
                      <a:pt x="212" y="1"/>
                      <a:pt x="84" y="100"/>
                      <a:pt x="72" y="259"/>
                    </a:cubicBezTo>
                    <a:cubicBezTo>
                      <a:pt x="0" y="1722"/>
                      <a:pt x="956" y="2424"/>
                      <a:pt x="956" y="2424"/>
                    </a:cubicBezTo>
                    <a:cubicBezTo>
                      <a:pt x="956" y="2424"/>
                      <a:pt x="1403" y="1326"/>
                      <a:pt x="559" y="116"/>
                    </a:cubicBezTo>
                    <a:cubicBezTo>
                      <a:pt x="502" y="36"/>
                      <a:pt x="422" y="1"/>
                      <a:pt x="3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76"/>
              <p:cNvSpPr/>
              <p:nvPr/>
            </p:nvSpPr>
            <p:spPr>
              <a:xfrm>
                <a:off x="3794375" y="4913800"/>
                <a:ext cx="347925" cy="135725"/>
              </a:xfrm>
              <a:custGeom>
                <a:rect b="b" l="l" r="r" t="t"/>
                <a:pathLst>
                  <a:path extrusionOk="0" h="5429" w="13917">
                    <a:moveTo>
                      <a:pt x="3660" y="0"/>
                    </a:moveTo>
                    <a:cubicBezTo>
                      <a:pt x="3646" y="0"/>
                      <a:pt x="3633" y="0"/>
                      <a:pt x="3619" y="0"/>
                    </a:cubicBezTo>
                    <a:cubicBezTo>
                      <a:pt x="0" y="41"/>
                      <a:pt x="163" y="2582"/>
                      <a:pt x="3203" y="3192"/>
                    </a:cubicBezTo>
                    <a:cubicBezTo>
                      <a:pt x="6232" y="3792"/>
                      <a:pt x="13917" y="5429"/>
                      <a:pt x="13917" y="5429"/>
                    </a:cubicBezTo>
                    <a:cubicBezTo>
                      <a:pt x="13917" y="5429"/>
                      <a:pt x="7298" y="0"/>
                      <a:pt x="3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76"/>
              <p:cNvSpPr/>
              <p:nvPr/>
            </p:nvSpPr>
            <p:spPr>
              <a:xfrm>
                <a:off x="3830450" y="4935400"/>
                <a:ext cx="191650" cy="53400"/>
              </a:xfrm>
              <a:custGeom>
                <a:rect b="b" l="l" r="r" t="t"/>
                <a:pathLst>
                  <a:path extrusionOk="0" fill="none" h="2136" w="7666">
                    <a:moveTo>
                      <a:pt x="1" y="316"/>
                    </a:moveTo>
                    <a:cubicBezTo>
                      <a:pt x="1" y="316"/>
                      <a:pt x="3986" y="1"/>
                      <a:pt x="7666" y="2135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76"/>
              <p:cNvSpPr/>
              <p:nvPr/>
            </p:nvSpPr>
            <p:spPr>
              <a:xfrm>
                <a:off x="3860700" y="4919125"/>
                <a:ext cx="31275" cy="26975"/>
              </a:xfrm>
              <a:custGeom>
                <a:rect b="b" l="l" r="r" t="t"/>
                <a:pathLst>
                  <a:path extrusionOk="0" fill="none" h="1079" w="1251">
                    <a:moveTo>
                      <a:pt x="1251" y="1078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76"/>
              <p:cNvSpPr/>
              <p:nvPr/>
            </p:nvSpPr>
            <p:spPr>
              <a:xfrm>
                <a:off x="3852325" y="4959550"/>
                <a:ext cx="95825" cy="22625"/>
              </a:xfrm>
              <a:custGeom>
                <a:rect b="b" l="l" r="r" t="t"/>
                <a:pathLst>
                  <a:path extrusionOk="0" fill="none" h="905" w="3833">
                    <a:moveTo>
                      <a:pt x="3833" y="0"/>
                    </a:moveTo>
                    <a:lnTo>
                      <a:pt x="0" y="905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76"/>
              <p:cNvSpPr/>
              <p:nvPr/>
            </p:nvSpPr>
            <p:spPr>
              <a:xfrm>
                <a:off x="3861725" y="4913800"/>
                <a:ext cx="280325" cy="135725"/>
              </a:xfrm>
              <a:custGeom>
                <a:rect b="b" l="l" r="r" t="t"/>
                <a:pathLst>
                  <a:path extrusionOk="0" h="5429" w="11213">
                    <a:moveTo>
                      <a:pt x="955" y="0"/>
                    </a:moveTo>
                    <a:cubicBezTo>
                      <a:pt x="942" y="0"/>
                      <a:pt x="929" y="0"/>
                      <a:pt x="915" y="0"/>
                    </a:cubicBezTo>
                    <a:cubicBezTo>
                      <a:pt x="570" y="11"/>
                      <a:pt x="265" y="41"/>
                      <a:pt x="0" y="82"/>
                    </a:cubicBezTo>
                    <a:lnTo>
                      <a:pt x="3030" y="2298"/>
                    </a:lnTo>
                    <a:cubicBezTo>
                      <a:pt x="3030" y="2298"/>
                      <a:pt x="1169" y="2501"/>
                      <a:pt x="315" y="3152"/>
                    </a:cubicBezTo>
                    <a:cubicBezTo>
                      <a:pt x="387" y="3162"/>
                      <a:pt x="437" y="3172"/>
                      <a:pt x="498" y="3192"/>
                    </a:cubicBezTo>
                    <a:cubicBezTo>
                      <a:pt x="3517" y="3792"/>
                      <a:pt x="11213" y="5429"/>
                      <a:pt x="11213" y="5429"/>
                    </a:cubicBezTo>
                    <a:cubicBezTo>
                      <a:pt x="11213" y="5429"/>
                      <a:pt x="4583" y="0"/>
                      <a:pt x="955" y="0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76"/>
              <p:cNvSpPr/>
              <p:nvPr/>
            </p:nvSpPr>
            <p:spPr>
              <a:xfrm>
                <a:off x="3826150" y="4981950"/>
                <a:ext cx="401800" cy="147900"/>
              </a:xfrm>
              <a:custGeom>
                <a:rect b="b" l="l" r="r" t="t"/>
                <a:pathLst>
                  <a:path extrusionOk="0" h="5916" w="16072">
                    <a:moveTo>
                      <a:pt x="4506" y="0"/>
                    </a:moveTo>
                    <a:cubicBezTo>
                      <a:pt x="2862" y="0"/>
                      <a:pt x="1500" y="606"/>
                      <a:pt x="824" y="2245"/>
                    </a:cubicBezTo>
                    <a:cubicBezTo>
                      <a:pt x="0" y="4634"/>
                      <a:pt x="16041" y="5915"/>
                      <a:pt x="16041" y="5915"/>
                    </a:cubicBezTo>
                    <a:lnTo>
                      <a:pt x="16072" y="4858"/>
                    </a:lnTo>
                    <a:cubicBezTo>
                      <a:pt x="16072" y="4858"/>
                      <a:pt x="9160" y="0"/>
                      <a:pt x="4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76"/>
              <p:cNvSpPr/>
              <p:nvPr/>
            </p:nvSpPr>
            <p:spPr>
              <a:xfrm>
                <a:off x="3898325" y="5023850"/>
                <a:ext cx="297600" cy="65075"/>
              </a:xfrm>
              <a:custGeom>
                <a:rect b="b" l="l" r="r" t="t"/>
                <a:pathLst>
                  <a:path extrusionOk="0" fill="none" h="2603" w="11904">
                    <a:moveTo>
                      <a:pt x="0" y="0"/>
                    </a:moveTo>
                    <a:cubicBezTo>
                      <a:pt x="0" y="0"/>
                      <a:pt x="8915" y="1240"/>
                      <a:pt x="11904" y="2602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76"/>
              <p:cNvSpPr/>
              <p:nvPr/>
            </p:nvSpPr>
            <p:spPr>
              <a:xfrm>
                <a:off x="4017750" y="5003775"/>
                <a:ext cx="42975" cy="47525"/>
              </a:xfrm>
              <a:custGeom>
                <a:rect b="b" l="l" r="r" t="t"/>
                <a:pathLst>
                  <a:path extrusionOk="0" fill="none" h="1901" w="1719">
                    <a:moveTo>
                      <a:pt x="1719" y="1901"/>
                    </a:moveTo>
                    <a:cubicBezTo>
                      <a:pt x="1719" y="1901"/>
                      <a:pt x="855" y="1444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76"/>
              <p:cNvSpPr/>
              <p:nvPr/>
            </p:nvSpPr>
            <p:spPr>
              <a:xfrm>
                <a:off x="3938225" y="4981900"/>
                <a:ext cx="289725" cy="147675"/>
              </a:xfrm>
              <a:custGeom>
                <a:rect b="b" l="l" r="r" t="t"/>
                <a:pathLst>
                  <a:path extrusionOk="0" h="5907" w="11589">
                    <a:moveTo>
                      <a:pt x="44" y="1"/>
                    </a:moveTo>
                    <a:cubicBezTo>
                      <a:pt x="29" y="1"/>
                      <a:pt x="15" y="1"/>
                      <a:pt x="0" y="1"/>
                    </a:cubicBezTo>
                    <a:lnTo>
                      <a:pt x="9413" y="5714"/>
                    </a:lnTo>
                    <a:cubicBezTo>
                      <a:pt x="10054" y="5775"/>
                      <a:pt x="10572" y="5826"/>
                      <a:pt x="10948" y="5856"/>
                    </a:cubicBezTo>
                    <a:lnTo>
                      <a:pt x="11558" y="5907"/>
                    </a:lnTo>
                    <a:lnTo>
                      <a:pt x="11589" y="4850"/>
                    </a:lnTo>
                    <a:cubicBezTo>
                      <a:pt x="11589" y="4850"/>
                      <a:pt x="4699" y="1"/>
                      <a:pt x="44" y="1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76"/>
              <p:cNvSpPr/>
              <p:nvPr/>
            </p:nvSpPr>
            <p:spPr>
              <a:xfrm>
                <a:off x="3915850" y="5038325"/>
                <a:ext cx="73975" cy="35600"/>
              </a:xfrm>
              <a:custGeom>
                <a:rect b="b" l="l" r="r" t="t"/>
                <a:pathLst>
                  <a:path extrusionOk="0" fill="none" h="1424" w="2959">
                    <a:moveTo>
                      <a:pt x="2959" y="1"/>
                    </a:moveTo>
                    <a:cubicBezTo>
                      <a:pt x="2959" y="1"/>
                      <a:pt x="1373" y="366"/>
                      <a:pt x="0" y="1424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76"/>
              <p:cNvSpPr/>
              <p:nvPr/>
            </p:nvSpPr>
            <p:spPr>
              <a:xfrm>
                <a:off x="3726000" y="4757400"/>
                <a:ext cx="541350" cy="381325"/>
              </a:xfrm>
              <a:custGeom>
                <a:rect b="b" l="l" r="r" t="t"/>
                <a:pathLst>
                  <a:path extrusionOk="0" h="15253" w="21654">
                    <a:moveTo>
                      <a:pt x="5813" y="0"/>
                    </a:moveTo>
                    <a:cubicBezTo>
                      <a:pt x="4601" y="0"/>
                      <a:pt x="3451" y="426"/>
                      <a:pt x="2420" y="1428"/>
                    </a:cubicBezTo>
                    <a:cubicBezTo>
                      <a:pt x="1" y="4071"/>
                      <a:pt x="21033" y="15253"/>
                      <a:pt x="21033" y="15253"/>
                    </a:cubicBezTo>
                    <a:lnTo>
                      <a:pt x="21653" y="13891"/>
                    </a:lnTo>
                    <a:cubicBezTo>
                      <a:pt x="21653" y="13891"/>
                      <a:pt x="12732" y="0"/>
                      <a:pt x="5813" y="0"/>
                    </a:cubicBezTo>
                    <a:close/>
                  </a:path>
                </a:pathLst>
              </a:custGeom>
              <a:solidFill>
                <a:srgbClr val="3056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76"/>
              <p:cNvSpPr/>
              <p:nvPr/>
            </p:nvSpPr>
            <p:spPr>
              <a:xfrm>
                <a:off x="3850275" y="4796400"/>
                <a:ext cx="388350" cy="302950"/>
              </a:xfrm>
              <a:custGeom>
                <a:rect b="b" l="l" r="r" t="t"/>
                <a:pathLst>
                  <a:path extrusionOk="0" fill="none" h="12118" w="15534">
                    <a:moveTo>
                      <a:pt x="1" y="0"/>
                    </a:moveTo>
                    <a:cubicBezTo>
                      <a:pt x="1" y="0"/>
                      <a:pt x="10929" y="6628"/>
                      <a:pt x="15534" y="12117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76"/>
              <p:cNvSpPr/>
              <p:nvPr/>
            </p:nvSpPr>
            <p:spPr>
              <a:xfrm>
                <a:off x="3841650" y="4847725"/>
                <a:ext cx="92525" cy="12975"/>
              </a:xfrm>
              <a:custGeom>
                <a:rect b="b" l="l" r="r" t="t"/>
                <a:pathLst>
                  <a:path extrusionOk="0" fill="none" h="519" w="3701">
                    <a:moveTo>
                      <a:pt x="0" y="519"/>
                    </a:moveTo>
                    <a:cubicBezTo>
                      <a:pt x="0" y="519"/>
                      <a:pt x="2511" y="0"/>
                      <a:pt x="3700" y="10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76"/>
              <p:cNvSpPr/>
              <p:nvPr/>
            </p:nvSpPr>
            <p:spPr>
              <a:xfrm>
                <a:off x="4002500" y="4826875"/>
                <a:ext cx="32825" cy="94075"/>
              </a:xfrm>
              <a:custGeom>
                <a:rect b="b" l="l" r="r" t="t"/>
                <a:pathLst>
                  <a:path extrusionOk="0" fill="none" h="3763" w="1313">
                    <a:moveTo>
                      <a:pt x="1" y="1"/>
                    </a:moveTo>
                    <a:cubicBezTo>
                      <a:pt x="1" y="1"/>
                      <a:pt x="530" y="2308"/>
                      <a:pt x="1312" y="376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76"/>
              <p:cNvSpPr/>
              <p:nvPr/>
            </p:nvSpPr>
            <p:spPr>
              <a:xfrm>
                <a:off x="4048500" y="4979375"/>
                <a:ext cx="67125" cy="14000"/>
              </a:xfrm>
              <a:custGeom>
                <a:rect b="b" l="l" r="r" t="t"/>
                <a:pathLst>
                  <a:path extrusionOk="0" fill="none" h="560" w="2685">
                    <a:moveTo>
                      <a:pt x="1" y="559"/>
                    </a:moveTo>
                    <a:cubicBezTo>
                      <a:pt x="1" y="559"/>
                      <a:pt x="1465" y="0"/>
                      <a:pt x="2685" y="13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9" name="Google Shape;409;p76"/>
            <p:cNvGrpSpPr/>
            <p:nvPr/>
          </p:nvGrpSpPr>
          <p:grpSpPr>
            <a:xfrm flipH="1" rot="-825249">
              <a:off x="815878" y="4676373"/>
              <a:ext cx="602698" cy="553267"/>
              <a:chOff x="3726000" y="4641775"/>
              <a:chExt cx="541350" cy="496950"/>
            </a:xfrm>
          </p:grpSpPr>
          <p:sp>
            <p:nvSpPr>
              <p:cNvPr id="410" name="Google Shape;410;p76"/>
              <p:cNvSpPr/>
              <p:nvPr/>
            </p:nvSpPr>
            <p:spPr>
              <a:xfrm>
                <a:off x="3992850" y="4698050"/>
                <a:ext cx="178675" cy="284400"/>
              </a:xfrm>
              <a:custGeom>
                <a:rect b="b" l="l" r="r" t="t"/>
                <a:pathLst>
                  <a:path extrusionOk="0" fill="none" h="11376" w="7147">
                    <a:moveTo>
                      <a:pt x="7147" y="11375"/>
                    </a:moveTo>
                    <a:cubicBezTo>
                      <a:pt x="7147" y="11375"/>
                      <a:pt x="3782" y="10867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76"/>
              <p:cNvSpPr/>
              <p:nvPr/>
            </p:nvSpPr>
            <p:spPr>
              <a:xfrm>
                <a:off x="3957000" y="4722125"/>
                <a:ext cx="58750" cy="32800"/>
              </a:xfrm>
              <a:custGeom>
                <a:rect b="b" l="l" r="r" t="t"/>
                <a:pathLst>
                  <a:path extrusionOk="0" h="1312" w="2350">
                    <a:moveTo>
                      <a:pt x="372" y="1"/>
                    </a:moveTo>
                    <a:cubicBezTo>
                      <a:pt x="139" y="1"/>
                      <a:pt x="0" y="276"/>
                      <a:pt x="184" y="450"/>
                    </a:cubicBezTo>
                    <a:cubicBezTo>
                      <a:pt x="908" y="1203"/>
                      <a:pt x="1700" y="1311"/>
                      <a:pt x="2095" y="1311"/>
                    </a:cubicBezTo>
                    <a:cubicBezTo>
                      <a:pt x="2254" y="1311"/>
                      <a:pt x="2350" y="1294"/>
                      <a:pt x="2350" y="1294"/>
                    </a:cubicBezTo>
                    <a:cubicBezTo>
                      <a:pt x="2350" y="1294"/>
                      <a:pt x="1862" y="226"/>
                      <a:pt x="408" y="3"/>
                    </a:cubicBezTo>
                    <a:cubicBezTo>
                      <a:pt x="396" y="1"/>
                      <a:pt x="384" y="1"/>
                      <a:pt x="3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76"/>
              <p:cNvSpPr/>
              <p:nvPr/>
            </p:nvSpPr>
            <p:spPr>
              <a:xfrm>
                <a:off x="4008600" y="4696550"/>
                <a:ext cx="36725" cy="57675"/>
              </a:xfrm>
              <a:custGeom>
                <a:rect b="b" l="l" r="r" t="t"/>
                <a:pathLst>
                  <a:path extrusionOk="0" h="2307" w="1469">
                    <a:moveTo>
                      <a:pt x="1178" y="1"/>
                    </a:moveTo>
                    <a:cubicBezTo>
                      <a:pt x="1109" y="1"/>
                      <a:pt x="1039" y="28"/>
                      <a:pt x="987" y="91"/>
                    </a:cubicBezTo>
                    <a:cubicBezTo>
                      <a:pt x="1" y="1168"/>
                      <a:pt x="286" y="2307"/>
                      <a:pt x="286" y="2307"/>
                    </a:cubicBezTo>
                    <a:cubicBezTo>
                      <a:pt x="286" y="2307"/>
                      <a:pt x="1333" y="1758"/>
                      <a:pt x="1455" y="294"/>
                    </a:cubicBezTo>
                    <a:cubicBezTo>
                      <a:pt x="1468" y="122"/>
                      <a:pt x="1323" y="1"/>
                      <a:pt x="1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76"/>
              <p:cNvSpPr/>
              <p:nvPr/>
            </p:nvSpPr>
            <p:spPr>
              <a:xfrm>
                <a:off x="3982000" y="4791550"/>
                <a:ext cx="61200" cy="28500"/>
              </a:xfrm>
              <a:custGeom>
                <a:rect b="b" l="l" r="r" t="t"/>
                <a:pathLst>
                  <a:path extrusionOk="0" h="1140" w="2448">
                    <a:moveTo>
                      <a:pt x="361" y="1"/>
                    </a:moveTo>
                    <a:cubicBezTo>
                      <a:pt x="106" y="1"/>
                      <a:pt x="1" y="308"/>
                      <a:pt x="201" y="469"/>
                    </a:cubicBezTo>
                    <a:cubicBezTo>
                      <a:pt x="844" y="1023"/>
                      <a:pt x="1497" y="1139"/>
                      <a:pt x="1932" y="1139"/>
                    </a:cubicBezTo>
                    <a:cubicBezTo>
                      <a:pt x="2247" y="1139"/>
                      <a:pt x="2447" y="1078"/>
                      <a:pt x="2447" y="1078"/>
                    </a:cubicBezTo>
                    <a:cubicBezTo>
                      <a:pt x="2447" y="1078"/>
                      <a:pt x="1837" y="62"/>
                      <a:pt x="374" y="1"/>
                    </a:cubicBezTo>
                    <a:cubicBezTo>
                      <a:pt x="369" y="1"/>
                      <a:pt x="365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76"/>
              <p:cNvSpPr/>
              <p:nvPr/>
            </p:nvSpPr>
            <p:spPr>
              <a:xfrm>
                <a:off x="4032500" y="4758875"/>
                <a:ext cx="34850" cy="59900"/>
              </a:xfrm>
              <a:custGeom>
                <a:rect b="b" l="l" r="r" t="t"/>
                <a:pathLst>
                  <a:path extrusionOk="0" h="2396" w="1394">
                    <a:moveTo>
                      <a:pt x="1098" y="0"/>
                    </a:moveTo>
                    <a:cubicBezTo>
                      <a:pt x="1020" y="0"/>
                      <a:pt x="941" y="34"/>
                      <a:pt x="885" y="108"/>
                    </a:cubicBezTo>
                    <a:cubicBezTo>
                      <a:pt x="0" y="1277"/>
                      <a:pt x="407" y="2396"/>
                      <a:pt x="407" y="2396"/>
                    </a:cubicBezTo>
                    <a:cubicBezTo>
                      <a:pt x="407" y="2396"/>
                      <a:pt x="1393" y="1735"/>
                      <a:pt x="1363" y="261"/>
                    </a:cubicBezTo>
                    <a:cubicBezTo>
                      <a:pt x="1363" y="100"/>
                      <a:pt x="1232" y="0"/>
                      <a:pt x="10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76"/>
              <p:cNvSpPr/>
              <p:nvPr/>
            </p:nvSpPr>
            <p:spPr>
              <a:xfrm>
                <a:off x="4007350" y="4849475"/>
                <a:ext cx="62275" cy="25950"/>
              </a:xfrm>
              <a:custGeom>
                <a:rect b="b" l="l" r="r" t="t"/>
                <a:pathLst>
                  <a:path extrusionOk="0" h="1038" w="2491">
                    <a:moveTo>
                      <a:pt x="423" y="1"/>
                    </a:moveTo>
                    <a:cubicBezTo>
                      <a:pt x="401" y="1"/>
                      <a:pt x="378" y="1"/>
                      <a:pt x="356" y="2"/>
                    </a:cubicBezTo>
                    <a:cubicBezTo>
                      <a:pt x="102" y="22"/>
                      <a:pt x="0" y="337"/>
                      <a:pt x="203" y="490"/>
                    </a:cubicBezTo>
                    <a:cubicBezTo>
                      <a:pt x="804" y="929"/>
                      <a:pt x="1385" y="1037"/>
                      <a:pt x="1812" y="1037"/>
                    </a:cubicBezTo>
                    <a:cubicBezTo>
                      <a:pt x="2223" y="1037"/>
                      <a:pt x="2491" y="937"/>
                      <a:pt x="2491" y="937"/>
                    </a:cubicBezTo>
                    <a:cubicBezTo>
                      <a:pt x="2491" y="937"/>
                      <a:pt x="1831" y="1"/>
                      <a:pt x="4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76"/>
              <p:cNvSpPr/>
              <p:nvPr/>
            </p:nvSpPr>
            <p:spPr>
              <a:xfrm>
                <a:off x="4057400" y="4811925"/>
                <a:ext cx="35350" cy="60975"/>
              </a:xfrm>
              <a:custGeom>
                <a:rect b="b" l="l" r="r" t="t"/>
                <a:pathLst>
                  <a:path extrusionOk="0" h="2439" w="1414">
                    <a:moveTo>
                      <a:pt x="1010" y="1"/>
                    </a:moveTo>
                    <a:cubicBezTo>
                      <a:pt x="928" y="1"/>
                      <a:pt x="845" y="38"/>
                      <a:pt x="794" y="121"/>
                    </a:cubicBezTo>
                    <a:cubicBezTo>
                      <a:pt x="1" y="1361"/>
                      <a:pt x="489" y="2439"/>
                      <a:pt x="489" y="2439"/>
                    </a:cubicBezTo>
                    <a:cubicBezTo>
                      <a:pt x="489" y="2439"/>
                      <a:pt x="1414" y="1697"/>
                      <a:pt x="1271" y="233"/>
                    </a:cubicBezTo>
                    <a:cubicBezTo>
                      <a:pt x="1265" y="91"/>
                      <a:pt x="1138" y="1"/>
                      <a:pt x="1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76"/>
              <p:cNvSpPr/>
              <p:nvPr/>
            </p:nvSpPr>
            <p:spPr>
              <a:xfrm>
                <a:off x="3971000" y="4641775"/>
                <a:ext cx="35100" cy="60600"/>
              </a:xfrm>
              <a:custGeom>
                <a:rect b="b" l="l" r="r" t="t"/>
                <a:pathLst>
                  <a:path extrusionOk="0" h="2424" w="1404">
                    <a:moveTo>
                      <a:pt x="343" y="1"/>
                    </a:moveTo>
                    <a:cubicBezTo>
                      <a:pt x="212" y="1"/>
                      <a:pt x="84" y="100"/>
                      <a:pt x="72" y="259"/>
                    </a:cubicBezTo>
                    <a:cubicBezTo>
                      <a:pt x="0" y="1722"/>
                      <a:pt x="956" y="2424"/>
                      <a:pt x="956" y="2424"/>
                    </a:cubicBezTo>
                    <a:cubicBezTo>
                      <a:pt x="956" y="2424"/>
                      <a:pt x="1403" y="1326"/>
                      <a:pt x="559" y="116"/>
                    </a:cubicBezTo>
                    <a:cubicBezTo>
                      <a:pt x="502" y="36"/>
                      <a:pt x="422" y="1"/>
                      <a:pt x="3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76"/>
              <p:cNvSpPr/>
              <p:nvPr/>
            </p:nvSpPr>
            <p:spPr>
              <a:xfrm>
                <a:off x="3794375" y="4913800"/>
                <a:ext cx="347925" cy="135725"/>
              </a:xfrm>
              <a:custGeom>
                <a:rect b="b" l="l" r="r" t="t"/>
                <a:pathLst>
                  <a:path extrusionOk="0" h="5429" w="13917">
                    <a:moveTo>
                      <a:pt x="3660" y="0"/>
                    </a:moveTo>
                    <a:cubicBezTo>
                      <a:pt x="3646" y="0"/>
                      <a:pt x="3633" y="0"/>
                      <a:pt x="3619" y="0"/>
                    </a:cubicBezTo>
                    <a:cubicBezTo>
                      <a:pt x="0" y="41"/>
                      <a:pt x="163" y="2582"/>
                      <a:pt x="3203" y="3192"/>
                    </a:cubicBezTo>
                    <a:cubicBezTo>
                      <a:pt x="6232" y="3792"/>
                      <a:pt x="13917" y="5429"/>
                      <a:pt x="13917" y="5429"/>
                    </a:cubicBezTo>
                    <a:cubicBezTo>
                      <a:pt x="13917" y="5429"/>
                      <a:pt x="7298" y="0"/>
                      <a:pt x="3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76"/>
              <p:cNvSpPr/>
              <p:nvPr/>
            </p:nvSpPr>
            <p:spPr>
              <a:xfrm>
                <a:off x="3830450" y="4935400"/>
                <a:ext cx="191650" cy="53400"/>
              </a:xfrm>
              <a:custGeom>
                <a:rect b="b" l="l" r="r" t="t"/>
                <a:pathLst>
                  <a:path extrusionOk="0" fill="none" h="2136" w="7666">
                    <a:moveTo>
                      <a:pt x="1" y="316"/>
                    </a:moveTo>
                    <a:cubicBezTo>
                      <a:pt x="1" y="316"/>
                      <a:pt x="3986" y="1"/>
                      <a:pt x="7666" y="2135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76"/>
              <p:cNvSpPr/>
              <p:nvPr/>
            </p:nvSpPr>
            <p:spPr>
              <a:xfrm>
                <a:off x="3860700" y="4919125"/>
                <a:ext cx="31275" cy="26975"/>
              </a:xfrm>
              <a:custGeom>
                <a:rect b="b" l="l" r="r" t="t"/>
                <a:pathLst>
                  <a:path extrusionOk="0" fill="none" h="1079" w="1251">
                    <a:moveTo>
                      <a:pt x="1251" y="1078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76"/>
              <p:cNvSpPr/>
              <p:nvPr/>
            </p:nvSpPr>
            <p:spPr>
              <a:xfrm>
                <a:off x="3852325" y="4959550"/>
                <a:ext cx="95825" cy="22625"/>
              </a:xfrm>
              <a:custGeom>
                <a:rect b="b" l="l" r="r" t="t"/>
                <a:pathLst>
                  <a:path extrusionOk="0" fill="none" h="905" w="3833">
                    <a:moveTo>
                      <a:pt x="3833" y="0"/>
                    </a:moveTo>
                    <a:lnTo>
                      <a:pt x="0" y="905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76"/>
              <p:cNvSpPr/>
              <p:nvPr/>
            </p:nvSpPr>
            <p:spPr>
              <a:xfrm>
                <a:off x="3861725" y="4913800"/>
                <a:ext cx="280325" cy="135725"/>
              </a:xfrm>
              <a:custGeom>
                <a:rect b="b" l="l" r="r" t="t"/>
                <a:pathLst>
                  <a:path extrusionOk="0" h="5429" w="11213">
                    <a:moveTo>
                      <a:pt x="955" y="0"/>
                    </a:moveTo>
                    <a:cubicBezTo>
                      <a:pt x="942" y="0"/>
                      <a:pt x="929" y="0"/>
                      <a:pt x="915" y="0"/>
                    </a:cubicBezTo>
                    <a:cubicBezTo>
                      <a:pt x="570" y="11"/>
                      <a:pt x="265" y="41"/>
                      <a:pt x="0" y="82"/>
                    </a:cubicBezTo>
                    <a:lnTo>
                      <a:pt x="3030" y="2298"/>
                    </a:lnTo>
                    <a:cubicBezTo>
                      <a:pt x="3030" y="2298"/>
                      <a:pt x="1169" y="2501"/>
                      <a:pt x="315" y="3152"/>
                    </a:cubicBezTo>
                    <a:cubicBezTo>
                      <a:pt x="387" y="3162"/>
                      <a:pt x="437" y="3172"/>
                      <a:pt x="498" y="3192"/>
                    </a:cubicBezTo>
                    <a:cubicBezTo>
                      <a:pt x="3517" y="3792"/>
                      <a:pt x="11213" y="5429"/>
                      <a:pt x="11213" y="5429"/>
                    </a:cubicBezTo>
                    <a:cubicBezTo>
                      <a:pt x="11213" y="5429"/>
                      <a:pt x="4583" y="0"/>
                      <a:pt x="955" y="0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76"/>
              <p:cNvSpPr/>
              <p:nvPr/>
            </p:nvSpPr>
            <p:spPr>
              <a:xfrm>
                <a:off x="3826150" y="4981950"/>
                <a:ext cx="401800" cy="147900"/>
              </a:xfrm>
              <a:custGeom>
                <a:rect b="b" l="l" r="r" t="t"/>
                <a:pathLst>
                  <a:path extrusionOk="0" h="5916" w="16072">
                    <a:moveTo>
                      <a:pt x="4506" y="0"/>
                    </a:moveTo>
                    <a:cubicBezTo>
                      <a:pt x="2862" y="0"/>
                      <a:pt x="1500" y="606"/>
                      <a:pt x="824" y="2245"/>
                    </a:cubicBezTo>
                    <a:cubicBezTo>
                      <a:pt x="0" y="4634"/>
                      <a:pt x="16041" y="5915"/>
                      <a:pt x="16041" y="5915"/>
                    </a:cubicBezTo>
                    <a:lnTo>
                      <a:pt x="16072" y="4858"/>
                    </a:lnTo>
                    <a:cubicBezTo>
                      <a:pt x="16072" y="4858"/>
                      <a:pt x="9160" y="0"/>
                      <a:pt x="4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76"/>
              <p:cNvSpPr/>
              <p:nvPr/>
            </p:nvSpPr>
            <p:spPr>
              <a:xfrm>
                <a:off x="3898325" y="5023850"/>
                <a:ext cx="297600" cy="65075"/>
              </a:xfrm>
              <a:custGeom>
                <a:rect b="b" l="l" r="r" t="t"/>
                <a:pathLst>
                  <a:path extrusionOk="0" fill="none" h="2603" w="11904">
                    <a:moveTo>
                      <a:pt x="0" y="0"/>
                    </a:moveTo>
                    <a:cubicBezTo>
                      <a:pt x="0" y="0"/>
                      <a:pt x="8915" y="1240"/>
                      <a:pt x="11904" y="2602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76"/>
              <p:cNvSpPr/>
              <p:nvPr/>
            </p:nvSpPr>
            <p:spPr>
              <a:xfrm>
                <a:off x="4017750" y="5003775"/>
                <a:ext cx="42975" cy="47525"/>
              </a:xfrm>
              <a:custGeom>
                <a:rect b="b" l="l" r="r" t="t"/>
                <a:pathLst>
                  <a:path extrusionOk="0" fill="none" h="1901" w="1719">
                    <a:moveTo>
                      <a:pt x="1719" y="1901"/>
                    </a:moveTo>
                    <a:cubicBezTo>
                      <a:pt x="1719" y="1901"/>
                      <a:pt x="855" y="1444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76"/>
              <p:cNvSpPr/>
              <p:nvPr/>
            </p:nvSpPr>
            <p:spPr>
              <a:xfrm>
                <a:off x="3938225" y="4981900"/>
                <a:ext cx="289725" cy="147675"/>
              </a:xfrm>
              <a:custGeom>
                <a:rect b="b" l="l" r="r" t="t"/>
                <a:pathLst>
                  <a:path extrusionOk="0" h="5907" w="11589">
                    <a:moveTo>
                      <a:pt x="44" y="1"/>
                    </a:moveTo>
                    <a:cubicBezTo>
                      <a:pt x="29" y="1"/>
                      <a:pt x="15" y="1"/>
                      <a:pt x="0" y="1"/>
                    </a:cubicBezTo>
                    <a:lnTo>
                      <a:pt x="9413" y="5714"/>
                    </a:lnTo>
                    <a:cubicBezTo>
                      <a:pt x="10054" y="5775"/>
                      <a:pt x="10572" y="5826"/>
                      <a:pt x="10948" y="5856"/>
                    </a:cubicBezTo>
                    <a:lnTo>
                      <a:pt x="11558" y="5907"/>
                    </a:lnTo>
                    <a:lnTo>
                      <a:pt x="11589" y="4850"/>
                    </a:lnTo>
                    <a:cubicBezTo>
                      <a:pt x="11589" y="4850"/>
                      <a:pt x="4699" y="1"/>
                      <a:pt x="44" y="1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76"/>
              <p:cNvSpPr/>
              <p:nvPr/>
            </p:nvSpPr>
            <p:spPr>
              <a:xfrm>
                <a:off x="3915850" y="5038325"/>
                <a:ext cx="73975" cy="35600"/>
              </a:xfrm>
              <a:custGeom>
                <a:rect b="b" l="l" r="r" t="t"/>
                <a:pathLst>
                  <a:path extrusionOk="0" fill="none" h="1424" w="2959">
                    <a:moveTo>
                      <a:pt x="2959" y="1"/>
                    </a:moveTo>
                    <a:cubicBezTo>
                      <a:pt x="2959" y="1"/>
                      <a:pt x="1373" y="366"/>
                      <a:pt x="0" y="1424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76"/>
              <p:cNvSpPr/>
              <p:nvPr/>
            </p:nvSpPr>
            <p:spPr>
              <a:xfrm>
                <a:off x="3726000" y="4757400"/>
                <a:ext cx="541350" cy="381325"/>
              </a:xfrm>
              <a:custGeom>
                <a:rect b="b" l="l" r="r" t="t"/>
                <a:pathLst>
                  <a:path extrusionOk="0" h="15253" w="21654">
                    <a:moveTo>
                      <a:pt x="5813" y="0"/>
                    </a:moveTo>
                    <a:cubicBezTo>
                      <a:pt x="4601" y="0"/>
                      <a:pt x="3451" y="426"/>
                      <a:pt x="2420" y="1428"/>
                    </a:cubicBezTo>
                    <a:cubicBezTo>
                      <a:pt x="1" y="4071"/>
                      <a:pt x="21033" y="15253"/>
                      <a:pt x="21033" y="15253"/>
                    </a:cubicBezTo>
                    <a:lnTo>
                      <a:pt x="21653" y="13891"/>
                    </a:lnTo>
                    <a:cubicBezTo>
                      <a:pt x="21653" y="13891"/>
                      <a:pt x="12732" y="0"/>
                      <a:pt x="5813" y="0"/>
                    </a:cubicBezTo>
                    <a:close/>
                  </a:path>
                </a:pathLst>
              </a:custGeom>
              <a:solidFill>
                <a:srgbClr val="3056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76"/>
              <p:cNvSpPr/>
              <p:nvPr/>
            </p:nvSpPr>
            <p:spPr>
              <a:xfrm>
                <a:off x="3850275" y="4796400"/>
                <a:ext cx="388350" cy="302950"/>
              </a:xfrm>
              <a:custGeom>
                <a:rect b="b" l="l" r="r" t="t"/>
                <a:pathLst>
                  <a:path extrusionOk="0" fill="none" h="12118" w="15534">
                    <a:moveTo>
                      <a:pt x="1" y="0"/>
                    </a:moveTo>
                    <a:cubicBezTo>
                      <a:pt x="1" y="0"/>
                      <a:pt x="10929" y="6628"/>
                      <a:pt x="15534" y="12117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76"/>
              <p:cNvSpPr/>
              <p:nvPr/>
            </p:nvSpPr>
            <p:spPr>
              <a:xfrm>
                <a:off x="3841650" y="4847725"/>
                <a:ext cx="92525" cy="12975"/>
              </a:xfrm>
              <a:custGeom>
                <a:rect b="b" l="l" r="r" t="t"/>
                <a:pathLst>
                  <a:path extrusionOk="0" fill="none" h="519" w="3701">
                    <a:moveTo>
                      <a:pt x="0" y="519"/>
                    </a:moveTo>
                    <a:cubicBezTo>
                      <a:pt x="0" y="519"/>
                      <a:pt x="2511" y="0"/>
                      <a:pt x="3700" y="10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76"/>
              <p:cNvSpPr/>
              <p:nvPr/>
            </p:nvSpPr>
            <p:spPr>
              <a:xfrm>
                <a:off x="4002500" y="4826875"/>
                <a:ext cx="32825" cy="94075"/>
              </a:xfrm>
              <a:custGeom>
                <a:rect b="b" l="l" r="r" t="t"/>
                <a:pathLst>
                  <a:path extrusionOk="0" fill="none" h="3763" w="1313">
                    <a:moveTo>
                      <a:pt x="1" y="1"/>
                    </a:moveTo>
                    <a:cubicBezTo>
                      <a:pt x="1" y="1"/>
                      <a:pt x="530" y="2308"/>
                      <a:pt x="1312" y="376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76"/>
              <p:cNvSpPr/>
              <p:nvPr/>
            </p:nvSpPr>
            <p:spPr>
              <a:xfrm>
                <a:off x="4048500" y="4979375"/>
                <a:ext cx="67125" cy="14000"/>
              </a:xfrm>
              <a:custGeom>
                <a:rect b="b" l="l" r="r" t="t"/>
                <a:pathLst>
                  <a:path extrusionOk="0" fill="none" h="560" w="2685">
                    <a:moveTo>
                      <a:pt x="1" y="559"/>
                    </a:moveTo>
                    <a:cubicBezTo>
                      <a:pt x="1" y="559"/>
                      <a:pt x="1465" y="0"/>
                      <a:pt x="2685" y="13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9"/>
          <p:cNvSpPr/>
          <p:nvPr/>
        </p:nvSpPr>
        <p:spPr>
          <a:xfrm flipH="1" rot="8100000">
            <a:off x="8038586" y="-862906"/>
            <a:ext cx="1923277" cy="2575581"/>
          </a:xfrm>
          <a:custGeom>
            <a:rect b="b" l="l" r="r" t="t"/>
            <a:pathLst>
              <a:path extrusionOk="0" h="48107" w="43662">
                <a:moveTo>
                  <a:pt x="3856" y="26970"/>
                </a:moveTo>
                <a:cubicBezTo>
                  <a:pt x="2351" y="22026"/>
                  <a:pt x="739" y="20199"/>
                  <a:pt x="309" y="16974"/>
                </a:cubicBezTo>
                <a:cubicBezTo>
                  <a:pt x="-121" y="13749"/>
                  <a:pt x="-67" y="10202"/>
                  <a:pt x="1277" y="7622"/>
                </a:cubicBezTo>
                <a:cubicBezTo>
                  <a:pt x="2621" y="5042"/>
                  <a:pt x="4340" y="2516"/>
                  <a:pt x="8371" y="1495"/>
                </a:cubicBezTo>
                <a:cubicBezTo>
                  <a:pt x="12402" y="474"/>
                  <a:pt x="19926" y="-1192"/>
                  <a:pt x="25462" y="1495"/>
                </a:cubicBezTo>
                <a:cubicBezTo>
                  <a:pt x="30998" y="4182"/>
                  <a:pt x="38791" y="12674"/>
                  <a:pt x="41586" y="17618"/>
                </a:cubicBezTo>
                <a:cubicBezTo>
                  <a:pt x="44381" y="22563"/>
                  <a:pt x="44058" y="26647"/>
                  <a:pt x="42231" y="31162"/>
                </a:cubicBezTo>
                <a:cubicBezTo>
                  <a:pt x="40404" y="35677"/>
                  <a:pt x="36104" y="42126"/>
                  <a:pt x="30622" y="44706"/>
                </a:cubicBezTo>
                <a:cubicBezTo>
                  <a:pt x="25140" y="47286"/>
                  <a:pt x="13800" y="49597"/>
                  <a:pt x="9339" y="46641"/>
                </a:cubicBezTo>
                <a:cubicBezTo>
                  <a:pt x="4878" y="43685"/>
                  <a:pt x="5361" y="31915"/>
                  <a:pt x="3856" y="26970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59"/>
          <p:cNvSpPr txBox="1"/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" name="Google Shape;14;p59"/>
          <p:cNvSpPr/>
          <p:nvPr/>
        </p:nvSpPr>
        <p:spPr>
          <a:xfrm flipH="1" rot="5921201">
            <a:off x="584751" y="3239834"/>
            <a:ext cx="1574810" cy="3511759"/>
          </a:xfrm>
          <a:custGeom>
            <a:rect b="b" l="l" r="r" t="t"/>
            <a:pathLst>
              <a:path extrusionOk="0" h="89627" w="33464">
                <a:moveTo>
                  <a:pt x="296" y="25583"/>
                </a:moveTo>
                <a:cubicBezTo>
                  <a:pt x="81" y="17521"/>
                  <a:pt x="-457" y="12684"/>
                  <a:pt x="1263" y="8492"/>
                </a:cubicBezTo>
                <a:cubicBezTo>
                  <a:pt x="2983" y="4300"/>
                  <a:pt x="7229" y="1183"/>
                  <a:pt x="10615" y="430"/>
                </a:cubicBezTo>
                <a:cubicBezTo>
                  <a:pt x="14001" y="-322"/>
                  <a:pt x="18945" y="-430"/>
                  <a:pt x="21579" y="3977"/>
                </a:cubicBezTo>
                <a:cubicBezTo>
                  <a:pt x="24213" y="8384"/>
                  <a:pt x="26632" y="18919"/>
                  <a:pt x="26417" y="26873"/>
                </a:cubicBezTo>
                <a:cubicBezTo>
                  <a:pt x="26202" y="34828"/>
                  <a:pt x="21096" y="44986"/>
                  <a:pt x="20290" y="51704"/>
                </a:cubicBezTo>
                <a:cubicBezTo>
                  <a:pt x="19484" y="58422"/>
                  <a:pt x="19537" y="62883"/>
                  <a:pt x="21579" y="67183"/>
                </a:cubicBezTo>
                <a:cubicBezTo>
                  <a:pt x="23621" y="71483"/>
                  <a:pt x="31147" y="74385"/>
                  <a:pt x="32544" y="77502"/>
                </a:cubicBezTo>
                <a:cubicBezTo>
                  <a:pt x="33942" y="80619"/>
                  <a:pt x="34049" y="84220"/>
                  <a:pt x="29964" y="85886"/>
                </a:cubicBezTo>
                <a:cubicBezTo>
                  <a:pt x="25879" y="87552"/>
                  <a:pt x="12604" y="92336"/>
                  <a:pt x="8035" y="87499"/>
                </a:cubicBezTo>
                <a:cubicBezTo>
                  <a:pt x="3467" y="82662"/>
                  <a:pt x="3843" y="67182"/>
                  <a:pt x="2553" y="56863"/>
                </a:cubicBezTo>
                <a:cubicBezTo>
                  <a:pt x="1263" y="46544"/>
                  <a:pt x="511" y="33645"/>
                  <a:pt x="296" y="25583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" name="Google Shape;15;p59"/>
          <p:cNvGrpSpPr/>
          <p:nvPr/>
        </p:nvGrpSpPr>
        <p:grpSpPr>
          <a:xfrm flipH="1">
            <a:off x="7507030" y="4113918"/>
            <a:ext cx="1525734" cy="1141571"/>
            <a:chOff x="-50028" y="4164281"/>
            <a:chExt cx="1525734" cy="1141571"/>
          </a:xfrm>
        </p:grpSpPr>
        <p:grpSp>
          <p:nvGrpSpPr>
            <p:cNvPr id="16" name="Google Shape;16;p59"/>
            <p:cNvGrpSpPr/>
            <p:nvPr/>
          </p:nvGrpSpPr>
          <p:grpSpPr>
            <a:xfrm rot="825249">
              <a:off x="45785" y="4271130"/>
              <a:ext cx="1010721" cy="927873"/>
              <a:chOff x="3726000" y="4641775"/>
              <a:chExt cx="541350" cy="496950"/>
            </a:xfrm>
          </p:grpSpPr>
          <p:sp>
            <p:nvSpPr>
              <p:cNvPr id="17" name="Google Shape;17;p59"/>
              <p:cNvSpPr/>
              <p:nvPr/>
            </p:nvSpPr>
            <p:spPr>
              <a:xfrm>
                <a:off x="3992850" y="4698050"/>
                <a:ext cx="178675" cy="284400"/>
              </a:xfrm>
              <a:custGeom>
                <a:rect b="b" l="l" r="r" t="t"/>
                <a:pathLst>
                  <a:path extrusionOk="0" fill="none" h="11376" w="7147">
                    <a:moveTo>
                      <a:pt x="7147" y="11375"/>
                    </a:moveTo>
                    <a:cubicBezTo>
                      <a:pt x="7147" y="11375"/>
                      <a:pt x="3782" y="10867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59"/>
              <p:cNvSpPr/>
              <p:nvPr/>
            </p:nvSpPr>
            <p:spPr>
              <a:xfrm>
                <a:off x="3957000" y="4722125"/>
                <a:ext cx="58750" cy="32800"/>
              </a:xfrm>
              <a:custGeom>
                <a:rect b="b" l="l" r="r" t="t"/>
                <a:pathLst>
                  <a:path extrusionOk="0" h="1312" w="2350">
                    <a:moveTo>
                      <a:pt x="372" y="1"/>
                    </a:moveTo>
                    <a:cubicBezTo>
                      <a:pt x="139" y="1"/>
                      <a:pt x="0" y="276"/>
                      <a:pt x="184" y="450"/>
                    </a:cubicBezTo>
                    <a:cubicBezTo>
                      <a:pt x="908" y="1203"/>
                      <a:pt x="1700" y="1311"/>
                      <a:pt x="2095" y="1311"/>
                    </a:cubicBezTo>
                    <a:cubicBezTo>
                      <a:pt x="2254" y="1311"/>
                      <a:pt x="2350" y="1294"/>
                      <a:pt x="2350" y="1294"/>
                    </a:cubicBezTo>
                    <a:cubicBezTo>
                      <a:pt x="2350" y="1294"/>
                      <a:pt x="1862" y="226"/>
                      <a:pt x="408" y="3"/>
                    </a:cubicBezTo>
                    <a:cubicBezTo>
                      <a:pt x="396" y="1"/>
                      <a:pt x="384" y="1"/>
                      <a:pt x="3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59"/>
              <p:cNvSpPr/>
              <p:nvPr/>
            </p:nvSpPr>
            <p:spPr>
              <a:xfrm>
                <a:off x="4008600" y="4696550"/>
                <a:ext cx="36725" cy="57675"/>
              </a:xfrm>
              <a:custGeom>
                <a:rect b="b" l="l" r="r" t="t"/>
                <a:pathLst>
                  <a:path extrusionOk="0" h="2307" w="1469">
                    <a:moveTo>
                      <a:pt x="1178" y="1"/>
                    </a:moveTo>
                    <a:cubicBezTo>
                      <a:pt x="1109" y="1"/>
                      <a:pt x="1039" y="28"/>
                      <a:pt x="987" y="91"/>
                    </a:cubicBezTo>
                    <a:cubicBezTo>
                      <a:pt x="1" y="1168"/>
                      <a:pt x="286" y="2307"/>
                      <a:pt x="286" y="2307"/>
                    </a:cubicBezTo>
                    <a:cubicBezTo>
                      <a:pt x="286" y="2307"/>
                      <a:pt x="1333" y="1758"/>
                      <a:pt x="1455" y="294"/>
                    </a:cubicBezTo>
                    <a:cubicBezTo>
                      <a:pt x="1468" y="122"/>
                      <a:pt x="1323" y="1"/>
                      <a:pt x="1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59"/>
              <p:cNvSpPr/>
              <p:nvPr/>
            </p:nvSpPr>
            <p:spPr>
              <a:xfrm>
                <a:off x="3982000" y="4791550"/>
                <a:ext cx="61200" cy="28500"/>
              </a:xfrm>
              <a:custGeom>
                <a:rect b="b" l="l" r="r" t="t"/>
                <a:pathLst>
                  <a:path extrusionOk="0" h="1140" w="2448">
                    <a:moveTo>
                      <a:pt x="361" y="1"/>
                    </a:moveTo>
                    <a:cubicBezTo>
                      <a:pt x="106" y="1"/>
                      <a:pt x="1" y="308"/>
                      <a:pt x="201" y="469"/>
                    </a:cubicBezTo>
                    <a:cubicBezTo>
                      <a:pt x="844" y="1023"/>
                      <a:pt x="1497" y="1139"/>
                      <a:pt x="1932" y="1139"/>
                    </a:cubicBezTo>
                    <a:cubicBezTo>
                      <a:pt x="2247" y="1139"/>
                      <a:pt x="2447" y="1078"/>
                      <a:pt x="2447" y="1078"/>
                    </a:cubicBezTo>
                    <a:cubicBezTo>
                      <a:pt x="2447" y="1078"/>
                      <a:pt x="1837" y="62"/>
                      <a:pt x="374" y="1"/>
                    </a:cubicBezTo>
                    <a:cubicBezTo>
                      <a:pt x="369" y="1"/>
                      <a:pt x="365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9"/>
              <p:cNvSpPr/>
              <p:nvPr/>
            </p:nvSpPr>
            <p:spPr>
              <a:xfrm>
                <a:off x="4032500" y="4758875"/>
                <a:ext cx="34850" cy="59900"/>
              </a:xfrm>
              <a:custGeom>
                <a:rect b="b" l="l" r="r" t="t"/>
                <a:pathLst>
                  <a:path extrusionOk="0" h="2396" w="1394">
                    <a:moveTo>
                      <a:pt x="1098" y="0"/>
                    </a:moveTo>
                    <a:cubicBezTo>
                      <a:pt x="1020" y="0"/>
                      <a:pt x="941" y="34"/>
                      <a:pt x="885" y="108"/>
                    </a:cubicBezTo>
                    <a:cubicBezTo>
                      <a:pt x="0" y="1277"/>
                      <a:pt x="407" y="2396"/>
                      <a:pt x="407" y="2396"/>
                    </a:cubicBezTo>
                    <a:cubicBezTo>
                      <a:pt x="407" y="2396"/>
                      <a:pt x="1393" y="1735"/>
                      <a:pt x="1363" y="261"/>
                    </a:cubicBezTo>
                    <a:cubicBezTo>
                      <a:pt x="1363" y="100"/>
                      <a:pt x="1232" y="0"/>
                      <a:pt x="10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59"/>
              <p:cNvSpPr/>
              <p:nvPr/>
            </p:nvSpPr>
            <p:spPr>
              <a:xfrm>
                <a:off x="4007350" y="4849475"/>
                <a:ext cx="62275" cy="25950"/>
              </a:xfrm>
              <a:custGeom>
                <a:rect b="b" l="l" r="r" t="t"/>
                <a:pathLst>
                  <a:path extrusionOk="0" h="1038" w="2491">
                    <a:moveTo>
                      <a:pt x="423" y="1"/>
                    </a:moveTo>
                    <a:cubicBezTo>
                      <a:pt x="401" y="1"/>
                      <a:pt x="378" y="1"/>
                      <a:pt x="356" y="2"/>
                    </a:cubicBezTo>
                    <a:cubicBezTo>
                      <a:pt x="102" y="22"/>
                      <a:pt x="0" y="337"/>
                      <a:pt x="203" y="490"/>
                    </a:cubicBezTo>
                    <a:cubicBezTo>
                      <a:pt x="804" y="929"/>
                      <a:pt x="1385" y="1037"/>
                      <a:pt x="1812" y="1037"/>
                    </a:cubicBezTo>
                    <a:cubicBezTo>
                      <a:pt x="2223" y="1037"/>
                      <a:pt x="2491" y="937"/>
                      <a:pt x="2491" y="937"/>
                    </a:cubicBezTo>
                    <a:cubicBezTo>
                      <a:pt x="2491" y="937"/>
                      <a:pt x="1831" y="1"/>
                      <a:pt x="4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9"/>
              <p:cNvSpPr/>
              <p:nvPr/>
            </p:nvSpPr>
            <p:spPr>
              <a:xfrm>
                <a:off x="4057400" y="4811925"/>
                <a:ext cx="35350" cy="60975"/>
              </a:xfrm>
              <a:custGeom>
                <a:rect b="b" l="l" r="r" t="t"/>
                <a:pathLst>
                  <a:path extrusionOk="0" h="2439" w="1414">
                    <a:moveTo>
                      <a:pt x="1010" y="1"/>
                    </a:moveTo>
                    <a:cubicBezTo>
                      <a:pt x="928" y="1"/>
                      <a:pt x="845" y="38"/>
                      <a:pt x="794" y="121"/>
                    </a:cubicBezTo>
                    <a:cubicBezTo>
                      <a:pt x="1" y="1361"/>
                      <a:pt x="489" y="2439"/>
                      <a:pt x="489" y="2439"/>
                    </a:cubicBezTo>
                    <a:cubicBezTo>
                      <a:pt x="489" y="2439"/>
                      <a:pt x="1414" y="1697"/>
                      <a:pt x="1271" y="233"/>
                    </a:cubicBezTo>
                    <a:cubicBezTo>
                      <a:pt x="1265" y="91"/>
                      <a:pt x="1138" y="1"/>
                      <a:pt x="1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59"/>
              <p:cNvSpPr/>
              <p:nvPr/>
            </p:nvSpPr>
            <p:spPr>
              <a:xfrm>
                <a:off x="3971000" y="4641775"/>
                <a:ext cx="35100" cy="60600"/>
              </a:xfrm>
              <a:custGeom>
                <a:rect b="b" l="l" r="r" t="t"/>
                <a:pathLst>
                  <a:path extrusionOk="0" h="2424" w="1404">
                    <a:moveTo>
                      <a:pt x="343" y="1"/>
                    </a:moveTo>
                    <a:cubicBezTo>
                      <a:pt x="212" y="1"/>
                      <a:pt x="84" y="100"/>
                      <a:pt x="72" y="259"/>
                    </a:cubicBezTo>
                    <a:cubicBezTo>
                      <a:pt x="0" y="1722"/>
                      <a:pt x="956" y="2424"/>
                      <a:pt x="956" y="2424"/>
                    </a:cubicBezTo>
                    <a:cubicBezTo>
                      <a:pt x="956" y="2424"/>
                      <a:pt x="1403" y="1326"/>
                      <a:pt x="559" y="116"/>
                    </a:cubicBezTo>
                    <a:cubicBezTo>
                      <a:pt x="502" y="36"/>
                      <a:pt x="422" y="1"/>
                      <a:pt x="3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59"/>
              <p:cNvSpPr/>
              <p:nvPr/>
            </p:nvSpPr>
            <p:spPr>
              <a:xfrm>
                <a:off x="3794375" y="4913800"/>
                <a:ext cx="347925" cy="135725"/>
              </a:xfrm>
              <a:custGeom>
                <a:rect b="b" l="l" r="r" t="t"/>
                <a:pathLst>
                  <a:path extrusionOk="0" h="5429" w="13917">
                    <a:moveTo>
                      <a:pt x="3660" y="0"/>
                    </a:moveTo>
                    <a:cubicBezTo>
                      <a:pt x="3646" y="0"/>
                      <a:pt x="3633" y="0"/>
                      <a:pt x="3619" y="0"/>
                    </a:cubicBezTo>
                    <a:cubicBezTo>
                      <a:pt x="0" y="41"/>
                      <a:pt x="163" y="2582"/>
                      <a:pt x="3203" y="3192"/>
                    </a:cubicBezTo>
                    <a:cubicBezTo>
                      <a:pt x="6232" y="3792"/>
                      <a:pt x="13917" y="5429"/>
                      <a:pt x="13917" y="5429"/>
                    </a:cubicBezTo>
                    <a:cubicBezTo>
                      <a:pt x="13917" y="5429"/>
                      <a:pt x="7298" y="0"/>
                      <a:pt x="3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59"/>
              <p:cNvSpPr/>
              <p:nvPr/>
            </p:nvSpPr>
            <p:spPr>
              <a:xfrm>
                <a:off x="3830450" y="4935400"/>
                <a:ext cx="191650" cy="53400"/>
              </a:xfrm>
              <a:custGeom>
                <a:rect b="b" l="l" r="r" t="t"/>
                <a:pathLst>
                  <a:path extrusionOk="0" fill="none" h="2136" w="7666">
                    <a:moveTo>
                      <a:pt x="1" y="316"/>
                    </a:moveTo>
                    <a:cubicBezTo>
                      <a:pt x="1" y="316"/>
                      <a:pt x="3986" y="1"/>
                      <a:pt x="7666" y="2135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59"/>
              <p:cNvSpPr/>
              <p:nvPr/>
            </p:nvSpPr>
            <p:spPr>
              <a:xfrm>
                <a:off x="3860700" y="4919125"/>
                <a:ext cx="31275" cy="26975"/>
              </a:xfrm>
              <a:custGeom>
                <a:rect b="b" l="l" r="r" t="t"/>
                <a:pathLst>
                  <a:path extrusionOk="0" fill="none" h="1079" w="1251">
                    <a:moveTo>
                      <a:pt x="1251" y="1078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59"/>
              <p:cNvSpPr/>
              <p:nvPr/>
            </p:nvSpPr>
            <p:spPr>
              <a:xfrm>
                <a:off x="3852325" y="4959550"/>
                <a:ext cx="95825" cy="22625"/>
              </a:xfrm>
              <a:custGeom>
                <a:rect b="b" l="l" r="r" t="t"/>
                <a:pathLst>
                  <a:path extrusionOk="0" fill="none" h="905" w="3833">
                    <a:moveTo>
                      <a:pt x="3833" y="0"/>
                    </a:moveTo>
                    <a:lnTo>
                      <a:pt x="0" y="905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59"/>
              <p:cNvSpPr/>
              <p:nvPr/>
            </p:nvSpPr>
            <p:spPr>
              <a:xfrm>
                <a:off x="3861725" y="4913800"/>
                <a:ext cx="280325" cy="135725"/>
              </a:xfrm>
              <a:custGeom>
                <a:rect b="b" l="l" r="r" t="t"/>
                <a:pathLst>
                  <a:path extrusionOk="0" h="5429" w="11213">
                    <a:moveTo>
                      <a:pt x="955" y="0"/>
                    </a:moveTo>
                    <a:cubicBezTo>
                      <a:pt x="942" y="0"/>
                      <a:pt x="929" y="0"/>
                      <a:pt x="915" y="0"/>
                    </a:cubicBezTo>
                    <a:cubicBezTo>
                      <a:pt x="570" y="11"/>
                      <a:pt x="265" y="41"/>
                      <a:pt x="0" y="82"/>
                    </a:cubicBezTo>
                    <a:lnTo>
                      <a:pt x="3030" y="2298"/>
                    </a:lnTo>
                    <a:cubicBezTo>
                      <a:pt x="3030" y="2298"/>
                      <a:pt x="1169" y="2501"/>
                      <a:pt x="315" y="3152"/>
                    </a:cubicBezTo>
                    <a:cubicBezTo>
                      <a:pt x="387" y="3162"/>
                      <a:pt x="437" y="3172"/>
                      <a:pt x="498" y="3192"/>
                    </a:cubicBezTo>
                    <a:cubicBezTo>
                      <a:pt x="3517" y="3792"/>
                      <a:pt x="11213" y="5429"/>
                      <a:pt x="11213" y="5429"/>
                    </a:cubicBezTo>
                    <a:cubicBezTo>
                      <a:pt x="11213" y="5429"/>
                      <a:pt x="4583" y="0"/>
                      <a:pt x="955" y="0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59"/>
              <p:cNvSpPr/>
              <p:nvPr/>
            </p:nvSpPr>
            <p:spPr>
              <a:xfrm>
                <a:off x="3826150" y="4981950"/>
                <a:ext cx="401800" cy="147900"/>
              </a:xfrm>
              <a:custGeom>
                <a:rect b="b" l="l" r="r" t="t"/>
                <a:pathLst>
                  <a:path extrusionOk="0" h="5916" w="16072">
                    <a:moveTo>
                      <a:pt x="4506" y="0"/>
                    </a:moveTo>
                    <a:cubicBezTo>
                      <a:pt x="2862" y="0"/>
                      <a:pt x="1500" y="606"/>
                      <a:pt x="824" y="2245"/>
                    </a:cubicBezTo>
                    <a:cubicBezTo>
                      <a:pt x="0" y="4634"/>
                      <a:pt x="16041" y="5915"/>
                      <a:pt x="16041" y="5915"/>
                    </a:cubicBezTo>
                    <a:lnTo>
                      <a:pt x="16072" y="4858"/>
                    </a:lnTo>
                    <a:cubicBezTo>
                      <a:pt x="16072" y="4858"/>
                      <a:pt x="9160" y="0"/>
                      <a:pt x="4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9"/>
              <p:cNvSpPr/>
              <p:nvPr/>
            </p:nvSpPr>
            <p:spPr>
              <a:xfrm>
                <a:off x="3898325" y="5023850"/>
                <a:ext cx="297600" cy="65075"/>
              </a:xfrm>
              <a:custGeom>
                <a:rect b="b" l="l" r="r" t="t"/>
                <a:pathLst>
                  <a:path extrusionOk="0" fill="none" h="2603" w="11904">
                    <a:moveTo>
                      <a:pt x="0" y="0"/>
                    </a:moveTo>
                    <a:cubicBezTo>
                      <a:pt x="0" y="0"/>
                      <a:pt x="8915" y="1240"/>
                      <a:pt x="11904" y="2602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59"/>
              <p:cNvSpPr/>
              <p:nvPr/>
            </p:nvSpPr>
            <p:spPr>
              <a:xfrm>
                <a:off x="4017750" y="5003775"/>
                <a:ext cx="42975" cy="47525"/>
              </a:xfrm>
              <a:custGeom>
                <a:rect b="b" l="l" r="r" t="t"/>
                <a:pathLst>
                  <a:path extrusionOk="0" fill="none" h="1901" w="1719">
                    <a:moveTo>
                      <a:pt x="1719" y="1901"/>
                    </a:moveTo>
                    <a:cubicBezTo>
                      <a:pt x="1719" y="1901"/>
                      <a:pt x="855" y="1444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59"/>
              <p:cNvSpPr/>
              <p:nvPr/>
            </p:nvSpPr>
            <p:spPr>
              <a:xfrm>
                <a:off x="3938225" y="4981900"/>
                <a:ext cx="289725" cy="147675"/>
              </a:xfrm>
              <a:custGeom>
                <a:rect b="b" l="l" r="r" t="t"/>
                <a:pathLst>
                  <a:path extrusionOk="0" h="5907" w="11589">
                    <a:moveTo>
                      <a:pt x="44" y="1"/>
                    </a:moveTo>
                    <a:cubicBezTo>
                      <a:pt x="29" y="1"/>
                      <a:pt x="15" y="1"/>
                      <a:pt x="0" y="1"/>
                    </a:cubicBezTo>
                    <a:lnTo>
                      <a:pt x="9413" y="5714"/>
                    </a:lnTo>
                    <a:cubicBezTo>
                      <a:pt x="10054" y="5775"/>
                      <a:pt x="10572" y="5826"/>
                      <a:pt x="10948" y="5856"/>
                    </a:cubicBezTo>
                    <a:lnTo>
                      <a:pt x="11558" y="5907"/>
                    </a:lnTo>
                    <a:lnTo>
                      <a:pt x="11589" y="4850"/>
                    </a:lnTo>
                    <a:cubicBezTo>
                      <a:pt x="11589" y="4850"/>
                      <a:pt x="4699" y="1"/>
                      <a:pt x="44" y="1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59"/>
              <p:cNvSpPr/>
              <p:nvPr/>
            </p:nvSpPr>
            <p:spPr>
              <a:xfrm>
                <a:off x="3915850" y="5038325"/>
                <a:ext cx="73975" cy="35600"/>
              </a:xfrm>
              <a:custGeom>
                <a:rect b="b" l="l" r="r" t="t"/>
                <a:pathLst>
                  <a:path extrusionOk="0" fill="none" h="1424" w="2959">
                    <a:moveTo>
                      <a:pt x="2959" y="1"/>
                    </a:moveTo>
                    <a:cubicBezTo>
                      <a:pt x="2959" y="1"/>
                      <a:pt x="1373" y="366"/>
                      <a:pt x="0" y="1424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59"/>
              <p:cNvSpPr/>
              <p:nvPr/>
            </p:nvSpPr>
            <p:spPr>
              <a:xfrm>
                <a:off x="3726000" y="4757400"/>
                <a:ext cx="541350" cy="381325"/>
              </a:xfrm>
              <a:custGeom>
                <a:rect b="b" l="l" r="r" t="t"/>
                <a:pathLst>
                  <a:path extrusionOk="0" h="15253" w="21654">
                    <a:moveTo>
                      <a:pt x="5813" y="0"/>
                    </a:moveTo>
                    <a:cubicBezTo>
                      <a:pt x="4601" y="0"/>
                      <a:pt x="3451" y="426"/>
                      <a:pt x="2420" y="1428"/>
                    </a:cubicBezTo>
                    <a:cubicBezTo>
                      <a:pt x="1" y="4071"/>
                      <a:pt x="21033" y="15253"/>
                      <a:pt x="21033" y="15253"/>
                    </a:cubicBezTo>
                    <a:lnTo>
                      <a:pt x="21653" y="13891"/>
                    </a:lnTo>
                    <a:cubicBezTo>
                      <a:pt x="21653" y="13891"/>
                      <a:pt x="12732" y="0"/>
                      <a:pt x="5813" y="0"/>
                    </a:cubicBezTo>
                    <a:close/>
                  </a:path>
                </a:pathLst>
              </a:custGeom>
              <a:solidFill>
                <a:srgbClr val="3056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59"/>
              <p:cNvSpPr/>
              <p:nvPr/>
            </p:nvSpPr>
            <p:spPr>
              <a:xfrm>
                <a:off x="3850275" y="4796400"/>
                <a:ext cx="388350" cy="302950"/>
              </a:xfrm>
              <a:custGeom>
                <a:rect b="b" l="l" r="r" t="t"/>
                <a:pathLst>
                  <a:path extrusionOk="0" fill="none" h="12118" w="15534">
                    <a:moveTo>
                      <a:pt x="1" y="0"/>
                    </a:moveTo>
                    <a:cubicBezTo>
                      <a:pt x="1" y="0"/>
                      <a:pt x="10929" y="6628"/>
                      <a:pt x="15534" y="12117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59"/>
              <p:cNvSpPr/>
              <p:nvPr/>
            </p:nvSpPr>
            <p:spPr>
              <a:xfrm>
                <a:off x="3841650" y="4847725"/>
                <a:ext cx="92525" cy="12975"/>
              </a:xfrm>
              <a:custGeom>
                <a:rect b="b" l="l" r="r" t="t"/>
                <a:pathLst>
                  <a:path extrusionOk="0" fill="none" h="519" w="3701">
                    <a:moveTo>
                      <a:pt x="0" y="519"/>
                    </a:moveTo>
                    <a:cubicBezTo>
                      <a:pt x="0" y="519"/>
                      <a:pt x="2511" y="0"/>
                      <a:pt x="3700" y="10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59"/>
              <p:cNvSpPr/>
              <p:nvPr/>
            </p:nvSpPr>
            <p:spPr>
              <a:xfrm>
                <a:off x="4002500" y="4826875"/>
                <a:ext cx="32825" cy="94075"/>
              </a:xfrm>
              <a:custGeom>
                <a:rect b="b" l="l" r="r" t="t"/>
                <a:pathLst>
                  <a:path extrusionOk="0" fill="none" h="3763" w="1313">
                    <a:moveTo>
                      <a:pt x="1" y="1"/>
                    </a:moveTo>
                    <a:cubicBezTo>
                      <a:pt x="1" y="1"/>
                      <a:pt x="530" y="2308"/>
                      <a:pt x="1312" y="376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59"/>
              <p:cNvSpPr/>
              <p:nvPr/>
            </p:nvSpPr>
            <p:spPr>
              <a:xfrm>
                <a:off x="4048500" y="4979375"/>
                <a:ext cx="67125" cy="14000"/>
              </a:xfrm>
              <a:custGeom>
                <a:rect b="b" l="l" r="r" t="t"/>
                <a:pathLst>
                  <a:path extrusionOk="0" fill="none" h="560" w="2685">
                    <a:moveTo>
                      <a:pt x="1" y="559"/>
                    </a:moveTo>
                    <a:cubicBezTo>
                      <a:pt x="1" y="559"/>
                      <a:pt x="1465" y="0"/>
                      <a:pt x="2685" y="13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" name="Google Shape;40;p59"/>
            <p:cNvGrpSpPr/>
            <p:nvPr/>
          </p:nvGrpSpPr>
          <p:grpSpPr>
            <a:xfrm flipH="1" rot="-825249">
              <a:off x="815878" y="4676373"/>
              <a:ext cx="602698" cy="553267"/>
              <a:chOff x="3726000" y="4641775"/>
              <a:chExt cx="541350" cy="496950"/>
            </a:xfrm>
          </p:grpSpPr>
          <p:sp>
            <p:nvSpPr>
              <p:cNvPr id="41" name="Google Shape;41;p59"/>
              <p:cNvSpPr/>
              <p:nvPr/>
            </p:nvSpPr>
            <p:spPr>
              <a:xfrm>
                <a:off x="3992850" y="4698050"/>
                <a:ext cx="178675" cy="284400"/>
              </a:xfrm>
              <a:custGeom>
                <a:rect b="b" l="l" r="r" t="t"/>
                <a:pathLst>
                  <a:path extrusionOk="0" fill="none" h="11376" w="7147">
                    <a:moveTo>
                      <a:pt x="7147" y="11375"/>
                    </a:moveTo>
                    <a:cubicBezTo>
                      <a:pt x="7147" y="11375"/>
                      <a:pt x="3782" y="10867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59"/>
              <p:cNvSpPr/>
              <p:nvPr/>
            </p:nvSpPr>
            <p:spPr>
              <a:xfrm>
                <a:off x="3957000" y="4722125"/>
                <a:ext cx="58750" cy="32800"/>
              </a:xfrm>
              <a:custGeom>
                <a:rect b="b" l="l" r="r" t="t"/>
                <a:pathLst>
                  <a:path extrusionOk="0" h="1312" w="2350">
                    <a:moveTo>
                      <a:pt x="372" y="1"/>
                    </a:moveTo>
                    <a:cubicBezTo>
                      <a:pt x="139" y="1"/>
                      <a:pt x="0" y="276"/>
                      <a:pt x="184" y="450"/>
                    </a:cubicBezTo>
                    <a:cubicBezTo>
                      <a:pt x="908" y="1203"/>
                      <a:pt x="1700" y="1311"/>
                      <a:pt x="2095" y="1311"/>
                    </a:cubicBezTo>
                    <a:cubicBezTo>
                      <a:pt x="2254" y="1311"/>
                      <a:pt x="2350" y="1294"/>
                      <a:pt x="2350" y="1294"/>
                    </a:cubicBezTo>
                    <a:cubicBezTo>
                      <a:pt x="2350" y="1294"/>
                      <a:pt x="1862" y="226"/>
                      <a:pt x="408" y="3"/>
                    </a:cubicBezTo>
                    <a:cubicBezTo>
                      <a:pt x="396" y="1"/>
                      <a:pt x="384" y="1"/>
                      <a:pt x="3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59"/>
              <p:cNvSpPr/>
              <p:nvPr/>
            </p:nvSpPr>
            <p:spPr>
              <a:xfrm>
                <a:off x="4008600" y="4696550"/>
                <a:ext cx="36725" cy="57675"/>
              </a:xfrm>
              <a:custGeom>
                <a:rect b="b" l="l" r="r" t="t"/>
                <a:pathLst>
                  <a:path extrusionOk="0" h="2307" w="1469">
                    <a:moveTo>
                      <a:pt x="1178" y="1"/>
                    </a:moveTo>
                    <a:cubicBezTo>
                      <a:pt x="1109" y="1"/>
                      <a:pt x="1039" y="28"/>
                      <a:pt x="987" y="91"/>
                    </a:cubicBezTo>
                    <a:cubicBezTo>
                      <a:pt x="1" y="1168"/>
                      <a:pt x="286" y="2307"/>
                      <a:pt x="286" y="2307"/>
                    </a:cubicBezTo>
                    <a:cubicBezTo>
                      <a:pt x="286" y="2307"/>
                      <a:pt x="1333" y="1758"/>
                      <a:pt x="1455" y="294"/>
                    </a:cubicBezTo>
                    <a:cubicBezTo>
                      <a:pt x="1468" y="122"/>
                      <a:pt x="1323" y="1"/>
                      <a:pt x="1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59"/>
              <p:cNvSpPr/>
              <p:nvPr/>
            </p:nvSpPr>
            <p:spPr>
              <a:xfrm>
                <a:off x="3982000" y="4791550"/>
                <a:ext cx="61200" cy="28500"/>
              </a:xfrm>
              <a:custGeom>
                <a:rect b="b" l="l" r="r" t="t"/>
                <a:pathLst>
                  <a:path extrusionOk="0" h="1140" w="2448">
                    <a:moveTo>
                      <a:pt x="361" y="1"/>
                    </a:moveTo>
                    <a:cubicBezTo>
                      <a:pt x="106" y="1"/>
                      <a:pt x="1" y="308"/>
                      <a:pt x="201" y="469"/>
                    </a:cubicBezTo>
                    <a:cubicBezTo>
                      <a:pt x="844" y="1023"/>
                      <a:pt x="1497" y="1139"/>
                      <a:pt x="1932" y="1139"/>
                    </a:cubicBezTo>
                    <a:cubicBezTo>
                      <a:pt x="2247" y="1139"/>
                      <a:pt x="2447" y="1078"/>
                      <a:pt x="2447" y="1078"/>
                    </a:cubicBezTo>
                    <a:cubicBezTo>
                      <a:pt x="2447" y="1078"/>
                      <a:pt x="1837" y="62"/>
                      <a:pt x="374" y="1"/>
                    </a:cubicBezTo>
                    <a:cubicBezTo>
                      <a:pt x="369" y="1"/>
                      <a:pt x="365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59"/>
              <p:cNvSpPr/>
              <p:nvPr/>
            </p:nvSpPr>
            <p:spPr>
              <a:xfrm>
                <a:off x="4032500" y="4758875"/>
                <a:ext cx="34850" cy="59900"/>
              </a:xfrm>
              <a:custGeom>
                <a:rect b="b" l="l" r="r" t="t"/>
                <a:pathLst>
                  <a:path extrusionOk="0" h="2396" w="1394">
                    <a:moveTo>
                      <a:pt x="1098" y="0"/>
                    </a:moveTo>
                    <a:cubicBezTo>
                      <a:pt x="1020" y="0"/>
                      <a:pt x="941" y="34"/>
                      <a:pt x="885" y="108"/>
                    </a:cubicBezTo>
                    <a:cubicBezTo>
                      <a:pt x="0" y="1277"/>
                      <a:pt x="407" y="2396"/>
                      <a:pt x="407" y="2396"/>
                    </a:cubicBezTo>
                    <a:cubicBezTo>
                      <a:pt x="407" y="2396"/>
                      <a:pt x="1393" y="1735"/>
                      <a:pt x="1363" y="261"/>
                    </a:cubicBezTo>
                    <a:cubicBezTo>
                      <a:pt x="1363" y="100"/>
                      <a:pt x="1232" y="0"/>
                      <a:pt x="10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59"/>
              <p:cNvSpPr/>
              <p:nvPr/>
            </p:nvSpPr>
            <p:spPr>
              <a:xfrm>
                <a:off x="4007350" y="4849475"/>
                <a:ext cx="62275" cy="25950"/>
              </a:xfrm>
              <a:custGeom>
                <a:rect b="b" l="l" r="r" t="t"/>
                <a:pathLst>
                  <a:path extrusionOk="0" h="1038" w="2491">
                    <a:moveTo>
                      <a:pt x="423" y="1"/>
                    </a:moveTo>
                    <a:cubicBezTo>
                      <a:pt x="401" y="1"/>
                      <a:pt x="378" y="1"/>
                      <a:pt x="356" y="2"/>
                    </a:cubicBezTo>
                    <a:cubicBezTo>
                      <a:pt x="102" y="22"/>
                      <a:pt x="0" y="337"/>
                      <a:pt x="203" y="490"/>
                    </a:cubicBezTo>
                    <a:cubicBezTo>
                      <a:pt x="804" y="929"/>
                      <a:pt x="1385" y="1037"/>
                      <a:pt x="1812" y="1037"/>
                    </a:cubicBezTo>
                    <a:cubicBezTo>
                      <a:pt x="2223" y="1037"/>
                      <a:pt x="2491" y="937"/>
                      <a:pt x="2491" y="937"/>
                    </a:cubicBezTo>
                    <a:cubicBezTo>
                      <a:pt x="2491" y="937"/>
                      <a:pt x="1831" y="1"/>
                      <a:pt x="4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59"/>
              <p:cNvSpPr/>
              <p:nvPr/>
            </p:nvSpPr>
            <p:spPr>
              <a:xfrm>
                <a:off x="4057400" y="4811925"/>
                <a:ext cx="35350" cy="60975"/>
              </a:xfrm>
              <a:custGeom>
                <a:rect b="b" l="l" r="r" t="t"/>
                <a:pathLst>
                  <a:path extrusionOk="0" h="2439" w="1414">
                    <a:moveTo>
                      <a:pt x="1010" y="1"/>
                    </a:moveTo>
                    <a:cubicBezTo>
                      <a:pt x="928" y="1"/>
                      <a:pt x="845" y="38"/>
                      <a:pt x="794" y="121"/>
                    </a:cubicBezTo>
                    <a:cubicBezTo>
                      <a:pt x="1" y="1361"/>
                      <a:pt x="489" y="2439"/>
                      <a:pt x="489" y="2439"/>
                    </a:cubicBezTo>
                    <a:cubicBezTo>
                      <a:pt x="489" y="2439"/>
                      <a:pt x="1414" y="1697"/>
                      <a:pt x="1271" y="233"/>
                    </a:cubicBezTo>
                    <a:cubicBezTo>
                      <a:pt x="1265" y="91"/>
                      <a:pt x="1138" y="1"/>
                      <a:pt x="1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59"/>
              <p:cNvSpPr/>
              <p:nvPr/>
            </p:nvSpPr>
            <p:spPr>
              <a:xfrm>
                <a:off x="3971000" y="4641775"/>
                <a:ext cx="35100" cy="60600"/>
              </a:xfrm>
              <a:custGeom>
                <a:rect b="b" l="l" r="r" t="t"/>
                <a:pathLst>
                  <a:path extrusionOk="0" h="2424" w="1404">
                    <a:moveTo>
                      <a:pt x="343" y="1"/>
                    </a:moveTo>
                    <a:cubicBezTo>
                      <a:pt x="212" y="1"/>
                      <a:pt x="84" y="100"/>
                      <a:pt x="72" y="259"/>
                    </a:cubicBezTo>
                    <a:cubicBezTo>
                      <a:pt x="0" y="1722"/>
                      <a:pt x="956" y="2424"/>
                      <a:pt x="956" y="2424"/>
                    </a:cubicBezTo>
                    <a:cubicBezTo>
                      <a:pt x="956" y="2424"/>
                      <a:pt x="1403" y="1326"/>
                      <a:pt x="559" y="116"/>
                    </a:cubicBezTo>
                    <a:cubicBezTo>
                      <a:pt x="502" y="36"/>
                      <a:pt x="422" y="1"/>
                      <a:pt x="3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59"/>
              <p:cNvSpPr/>
              <p:nvPr/>
            </p:nvSpPr>
            <p:spPr>
              <a:xfrm>
                <a:off x="3794375" y="4913800"/>
                <a:ext cx="347925" cy="135725"/>
              </a:xfrm>
              <a:custGeom>
                <a:rect b="b" l="l" r="r" t="t"/>
                <a:pathLst>
                  <a:path extrusionOk="0" h="5429" w="13917">
                    <a:moveTo>
                      <a:pt x="3660" y="0"/>
                    </a:moveTo>
                    <a:cubicBezTo>
                      <a:pt x="3646" y="0"/>
                      <a:pt x="3633" y="0"/>
                      <a:pt x="3619" y="0"/>
                    </a:cubicBezTo>
                    <a:cubicBezTo>
                      <a:pt x="0" y="41"/>
                      <a:pt x="163" y="2582"/>
                      <a:pt x="3203" y="3192"/>
                    </a:cubicBezTo>
                    <a:cubicBezTo>
                      <a:pt x="6232" y="3792"/>
                      <a:pt x="13917" y="5429"/>
                      <a:pt x="13917" y="5429"/>
                    </a:cubicBezTo>
                    <a:cubicBezTo>
                      <a:pt x="13917" y="5429"/>
                      <a:pt x="7298" y="0"/>
                      <a:pt x="3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59"/>
              <p:cNvSpPr/>
              <p:nvPr/>
            </p:nvSpPr>
            <p:spPr>
              <a:xfrm>
                <a:off x="3830450" y="4935400"/>
                <a:ext cx="191650" cy="53400"/>
              </a:xfrm>
              <a:custGeom>
                <a:rect b="b" l="l" r="r" t="t"/>
                <a:pathLst>
                  <a:path extrusionOk="0" fill="none" h="2136" w="7666">
                    <a:moveTo>
                      <a:pt x="1" y="316"/>
                    </a:moveTo>
                    <a:cubicBezTo>
                      <a:pt x="1" y="316"/>
                      <a:pt x="3986" y="1"/>
                      <a:pt x="7666" y="2135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9"/>
              <p:cNvSpPr/>
              <p:nvPr/>
            </p:nvSpPr>
            <p:spPr>
              <a:xfrm>
                <a:off x="3860700" y="4919125"/>
                <a:ext cx="31275" cy="26975"/>
              </a:xfrm>
              <a:custGeom>
                <a:rect b="b" l="l" r="r" t="t"/>
                <a:pathLst>
                  <a:path extrusionOk="0" fill="none" h="1079" w="1251">
                    <a:moveTo>
                      <a:pt x="1251" y="1078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59"/>
              <p:cNvSpPr/>
              <p:nvPr/>
            </p:nvSpPr>
            <p:spPr>
              <a:xfrm>
                <a:off x="3852325" y="4959550"/>
                <a:ext cx="95825" cy="22625"/>
              </a:xfrm>
              <a:custGeom>
                <a:rect b="b" l="l" r="r" t="t"/>
                <a:pathLst>
                  <a:path extrusionOk="0" fill="none" h="905" w="3833">
                    <a:moveTo>
                      <a:pt x="3833" y="0"/>
                    </a:moveTo>
                    <a:lnTo>
                      <a:pt x="0" y="905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59"/>
              <p:cNvSpPr/>
              <p:nvPr/>
            </p:nvSpPr>
            <p:spPr>
              <a:xfrm>
                <a:off x="3861725" y="4913800"/>
                <a:ext cx="280325" cy="135725"/>
              </a:xfrm>
              <a:custGeom>
                <a:rect b="b" l="l" r="r" t="t"/>
                <a:pathLst>
                  <a:path extrusionOk="0" h="5429" w="11213">
                    <a:moveTo>
                      <a:pt x="955" y="0"/>
                    </a:moveTo>
                    <a:cubicBezTo>
                      <a:pt x="942" y="0"/>
                      <a:pt x="929" y="0"/>
                      <a:pt x="915" y="0"/>
                    </a:cubicBezTo>
                    <a:cubicBezTo>
                      <a:pt x="570" y="11"/>
                      <a:pt x="265" y="41"/>
                      <a:pt x="0" y="82"/>
                    </a:cubicBezTo>
                    <a:lnTo>
                      <a:pt x="3030" y="2298"/>
                    </a:lnTo>
                    <a:cubicBezTo>
                      <a:pt x="3030" y="2298"/>
                      <a:pt x="1169" y="2501"/>
                      <a:pt x="315" y="3152"/>
                    </a:cubicBezTo>
                    <a:cubicBezTo>
                      <a:pt x="387" y="3162"/>
                      <a:pt x="437" y="3172"/>
                      <a:pt x="498" y="3192"/>
                    </a:cubicBezTo>
                    <a:cubicBezTo>
                      <a:pt x="3517" y="3792"/>
                      <a:pt x="11213" y="5429"/>
                      <a:pt x="11213" y="5429"/>
                    </a:cubicBezTo>
                    <a:cubicBezTo>
                      <a:pt x="11213" y="5429"/>
                      <a:pt x="4583" y="0"/>
                      <a:pt x="955" y="0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59"/>
              <p:cNvSpPr/>
              <p:nvPr/>
            </p:nvSpPr>
            <p:spPr>
              <a:xfrm>
                <a:off x="3826150" y="4981950"/>
                <a:ext cx="401800" cy="147900"/>
              </a:xfrm>
              <a:custGeom>
                <a:rect b="b" l="l" r="r" t="t"/>
                <a:pathLst>
                  <a:path extrusionOk="0" h="5916" w="16072">
                    <a:moveTo>
                      <a:pt x="4506" y="0"/>
                    </a:moveTo>
                    <a:cubicBezTo>
                      <a:pt x="2862" y="0"/>
                      <a:pt x="1500" y="606"/>
                      <a:pt x="824" y="2245"/>
                    </a:cubicBezTo>
                    <a:cubicBezTo>
                      <a:pt x="0" y="4634"/>
                      <a:pt x="16041" y="5915"/>
                      <a:pt x="16041" y="5915"/>
                    </a:cubicBezTo>
                    <a:lnTo>
                      <a:pt x="16072" y="4858"/>
                    </a:lnTo>
                    <a:cubicBezTo>
                      <a:pt x="16072" y="4858"/>
                      <a:pt x="9160" y="0"/>
                      <a:pt x="4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59"/>
              <p:cNvSpPr/>
              <p:nvPr/>
            </p:nvSpPr>
            <p:spPr>
              <a:xfrm>
                <a:off x="3898325" y="5023850"/>
                <a:ext cx="297600" cy="65075"/>
              </a:xfrm>
              <a:custGeom>
                <a:rect b="b" l="l" r="r" t="t"/>
                <a:pathLst>
                  <a:path extrusionOk="0" fill="none" h="2603" w="11904">
                    <a:moveTo>
                      <a:pt x="0" y="0"/>
                    </a:moveTo>
                    <a:cubicBezTo>
                      <a:pt x="0" y="0"/>
                      <a:pt x="8915" y="1240"/>
                      <a:pt x="11904" y="2602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59"/>
              <p:cNvSpPr/>
              <p:nvPr/>
            </p:nvSpPr>
            <p:spPr>
              <a:xfrm>
                <a:off x="4017750" y="5003775"/>
                <a:ext cx="42975" cy="47525"/>
              </a:xfrm>
              <a:custGeom>
                <a:rect b="b" l="l" r="r" t="t"/>
                <a:pathLst>
                  <a:path extrusionOk="0" fill="none" h="1901" w="1719">
                    <a:moveTo>
                      <a:pt x="1719" y="1901"/>
                    </a:moveTo>
                    <a:cubicBezTo>
                      <a:pt x="1719" y="1901"/>
                      <a:pt x="855" y="1444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59"/>
              <p:cNvSpPr/>
              <p:nvPr/>
            </p:nvSpPr>
            <p:spPr>
              <a:xfrm>
                <a:off x="3938225" y="4981900"/>
                <a:ext cx="289725" cy="147675"/>
              </a:xfrm>
              <a:custGeom>
                <a:rect b="b" l="l" r="r" t="t"/>
                <a:pathLst>
                  <a:path extrusionOk="0" h="5907" w="11589">
                    <a:moveTo>
                      <a:pt x="44" y="1"/>
                    </a:moveTo>
                    <a:cubicBezTo>
                      <a:pt x="29" y="1"/>
                      <a:pt x="15" y="1"/>
                      <a:pt x="0" y="1"/>
                    </a:cubicBezTo>
                    <a:lnTo>
                      <a:pt x="9413" y="5714"/>
                    </a:lnTo>
                    <a:cubicBezTo>
                      <a:pt x="10054" y="5775"/>
                      <a:pt x="10572" y="5826"/>
                      <a:pt x="10948" y="5856"/>
                    </a:cubicBezTo>
                    <a:lnTo>
                      <a:pt x="11558" y="5907"/>
                    </a:lnTo>
                    <a:lnTo>
                      <a:pt x="11589" y="4850"/>
                    </a:lnTo>
                    <a:cubicBezTo>
                      <a:pt x="11589" y="4850"/>
                      <a:pt x="4699" y="1"/>
                      <a:pt x="44" y="1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59"/>
              <p:cNvSpPr/>
              <p:nvPr/>
            </p:nvSpPr>
            <p:spPr>
              <a:xfrm>
                <a:off x="3915850" y="5038325"/>
                <a:ext cx="73975" cy="35600"/>
              </a:xfrm>
              <a:custGeom>
                <a:rect b="b" l="l" r="r" t="t"/>
                <a:pathLst>
                  <a:path extrusionOk="0" fill="none" h="1424" w="2959">
                    <a:moveTo>
                      <a:pt x="2959" y="1"/>
                    </a:moveTo>
                    <a:cubicBezTo>
                      <a:pt x="2959" y="1"/>
                      <a:pt x="1373" y="366"/>
                      <a:pt x="0" y="1424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59"/>
              <p:cNvSpPr/>
              <p:nvPr/>
            </p:nvSpPr>
            <p:spPr>
              <a:xfrm>
                <a:off x="3726000" y="4757400"/>
                <a:ext cx="541350" cy="381325"/>
              </a:xfrm>
              <a:custGeom>
                <a:rect b="b" l="l" r="r" t="t"/>
                <a:pathLst>
                  <a:path extrusionOk="0" h="15253" w="21654">
                    <a:moveTo>
                      <a:pt x="5813" y="0"/>
                    </a:moveTo>
                    <a:cubicBezTo>
                      <a:pt x="4601" y="0"/>
                      <a:pt x="3451" y="426"/>
                      <a:pt x="2420" y="1428"/>
                    </a:cubicBezTo>
                    <a:cubicBezTo>
                      <a:pt x="1" y="4071"/>
                      <a:pt x="21033" y="15253"/>
                      <a:pt x="21033" y="15253"/>
                    </a:cubicBezTo>
                    <a:lnTo>
                      <a:pt x="21653" y="13891"/>
                    </a:lnTo>
                    <a:cubicBezTo>
                      <a:pt x="21653" y="13891"/>
                      <a:pt x="12732" y="0"/>
                      <a:pt x="5813" y="0"/>
                    </a:cubicBezTo>
                    <a:close/>
                  </a:path>
                </a:pathLst>
              </a:custGeom>
              <a:solidFill>
                <a:srgbClr val="3056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59"/>
              <p:cNvSpPr/>
              <p:nvPr/>
            </p:nvSpPr>
            <p:spPr>
              <a:xfrm>
                <a:off x="3850275" y="4796400"/>
                <a:ext cx="388350" cy="302950"/>
              </a:xfrm>
              <a:custGeom>
                <a:rect b="b" l="l" r="r" t="t"/>
                <a:pathLst>
                  <a:path extrusionOk="0" fill="none" h="12118" w="15534">
                    <a:moveTo>
                      <a:pt x="1" y="0"/>
                    </a:moveTo>
                    <a:cubicBezTo>
                      <a:pt x="1" y="0"/>
                      <a:pt x="10929" y="6628"/>
                      <a:pt x="15534" y="12117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9"/>
              <p:cNvSpPr/>
              <p:nvPr/>
            </p:nvSpPr>
            <p:spPr>
              <a:xfrm>
                <a:off x="3841650" y="4847725"/>
                <a:ext cx="92525" cy="12975"/>
              </a:xfrm>
              <a:custGeom>
                <a:rect b="b" l="l" r="r" t="t"/>
                <a:pathLst>
                  <a:path extrusionOk="0" fill="none" h="519" w="3701">
                    <a:moveTo>
                      <a:pt x="0" y="519"/>
                    </a:moveTo>
                    <a:cubicBezTo>
                      <a:pt x="0" y="519"/>
                      <a:pt x="2511" y="0"/>
                      <a:pt x="3700" y="10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59"/>
              <p:cNvSpPr/>
              <p:nvPr/>
            </p:nvSpPr>
            <p:spPr>
              <a:xfrm>
                <a:off x="4002500" y="4826875"/>
                <a:ext cx="32825" cy="94075"/>
              </a:xfrm>
              <a:custGeom>
                <a:rect b="b" l="l" r="r" t="t"/>
                <a:pathLst>
                  <a:path extrusionOk="0" fill="none" h="3763" w="1313">
                    <a:moveTo>
                      <a:pt x="1" y="1"/>
                    </a:moveTo>
                    <a:cubicBezTo>
                      <a:pt x="1" y="1"/>
                      <a:pt x="530" y="2308"/>
                      <a:pt x="1312" y="376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59"/>
              <p:cNvSpPr/>
              <p:nvPr/>
            </p:nvSpPr>
            <p:spPr>
              <a:xfrm>
                <a:off x="4048500" y="4979375"/>
                <a:ext cx="67125" cy="14000"/>
              </a:xfrm>
              <a:custGeom>
                <a:rect b="b" l="l" r="r" t="t"/>
                <a:pathLst>
                  <a:path extrusionOk="0" fill="none" h="560" w="2685">
                    <a:moveTo>
                      <a:pt x="1" y="559"/>
                    </a:moveTo>
                    <a:cubicBezTo>
                      <a:pt x="1" y="559"/>
                      <a:pt x="1465" y="0"/>
                      <a:pt x="2685" y="13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7"/>
          <p:cNvSpPr txBox="1"/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35" name="Google Shape;435;p77"/>
          <p:cNvSpPr/>
          <p:nvPr/>
        </p:nvSpPr>
        <p:spPr>
          <a:xfrm>
            <a:off x="-215550" y="-221428"/>
            <a:ext cx="1861300" cy="1956525"/>
          </a:xfrm>
          <a:custGeom>
            <a:rect b="b" l="l" r="r" t="t"/>
            <a:pathLst>
              <a:path extrusionOk="0" h="78261" w="74452">
                <a:moveTo>
                  <a:pt x="1680" y="72053"/>
                </a:moveTo>
                <a:cubicBezTo>
                  <a:pt x="3185" y="75385"/>
                  <a:pt x="6087" y="75546"/>
                  <a:pt x="9097" y="76567"/>
                </a:cubicBezTo>
                <a:cubicBezTo>
                  <a:pt x="12107" y="77588"/>
                  <a:pt x="15922" y="78341"/>
                  <a:pt x="19738" y="78180"/>
                </a:cubicBezTo>
                <a:cubicBezTo>
                  <a:pt x="23554" y="78019"/>
                  <a:pt x="29143" y="77105"/>
                  <a:pt x="31992" y="75600"/>
                </a:cubicBezTo>
                <a:cubicBezTo>
                  <a:pt x="34841" y="74095"/>
                  <a:pt x="35755" y="71837"/>
                  <a:pt x="36830" y="69150"/>
                </a:cubicBezTo>
                <a:cubicBezTo>
                  <a:pt x="37905" y="66463"/>
                  <a:pt x="39195" y="62647"/>
                  <a:pt x="38442" y="59476"/>
                </a:cubicBezTo>
                <a:cubicBezTo>
                  <a:pt x="37690" y="56305"/>
                  <a:pt x="34680" y="53349"/>
                  <a:pt x="32315" y="50124"/>
                </a:cubicBezTo>
                <a:cubicBezTo>
                  <a:pt x="29950" y="46899"/>
                  <a:pt x="25812" y="43622"/>
                  <a:pt x="24253" y="40128"/>
                </a:cubicBezTo>
                <a:cubicBezTo>
                  <a:pt x="22694" y="36635"/>
                  <a:pt x="21781" y="31850"/>
                  <a:pt x="22963" y="29163"/>
                </a:cubicBezTo>
                <a:cubicBezTo>
                  <a:pt x="24146" y="26476"/>
                  <a:pt x="27693" y="25025"/>
                  <a:pt x="31348" y="24004"/>
                </a:cubicBezTo>
                <a:cubicBezTo>
                  <a:pt x="35003" y="22983"/>
                  <a:pt x="40270" y="23036"/>
                  <a:pt x="44892" y="23036"/>
                </a:cubicBezTo>
                <a:cubicBezTo>
                  <a:pt x="49514" y="23036"/>
                  <a:pt x="54943" y="24165"/>
                  <a:pt x="59081" y="24004"/>
                </a:cubicBezTo>
                <a:cubicBezTo>
                  <a:pt x="63219" y="23843"/>
                  <a:pt x="67250" y="23037"/>
                  <a:pt x="69722" y="22069"/>
                </a:cubicBezTo>
                <a:cubicBezTo>
                  <a:pt x="72194" y="21102"/>
                  <a:pt x="73162" y="19811"/>
                  <a:pt x="73914" y="18199"/>
                </a:cubicBezTo>
                <a:cubicBezTo>
                  <a:pt x="74667" y="16587"/>
                  <a:pt x="74452" y="14115"/>
                  <a:pt x="74237" y="12395"/>
                </a:cubicBezTo>
                <a:cubicBezTo>
                  <a:pt x="74022" y="10675"/>
                  <a:pt x="73754" y="9278"/>
                  <a:pt x="72625" y="7880"/>
                </a:cubicBezTo>
                <a:cubicBezTo>
                  <a:pt x="71496" y="6483"/>
                  <a:pt x="70421" y="5031"/>
                  <a:pt x="67465" y="4010"/>
                </a:cubicBezTo>
                <a:cubicBezTo>
                  <a:pt x="64509" y="2989"/>
                  <a:pt x="63219" y="2398"/>
                  <a:pt x="54888" y="1753"/>
                </a:cubicBezTo>
                <a:cubicBezTo>
                  <a:pt x="46557" y="1108"/>
                  <a:pt x="25597" y="-396"/>
                  <a:pt x="17481" y="141"/>
                </a:cubicBezTo>
                <a:cubicBezTo>
                  <a:pt x="9365" y="679"/>
                  <a:pt x="8935" y="678"/>
                  <a:pt x="6194" y="4978"/>
                </a:cubicBezTo>
                <a:cubicBezTo>
                  <a:pt x="3453" y="9278"/>
                  <a:pt x="2056" y="17340"/>
                  <a:pt x="1035" y="25939"/>
                </a:cubicBezTo>
                <a:cubicBezTo>
                  <a:pt x="14" y="34538"/>
                  <a:pt x="-40" y="48888"/>
                  <a:pt x="67" y="56574"/>
                </a:cubicBezTo>
                <a:cubicBezTo>
                  <a:pt x="175" y="64260"/>
                  <a:pt x="175" y="68721"/>
                  <a:pt x="1680" y="72053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77"/>
          <p:cNvSpPr/>
          <p:nvPr/>
        </p:nvSpPr>
        <p:spPr>
          <a:xfrm flipH="1" rot="5265202">
            <a:off x="6814358" y="3068842"/>
            <a:ext cx="2201856" cy="3675285"/>
          </a:xfrm>
          <a:custGeom>
            <a:rect b="b" l="l" r="r" t="t"/>
            <a:pathLst>
              <a:path extrusionOk="0" h="147016" w="88077">
                <a:moveTo>
                  <a:pt x="2366" y="115487"/>
                </a:moveTo>
                <a:cubicBezTo>
                  <a:pt x="3119" y="121560"/>
                  <a:pt x="3333" y="124893"/>
                  <a:pt x="4623" y="128709"/>
                </a:cubicBezTo>
                <a:cubicBezTo>
                  <a:pt x="5913" y="132525"/>
                  <a:pt x="6612" y="135427"/>
                  <a:pt x="10105" y="138383"/>
                </a:cubicBezTo>
                <a:cubicBezTo>
                  <a:pt x="13599" y="141339"/>
                  <a:pt x="19618" y="145316"/>
                  <a:pt x="25584" y="146445"/>
                </a:cubicBezTo>
                <a:cubicBezTo>
                  <a:pt x="31550" y="147574"/>
                  <a:pt x="40955" y="146821"/>
                  <a:pt x="45900" y="145155"/>
                </a:cubicBezTo>
                <a:cubicBezTo>
                  <a:pt x="50845" y="143489"/>
                  <a:pt x="53048" y="141232"/>
                  <a:pt x="55252" y="136448"/>
                </a:cubicBezTo>
                <a:cubicBezTo>
                  <a:pt x="57456" y="131665"/>
                  <a:pt x="59552" y="123495"/>
                  <a:pt x="59122" y="116454"/>
                </a:cubicBezTo>
                <a:cubicBezTo>
                  <a:pt x="58692" y="109413"/>
                  <a:pt x="55144" y="102373"/>
                  <a:pt x="52672" y="94204"/>
                </a:cubicBezTo>
                <a:cubicBezTo>
                  <a:pt x="50200" y="86035"/>
                  <a:pt x="44396" y="75124"/>
                  <a:pt x="44288" y="67438"/>
                </a:cubicBezTo>
                <a:cubicBezTo>
                  <a:pt x="44181" y="59752"/>
                  <a:pt x="47459" y="51421"/>
                  <a:pt x="52027" y="48089"/>
                </a:cubicBezTo>
                <a:cubicBezTo>
                  <a:pt x="56595" y="44757"/>
                  <a:pt x="66700" y="47820"/>
                  <a:pt x="71698" y="47444"/>
                </a:cubicBezTo>
                <a:cubicBezTo>
                  <a:pt x="76696" y="47068"/>
                  <a:pt x="79330" y="47552"/>
                  <a:pt x="82017" y="45832"/>
                </a:cubicBezTo>
                <a:cubicBezTo>
                  <a:pt x="84704" y="44112"/>
                  <a:pt x="87123" y="40941"/>
                  <a:pt x="87822" y="37125"/>
                </a:cubicBezTo>
                <a:cubicBezTo>
                  <a:pt x="88521" y="33309"/>
                  <a:pt x="87715" y="28418"/>
                  <a:pt x="86210" y="22936"/>
                </a:cubicBezTo>
                <a:cubicBezTo>
                  <a:pt x="84705" y="17454"/>
                  <a:pt x="82932" y="8049"/>
                  <a:pt x="78793" y="4233"/>
                </a:cubicBezTo>
                <a:cubicBezTo>
                  <a:pt x="74655" y="417"/>
                  <a:pt x="72236" y="-121"/>
                  <a:pt x="61379" y="40"/>
                </a:cubicBezTo>
                <a:cubicBezTo>
                  <a:pt x="50522" y="201"/>
                  <a:pt x="23058" y="1062"/>
                  <a:pt x="13652" y="5200"/>
                </a:cubicBezTo>
                <a:cubicBezTo>
                  <a:pt x="4247" y="9339"/>
                  <a:pt x="7203" y="10360"/>
                  <a:pt x="4946" y="24871"/>
                </a:cubicBezTo>
                <a:cubicBezTo>
                  <a:pt x="2689" y="39383"/>
                  <a:pt x="538" y="77166"/>
                  <a:pt x="108" y="92269"/>
                </a:cubicBezTo>
                <a:cubicBezTo>
                  <a:pt x="-322" y="107372"/>
                  <a:pt x="1614" y="109414"/>
                  <a:pt x="2366" y="115487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8"/>
          <p:cNvSpPr txBox="1"/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39" name="Google Shape;439;p78"/>
          <p:cNvSpPr/>
          <p:nvPr/>
        </p:nvSpPr>
        <p:spPr>
          <a:xfrm>
            <a:off x="2019013" y="4461085"/>
            <a:ext cx="7568575" cy="1134550"/>
          </a:xfrm>
          <a:custGeom>
            <a:rect b="b" l="l" r="r" t="t"/>
            <a:pathLst>
              <a:path extrusionOk="0" h="45382" w="302743">
                <a:moveTo>
                  <a:pt x="181" y="34069"/>
                </a:moveTo>
                <a:cubicBezTo>
                  <a:pt x="-410" y="31382"/>
                  <a:pt x="825" y="26384"/>
                  <a:pt x="2760" y="22460"/>
                </a:cubicBezTo>
                <a:cubicBezTo>
                  <a:pt x="4695" y="18537"/>
                  <a:pt x="4964" y="13430"/>
                  <a:pt x="11790" y="10528"/>
                </a:cubicBezTo>
                <a:cubicBezTo>
                  <a:pt x="18616" y="7626"/>
                  <a:pt x="32912" y="5261"/>
                  <a:pt x="43715" y="5046"/>
                </a:cubicBezTo>
                <a:cubicBezTo>
                  <a:pt x="54518" y="4831"/>
                  <a:pt x="62312" y="7411"/>
                  <a:pt x="76608" y="9238"/>
                </a:cubicBezTo>
                <a:cubicBezTo>
                  <a:pt x="90905" y="11065"/>
                  <a:pt x="112349" y="14774"/>
                  <a:pt x="129494" y="16010"/>
                </a:cubicBezTo>
                <a:cubicBezTo>
                  <a:pt x="146639" y="17246"/>
                  <a:pt x="167278" y="17407"/>
                  <a:pt x="179478" y="16655"/>
                </a:cubicBezTo>
                <a:cubicBezTo>
                  <a:pt x="191678" y="15903"/>
                  <a:pt x="194312" y="13377"/>
                  <a:pt x="202696" y="11496"/>
                </a:cubicBezTo>
                <a:cubicBezTo>
                  <a:pt x="211080" y="9615"/>
                  <a:pt x="221991" y="7143"/>
                  <a:pt x="229784" y="5369"/>
                </a:cubicBezTo>
                <a:cubicBezTo>
                  <a:pt x="237577" y="3595"/>
                  <a:pt x="241716" y="1660"/>
                  <a:pt x="249455" y="854"/>
                </a:cubicBezTo>
                <a:cubicBezTo>
                  <a:pt x="257194" y="48"/>
                  <a:pt x="269179" y="-383"/>
                  <a:pt x="276220" y="531"/>
                </a:cubicBezTo>
                <a:cubicBezTo>
                  <a:pt x="283261" y="1445"/>
                  <a:pt x="287399" y="2198"/>
                  <a:pt x="291699" y="6336"/>
                </a:cubicBezTo>
                <a:cubicBezTo>
                  <a:pt x="295999" y="10475"/>
                  <a:pt x="300837" y="20202"/>
                  <a:pt x="302019" y="25362"/>
                </a:cubicBezTo>
                <a:cubicBezTo>
                  <a:pt x="303202" y="30522"/>
                  <a:pt x="303255" y="34177"/>
                  <a:pt x="298794" y="37294"/>
                </a:cubicBezTo>
                <a:cubicBezTo>
                  <a:pt x="294333" y="40411"/>
                  <a:pt x="289066" y="42776"/>
                  <a:pt x="275253" y="44066"/>
                </a:cubicBezTo>
                <a:cubicBezTo>
                  <a:pt x="261440" y="45356"/>
                  <a:pt x="258108" y="45571"/>
                  <a:pt x="215917" y="45033"/>
                </a:cubicBezTo>
                <a:cubicBezTo>
                  <a:pt x="173726" y="44496"/>
                  <a:pt x="57044" y="41916"/>
                  <a:pt x="22109" y="40841"/>
                </a:cubicBezTo>
                <a:cubicBezTo>
                  <a:pt x="-12826" y="39766"/>
                  <a:pt x="9963" y="39713"/>
                  <a:pt x="6308" y="38584"/>
                </a:cubicBezTo>
                <a:cubicBezTo>
                  <a:pt x="2653" y="37455"/>
                  <a:pt x="772" y="36756"/>
                  <a:pt x="181" y="34069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3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9"/>
          <p:cNvSpPr/>
          <p:nvPr/>
        </p:nvSpPr>
        <p:spPr>
          <a:xfrm rot="10800000">
            <a:off x="6213771" y="-515576"/>
            <a:ext cx="3701750" cy="2101175"/>
          </a:xfrm>
          <a:custGeom>
            <a:rect b="b" l="l" r="r" t="t"/>
            <a:pathLst>
              <a:path extrusionOk="0" h="84047" w="148070">
                <a:moveTo>
                  <a:pt x="3157" y="55958"/>
                </a:moveTo>
                <a:cubicBezTo>
                  <a:pt x="1598" y="46123"/>
                  <a:pt x="738" y="30805"/>
                  <a:pt x="1222" y="22421"/>
                </a:cubicBezTo>
                <a:cubicBezTo>
                  <a:pt x="1706" y="14037"/>
                  <a:pt x="2996" y="9361"/>
                  <a:pt x="6059" y="5652"/>
                </a:cubicBezTo>
                <a:cubicBezTo>
                  <a:pt x="9123" y="1944"/>
                  <a:pt x="14014" y="385"/>
                  <a:pt x="19603" y="170"/>
                </a:cubicBezTo>
                <a:cubicBezTo>
                  <a:pt x="25193" y="-45"/>
                  <a:pt x="34329" y="-744"/>
                  <a:pt x="39596" y="4362"/>
                </a:cubicBezTo>
                <a:cubicBezTo>
                  <a:pt x="44863" y="9468"/>
                  <a:pt x="47713" y="24033"/>
                  <a:pt x="51206" y="30805"/>
                </a:cubicBezTo>
                <a:cubicBezTo>
                  <a:pt x="54700" y="37577"/>
                  <a:pt x="55236" y="42092"/>
                  <a:pt x="60557" y="44994"/>
                </a:cubicBezTo>
                <a:cubicBezTo>
                  <a:pt x="65878" y="47896"/>
                  <a:pt x="73618" y="48273"/>
                  <a:pt x="83131" y="48219"/>
                </a:cubicBezTo>
                <a:cubicBezTo>
                  <a:pt x="92644" y="48165"/>
                  <a:pt x="108123" y="44995"/>
                  <a:pt x="117636" y="44672"/>
                </a:cubicBezTo>
                <a:cubicBezTo>
                  <a:pt x="127149" y="44350"/>
                  <a:pt x="135157" y="43221"/>
                  <a:pt x="140209" y="46284"/>
                </a:cubicBezTo>
                <a:cubicBezTo>
                  <a:pt x="145261" y="49348"/>
                  <a:pt x="148433" y="57302"/>
                  <a:pt x="147949" y="63053"/>
                </a:cubicBezTo>
                <a:cubicBezTo>
                  <a:pt x="147465" y="68804"/>
                  <a:pt x="142198" y="77457"/>
                  <a:pt x="137307" y="80789"/>
                </a:cubicBezTo>
                <a:cubicBezTo>
                  <a:pt x="132416" y="84121"/>
                  <a:pt x="139725" y="82939"/>
                  <a:pt x="118603" y="83046"/>
                </a:cubicBezTo>
                <a:cubicBezTo>
                  <a:pt x="97481" y="83154"/>
                  <a:pt x="29815" y="85949"/>
                  <a:pt x="10574" y="81434"/>
                </a:cubicBezTo>
                <a:cubicBezTo>
                  <a:pt x="-8667" y="76919"/>
                  <a:pt x="4716" y="65794"/>
                  <a:pt x="3157" y="55958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79"/>
          <p:cNvSpPr txBox="1"/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3" name="Google Shape;443;p79"/>
          <p:cNvSpPr/>
          <p:nvPr/>
        </p:nvSpPr>
        <p:spPr>
          <a:xfrm rot="3829965">
            <a:off x="-1031678" y="3201299"/>
            <a:ext cx="2466109" cy="1701714"/>
          </a:xfrm>
          <a:custGeom>
            <a:rect b="b" l="l" r="r" t="t"/>
            <a:pathLst>
              <a:path extrusionOk="0" h="68072" w="119641">
                <a:moveTo>
                  <a:pt x="593" y="14345"/>
                </a:moveTo>
                <a:cubicBezTo>
                  <a:pt x="1829" y="10798"/>
                  <a:pt x="3495" y="5961"/>
                  <a:pt x="8332" y="3704"/>
                </a:cubicBezTo>
                <a:cubicBezTo>
                  <a:pt x="13169" y="1447"/>
                  <a:pt x="23704" y="-1402"/>
                  <a:pt x="29616" y="801"/>
                </a:cubicBezTo>
                <a:cubicBezTo>
                  <a:pt x="35528" y="3005"/>
                  <a:pt x="38645" y="11980"/>
                  <a:pt x="43805" y="16925"/>
                </a:cubicBezTo>
                <a:cubicBezTo>
                  <a:pt x="48965" y="21870"/>
                  <a:pt x="55307" y="27621"/>
                  <a:pt x="60574" y="30469"/>
                </a:cubicBezTo>
                <a:cubicBezTo>
                  <a:pt x="65841" y="33318"/>
                  <a:pt x="69119" y="32887"/>
                  <a:pt x="75407" y="34016"/>
                </a:cubicBezTo>
                <a:cubicBezTo>
                  <a:pt x="81695" y="35145"/>
                  <a:pt x="92337" y="36274"/>
                  <a:pt x="98303" y="37241"/>
                </a:cubicBezTo>
                <a:cubicBezTo>
                  <a:pt x="104269" y="38209"/>
                  <a:pt x="107870" y="37564"/>
                  <a:pt x="111202" y="39821"/>
                </a:cubicBezTo>
                <a:cubicBezTo>
                  <a:pt x="114534" y="42078"/>
                  <a:pt x="117222" y="46915"/>
                  <a:pt x="118297" y="50785"/>
                </a:cubicBezTo>
                <a:cubicBezTo>
                  <a:pt x="119372" y="54655"/>
                  <a:pt x="120877" y="60459"/>
                  <a:pt x="117652" y="63039"/>
                </a:cubicBezTo>
                <a:cubicBezTo>
                  <a:pt x="114427" y="65619"/>
                  <a:pt x="115502" y="65673"/>
                  <a:pt x="98948" y="66264"/>
                </a:cubicBezTo>
                <a:cubicBezTo>
                  <a:pt x="82394" y="66855"/>
                  <a:pt x="34292" y="69651"/>
                  <a:pt x="18329" y="66587"/>
                </a:cubicBezTo>
                <a:cubicBezTo>
                  <a:pt x="2367" y="63524"/>
                  <a:pt x="6075" y="54816"/>
                  <a:pt x="3173" y="47883"/>
                </a:cubicBezTo>
                <a:cubicBezTo>
                  <a:pt x="271" y="40950"/>
                  <a:pt x="1345" y="30577"/>
                  <a:pt x="915" y="24987"/>
                </a:cubicBezTo>
                <a:cubicBezTo>
                  <a:pt x="485" y="19397"/>
                  <a:pt x="-643" y="17892"/>
                  <a:pt x="593" y="14345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_1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80"/>
          <p:cNvSpPr/>
          <p:nvPr/>
        </p:nvSpPr>
        <p:spPr>
          <a:xfrm rot="499863">
            <a:off x="-877180" y="3682004"/>
            <a:ext cx="3701947" cy="2101287"/>
          </a:xfrm>
          <a:custGeom>
            <a:rect b="b" l="l" r="r" t="t"/>
            <a:pathLst>
              <a:path extrusionOk="0" h="84047" w="148070">
                <a:moveTo>
                  <a:pt x="3157" y="55958"/>
                </a:moveTo>
                <a:cubicBezTo>
                  <a:pt x="1598" y="46123"/>
                  <a:pt x="738" y="30805"/>
                  <a:pt x="1222" y="22421"/>
                </a:cubicBezTo>
                <a:cubicBezTo>
                  <a:pt x="1706" y="14037"/>
                  <a:pt x="2996" y="9361"/>
                  <a:pt x="6059" y="5652"/>
                </a:cubicBezTo>
                <a:cubicBezTo>
                  <a:pt x="9123" y="1944"/>
                  <a:pt x="14014" y="385"/>
                  <a:pt x="19603" y="170"/>
                </a:cubicBezTo>
                <a:cubicBezTo>
                  <a:pt x="25193" y="-45"/>
                  <a:pt x="34329" y="-744"/>
                  <a:pt x="39596" y="4362"/>
                </a:cubicBezTo>
                <a:cubicBezTo>
                  <a:pt x="44863" y="9468"/>
                  <a:pt x="47713" y="24033"/>
                  <a:pt x="51206" y="30805"/>
                </a:cubicBezTo>
                <a:cubicBezTo>
                  <a:pt x="54700" y="37577"/>
                  <a:pt x="55236" y="42092"/>
                  <a:pt x="60557" y="44994"/>
                </a:cubicBezTo>
                <a:cubicBezTo>
                  <a:pt x="65878" y="47896"/>
                  <a:pt x="73618" y="48273"/>
                  <a:pt x="83131" y="48219"/>
                </a:cubicBezTo>
                <a:cubicBezTo>
                  <a:pt x="92644" y="48165"/>
                  <a:pt x="108123" y="44995"/>
                  <a:pt x="117636" y="44672"/>
                </a:cubicBezTo>
                <a:cubicBezTo>
                  <a:pt x="127149" y="44350"/>
                  <a:pt x="135157" y="43221"/>
                  <a:pt x="140209" y="46284"/>
                </a:cubicBezTo>
                <a:cubicBezTo>
                  <a:pt x="145261" y="49348"/>
                  <a:pt x="148433" y="57302"/>
                  <a:pt x="147949" y="63053"/>
                </a:cubicBezTo>
                <a:cubicBezTo>
                  <a:pt x="147465" y="68804"/>
                  <a:pt x="142198" y="77457"/>
                  <a:pt x="137307" y="80789"/>
                </a:cubicBezTo>
                <a:cubicBezTo>
                  <a:pt x="132416" y="84121"/>
                  <a:pt x="139725" y="82939"/>
                  <a:pt x="118603" y="83046"/>
                </a:cubicBezTo>
                <a:cubicBezTo>
                  <a:pt x="97481" y="83154"/>
                  <a:pt x="29815" y="85949"/>
                  <a:pt x="10574" y="81434"/>
                </a:cubicBezTo>
                <a:cubicBezTo>
                  <a:pt x="-8667" y="76919"/>
                  <a:pt x="4716" y="65794"/>
                  <a:pt x="3157" y="55958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80"/>
          <p:cNvSpPr/>
          <p:nvPr/>
        </p:nvSpPr>
        <p:spPr>
          <a:xfrm flipH="1" rot="-6463902">
            <a:off x="7452787" y="-150359"/>
            <a:ext cx="2466004" cy="1701670"/>
          </a:xfrm>
          <a:custGeom>
            <a:rect b="b" l="l" r="r" t="t"/>
            <a:pathLst>
              <a:path extrusionOk="0" h="68072" w="119641">
                <a:moveTo>
                  <a:pt x="593" y="14345"/>
                </a:moveTo>
                <a:cubicBezTo>
                  <a:pt x="1829" y="10798"/>
                  <a:pt x="3495" y="5961"/>
                  <a:pt x="8332" y="3704"/>
                </a:cubicBezTo>
                <a:cubicBezTo>
                  <a:pt x="13169" y="1447"/>
                  <a:pt x="23704" y="-1402"/>
                  <a:pt x="29616" y="801"/>
                </a:cubicBezTo>
                <a:cubicBezTo>
                  <a:pt x="35528" y="3005"/>
                  <a:pt x="38645" y="11980"/>
                  <a:pt x="43805" y="16925"/>
                </a:cubicBezTo>
                <a:cubicBezTo>
                  <a:pt x="48965" y="21870"/>
                  <a:pt x="55307" y="27621"/>
                  <a:pt x="60574" y="30469"/>
                </a:cubicBezTo>
                <a:cubicBezTo>
                  <a:pt x="65841" y="33318"/>
                  <a:pt x="69119" y="32887"/>
                  <a:pt x="75407" y="34016"/>
                </a:cubicBezTo>
                <a:cubicBezTo>
                  <a:pt x="81695" y="35145"/>
                  <a:pt x="92337" y="36274"/>
                  <a:pt x="98303" y="37241"/>
                </a:cubicBezTo>
                <a:cubicBezTo>
                  <a:pt x="104269" y="38209"/>
                  <a:pt x="107870" y="37564"/>
                  <a:pt x="111202" y="39821"/>
                </a:cubicBezTo>
                <a:cubicBezTo>
                  <a:pt x="114534" y="42078"/>
                  <a:pt x="117222" y="46915"/>
                  <a:pt x="118297" y="50785"/>
                </a:cubicBezTo>
                <a:cubicBezTo>
                  <a:pt x="119372" y="54655"/>
                  <a:pt x="120877" y="60459"/>
                  <a:pt x="117652" y="63039"/>
                </a:cubicBezTo>
                <a:cubicBezTo>
                  <a:pt x="114427" y="65619"/>
                  <a:pt x="115502" y="65673"/>
                  <a:pt x="98948" y="66264"/>
                </a:cubicBezTo>
                <a:cubicBezTo>
                  <a:pt x="82394" y="66855"/>
                  <a:pt x="34292" y="69651"/>
                  <a:pt x="18329" y="66587"/>
                </a:cubicBezTo>
                <a:cubicBezTo>
                  <a:pt x="2367" y="63524"/>
                  <a:pt x="6075" y="54816"/>
                  <a:pt x="3173" y="47883"/>
                </a:cubicBezTo>
                <a:cubicBezTo>
                  <a:pt x="271" y="40950"/>
                  <a:pt x="1345" y="30577"/>
                  <a:pt x="915" y="24987"/>
                </a:cubicBezTo>
                <a:cubicBezTo>
                  <a:pt x="485" y="19397"/>
                  <a:pt x="-643" y="17892"/>
                  <a:pt x="593" y="14345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80"/>
          <p:cNvSpPr txBox="1"/>
          <p:nvPr>
            <p:ph idx="1" type="subTitle"/>
          </p:nvPr>
        </p:nvSpPr>
        <p:spPr>
          <a:xfrm>
            <a:off x="880150" y="2135400"/>
            <a:ext cx="3500100" cy="23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○"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■"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●"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○"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■"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●"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○"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■"/>
              <a:defRPr sz="1300"/>
            </a:lvl9pPr>
          </a:lstStyle>
          <a:p/>
        </p:txBody>
      </p:sp>
      <p:sp>
        <p:nvSpPr>
          <p:cNvPr id="448" name="Google Shape;448;p80"/>
          <p:cNvSpPr txBox="1"/>
          <p:nvPr>
            <p:ph idx="2" type="subTitle"/>
          </p:nvPr>
        </p:nvSpPr>
        <p:spPr>
          <a:xfrm>
            <a:off x="4763750" y="2135400"/>
            <a:ext cx="3500100" cy="23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○"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■"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●"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○"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■"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●"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○"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■"/>
              <a:defRPr sz="1300"/>
            </a:lvl9pPr>
          </a:lstStyle>
          <a:p/>
        </p:txBody>
      </p:sp>
      <p:sp>
        <p:nvSpPr>
          <p:cNvPr id="449" name="Google Shape;449;p80"/>
          <p:cNvSpPr txBox="1"/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50" name="Google Shape;450;p80"/>
          <p:cNvSpPr txBox="1"/>
          <p:nvPr>
            <p:ph idx="3" type="subTitle"/>
          </p:nvPr>
        </p:nvSpPr>
        <p:spPr>
          <a:xfrm>
            <a:off x="880150" y="1563700"/>
            <a:ext cx="3500100" cy="5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/>
        </p:txBody>
      </p:sp>
      <p:sp>
        <p:nvSpPr>
          <p:cNvPr id="451" name="Google Shape;451;p80"/>
          <p:cNvSpPr txBox="1"/>
          <p:nvPr>
            <p:ph idx="4" type="subTitle"/>
          </p:nvPr>
        </p:nvSpPr>
        <p:spPr>
          <a:xfrm>
            <a:off x="4763749" y="1563700"/>
            <a:ext cx="3500100" cy="5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/>
        </p:txBody>
      </p:sp>
      <p:grpSp>
        <p:nvGrpSpPr>
          <p:cNvPr id="452" name="Google Shape;452;p80"/>
          <p:cNvGrpSpPr/>
          <p:nvPr/>
        </p:nvGrpSpPr>
        <p:grpSpPr>
          <a:xfrm flipH="1">
            <a:off x="7507030" y="4113918"/>
            <a:ext cx="1525734" cy="1141571"/>
            <a:chOff x="-50028" y="4164281"/>
            <a:chExt cx="1525734" cy="1141571"/>
          </a:xfrm>
        </p:grpSpPr>
        <p:grpSp>
          <p:nvGrpSpPr>
            <p:cNvPr id="453" name="Google Shape;453;p80"/>
            <p:cNvGrpSpPr/>
            <p:nvPr/>
          </p:nvGrpSpPr>
          <p:grpSpPr>
            <a:xfrm rot="825249">
              <a:off x="45785" y="4271130"/>
              <a:ext cx="1010721" cy="927873"/>
              <a:chOff x="3726000" y="4641775"/>
              <a:chExt cx="541350" cy="496950"/>
            </a:xfrm>
          </p:grpSpPr>
          <p:sp>
            <p:nvSpPr>
              <p:cNvPr id="454" name="Google Shape;454;p80"/>
              <p:cNvSpPr/>
              <p:nvPr/>
            </p:nvSpPr>
            <p:spPr>
              <a:xfrm>
                <a:off x="3992850" y="4698050"/>
                <a:ext cx="178675" cy="284400"/>
              </a:xfrm>
              <a:custGeom>
                <a:rect b="b" l="l" r="r" t="t"/>
                <a:pathLst>
                  <a:path extrusionOk="0" fill="none" h="11376" w="7147">
                    <a:moveTo>
                      <a:pt x="7147" y="11375"/>
                    </a:moveTo>
                    <a:cubicBezTo>
                      <a:pt x="7147" y="11375"/>
                      <a:pt x="3782" y="10867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80"/>
              <p:cNvSpPr/>
              <p:nvPr/>
            </p:nvSpPr>
            <p:spPr>
              <a:xfrm>
                <a:off x="3957000" y="4722125"/>
                <a:ext cx="58750" cy="32800"/>
              </a:xfrm>
              <a:custGeom>
                <a:rect b="b" l="l" r="r" t="t"/>
                <a:pathLst>
                  <a:path extrusionOk="0" h="1312" w="2350">
                    <a:moveTo>
                      <a:pt x="372" y="1"/>
                    </a:moveTo>
                    <a:cubicBezTo>
                      <a:pt x="139" y="1"/>
                      <a:pt x="0" y="276"/>
                      <a:pt x="184" y="450"/>
                    </a:cubicBezTo>
                    <a:cubicBezTo>
                      <a:pt x="908" y="1203"/>
                      <a:pt x="1700" y="1311"/>
                      <a:pt x="2095" y="1311"/>
                    </a:cubicBezTo>
                    <a:cubicBezTo>
                      <a:pt x="2254" y="1311"/>
                      <a:pt x="2350" y="1294"/>
                      <a:pt x="2350" y="1294"/>
                    </a:cubicBezTo>
                    <a:cubicBezTo>
                      <a:pt x="2350" y="1294"/>
                      <a:pt x="1862" y="226"/>
                      <a:pt x="408" y="3"/>
                    </a:cubicBezTo>
                    <a:cubicBezTo>
                      <a:pt x="396" y="1"/>
                      <a:pt x="384" y="1"/>
                      <a:pt x="3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80"/>
              <p:cNvSpPr/>
              <p:nvPr/>
            </p:nvSpPr>
            <p:spPr>
              <a:xfrm>
                <a:off x="4008600" y="4696550"/>
                <a:ext cx="36725" cy="57675"/>
              </a:xfrm>
              <a:custGeom>
                <a:rect b="b" l="l" r="r" t="t"/>
                <a:pathLst>
                  <a:path extrusionOk="0" h="2307" w="1469">
                    <a:moveTo>
                      <a:pt x="1178" y="1"/>
                    </a:moveTo>
                    <a:cubicBezTo>
                      <a:pt x="1109" y="1"/>
                      <a:pt x="1039" y="28"/>
                      <a:pt x="987" y="91"/>
                    </a:cubicBezTo>
                    <a:cubicBezTo>
                      <a:pt x="1" y="1168"/>
                      <a:pt x="286" y="2307"/>
                      <a:pt x="286" y="2307"/>
                    </a:cubicBezTo>
                    <a:cubicBezTo>
                      <a:pt x="286" y="2307"/>
                      <a:pt x="1333" y="1758"/>
                      <a:pt x="1455" y="294"/>
                    </a:cubicBezTo>
                    <a:cubicBezTo>
                      <a:pt x="1468" y="122"/>
                      <a:pt x="1323" y="1"/>
                      <a:pt x="1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80"/>
              <p:cNvSpPr/>
              <p:nvPr/>
            </p:nvSpPr>
            <p:spPr>
              <a:xfrm>
                <a:off x="3982000" y="4791550"/>
                <a:ext cx="61200" cy="28500"/>
              </a:xfrm>
              <a:custGeom>
                <a:rect b="b" l="l" r="r" t="t"/>
                <a:pathLst>
                  <a:path extrusionOk="0" h="1140" w="2448">
                    <a:moveTo>
                      <a:pt x="361" y="1"/>
                    </a:moveTo>
                    <a:cubicBezTo>
                      <a:pt x="106" y="1"/>
                      <a:pt x="1" y="308"/>
                      <a:pt x="201" y="469"/>
                    </a:cubicBezTo>
                    <a:cubicBezTo>
                      <a:pt x="844" y="1023"/>
                      <a:pt x="1497" y="1139"/>
                      <a:pt x="1932" y="1139"/>
                    </a:cubicBezTo>
                    <a:cubicBezTo>
                      <a:pt x="2247" y="1139"/>
                      <a:pt x="2447" y="1078"/>
                      <a:pt x="2447" y="1078"/>
                    </a:cubicBezTo>
                    <a:cubicBezTo>
                      <a:pt x="2447" y="1078"/>
                      <a:pt x="1837" y="62"/>
                      <a:pt x="374" y="1"/>
                    </a:cubicBezTo>
                    <a:cubicBezTo>
                      <a:pt x="369" y="1"/>
                      <a:pt x="365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80"/>
              <p:cNvSpPr/>
              <p:nvPr/>
            </p:nvSpPr>
            <p:spPr>
              <a:xfrm>
                <a:off x="4032500" y="4758875"/>
                <a:ext cx="34850" cy="59900"/>
              </a:xfrm>
              <a:custGeom>
                <a:rect b="b" l="l" r="r" t="t"/>
                <a:pathLst>
                  <a:path extrusionOk="0" h="2396" w="1394">
                    <a:moveTo>
                      <a:pt x="1098" y="0"/>
                    </a:moveTo>
                    <a:cubicBezTo>
                      <a:pt x="1020" y="0"/>
                      <a:pt x="941" y="34"/>
                      <a:pt x="885" y="108"/>
                    </a:cubicBezTo>
                    <a:cubicBezTo>
                      <a:pt x="0" y="1277"/>
                      <a:pt x="407" y="2396"/>
                      <a:pt x="407" y="2396"/>
                    </a:cubicBezTo>
                    <a:cubicBezTo>
                      <a:pt x="407" y="2396"/>
                      <a:pt x="1393" y="1735"/>
                      <a:pt x="1363" y="261"/>
                    </a:cubicBezTo>
                    <a:cubicBezTo>
                      <a:pt x="1363" y="100"/>
                      <a:pt x="1232" y="0"/>
                      <a:pt x="10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80"/>
              <p:cNvSpPr/>
              <p:nvPr/>
            </p:nvSpPr>
            <p:spPr>
              <a:xfrm>
                <a:off x="4007350" y="4849475"/>
                <a:ext cx="62275" cy="25950"/>
              </a:xfrm>
              <a:custGeom>
                <a:rect b="b" l="l" r="r" t="t"/>
                <a:pathLst>
                  <a:path extrusionOk="0" h="1038" w="2491">
                    <a:moveTo>
                      <a:pt x="423" y="1"/>
                    </a:moveTo>
                    <a:cubicBezTo>
                      <a:pt x="401" y="1"/>
                      <a:pt x="378" y="1"/>
                      <a:pt x="356" y="2"/>
                    </a:cubicBezTo>
                    <a:cubicBezTo>
                      <a:pt x="102" y="22"/>
                      <a:pt x="0" y="337"/>
                      <a:pt x="203" y="490"/>
                    </a:cubicBezTo>
                    <a:cubicBezTo>
                      <a:pt x="804" y="929"/>
                      <a:pt x="1385" y="1037"/>
                      <a:pt x="1812" y="1037"/>
                    </a:cubicBezTo>
                    <a:cubicBezTo>
                      <a:pt x="2223" y="1037"/>
                      <a:pt x="2491" y="937"/>
                      <a:pt x="2491" y="937"/>
                    </a:cubicBezTo>
                    <a:cubicBezTo>
                      <a:pt x="2491" y="937"/>
                      <a:pt x="1831" y="1"/>
                      <a:pt x="4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80"/>
              <p:cNvSpPr/>
              <p:nvPr/>
            </p:nvSpPr>
            <p:spPr>
              <a:xfrm>
                <a:off x="4057400" y="4811925"/>
                <a:ext cx="35350" cy="60975"/>
              </a:xfrm>
              <a:custGeom>
                <a:rect b="b" l="l" r="r" t="t"/>
                <a:pathLst>
                  <a:path extrusionOk="0" h="2439" w="1414">
                    <a:moveTo>
                      <a:pt x="1010" y="1"/>
                    </a:moveTo>
                    <a:cubicBezTo>
                      <a:pt x="928" y="1"/>
                      <a:pt x="845" y="38"/>
                      <a:pt x="794" y="121"/>
                    </a:cubicBezTo>
                    <a:cubicBezTo>
                      <a:pt x="1" y="1361"/>
                      <a:pt x="489" y="2439"/>
                      <a:pt x="489" y="2439"/>
                    </a:cubicBezTo>
                    <a:cubicBezTo>
                      <a:pt x="489" y="2439"/>
                      <a:pt x="1414" y="1697"/>
                      <a:pt x="1271" y="233"/>
                    </a:cubicBezTo>
                    <a:cubicBezTo>
                      <a:pt x="1265" y="91"/>
                      <a:pt x="1138" y="1"/>
                      <a:pt x="1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80"/>
              <p:cNvSpPr/>
              <p:nvPr/>
            </p:nvSpPr>
            <p:spPr>
              <a:xfrm>
                <a:off x="3971000" y="4641775"/>
                <a:ext cx="35100" cy="60600"/>
              </a:xfrm>
              <a:custGeom>
                <a:rect b="b" l="l" r="r" t="t"/>
                <a:pathLst>
                  <a:path extrusionOk="0" h="2424" w="1404">
                    <a:moveTo>
                      <a:pt x="343" y="1"/>
                    </a:moveTo>
                    <a:cubicBezTo>
                      <a:pt x="212" y="1"/>
                      <a:pt x="84" y="100"/>
                      <a:pt x="72" y="259"/>
                    </a:cubicBezTo>
                    <a:cubicBezTo>
                      <a:pt x="0" y="1722"/>
                      <a:pt x="956" y="2424"/>
                      <a:pt x="956" y="2424"/>
                    </a:cubicBezTo>
                    <a:cubicBezTo>
                      <a:pt x="956" y="2424"/>
                      <a:pt x="1403" y="1326"/>
                      <a:pt x="559" y="116"/>
                    </a:cubicBezTo>
                    <a:cubicBezTo>
                      <a:pt x="502" y="36"/>
                      <a:pt x="422" y="1"/>
                      <a:pt x="3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80"/>
              <p:cNvSpPr/>
              <p:nvPr/>
            </p:nvSpPr>
            <p:spPr>
              <a:xfrm>
                <a:off x="3794375" y="4913800"/>
                <a:ext cx="347925" cy="135725"/>
              </a:xfrm>
              <a:custGeom>
                <a:rect b="b" l="l" r="r" t="t"/>
                <a:pathLst>
                  <a:path extrusionOk="0" h="5429" w="13917">
                    <a:moveTo>
                      <a:pt x="3660" y="0"/>
                    </a:moveTo>
                    <a:cubicBezTo>
                      <a:pt x="3646" y="0"/>
                      <a:pt x="3633" y="0"/>
                      <a:pt x="3619" y="0"/>
                    </a:cubicBezTo>
                    <a:cubicBezTo>
                      <a:pt x="0" y="41"/>
                      <a:pt x="163" y="2582"/>
                      <a:pt x="3203" y="3192"/>
                    </a:cubicBezTo>
                    <a:cubicBezTo>
                      <a:pt x="6232" y="3792"/>
                      <a:pt x="13917" y="5429"/>
                      <a:pt x="13917" y="5429"/>
                    </a:cubicBezTo>
                    <a:cubicBezTo>
                      <a:pt x="13917" y="5429"/>
                      <a:pt x="7298" y="0"/>
                      <a:pt x="3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80"/>
              <p:cNvSpPr/>
              <p:nvPr/>
            </p:nvSpPr>
            <p:spPr>
              <a:xfrm>
                <a:off x="3830450" y="4935400"/>
                <a:ext cx="191650" cy="53400"/>
              </a:xfrm>
              <a:custGeom>
                <a:rect b="b" l="l" r="r" t="t"/>
                <a:pathLst>
                  <a:path extrusionOk="0" fill="none" h="2136" w="7666">
                    <a:moveTo>
                      <a:pt x="1" y="316"/>
                    </a:moveTo>
                    <a:cubicBezTo>
                      <a:pt x="1" y="316"/>
                      <a:pt x="3986" y="1"/>
                      <a:pt x="7666" y="2135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80"/>
              <p:cNvSpPr/>
              <p:nvPr/>
            </p:nvSpPr>
            <p:spPr>
              <a:xfrm>
                <a:off x="3860700" y="4919125"/>
                <a:ext cx="31275" cy="26975"/>
              </a:xfrm>
              <a:custGeom>
                <a:rect b="b" l="l" r="r" t="t"/>
                <a:pathLst>
                  <a:path extrusionOk="0" fill="none" h="1079" w="1251">
                    <a:moveTo>
                      <a:pt x="1251" y="1078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80"/>
              <p:cNvSpPr/>
              <p:nvPr/>
            </p:nvSpPr>
            <p:spPr>
              <a:xfrm>
                <a:off x="3852325" y="4959550"/>
                <a:ext cx="95825" cy="22625"/>
              </a:xfrm>
              <a:custGeom>
                <a:rect b="b" l="l" r="r" t="t"/>
                <a:pathLst>
                  <a:path extrusionOk="0" fill="none" h="905" w="3833">
                    <a:moveTo>
                      <a:pt x="3833" y="0"/>
                    </a:moveTo>
                    <a:lnTo>
                      <a:pt x="0" y="905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80"/>
              <p:cNvSpPr/>
              <p:nvPr/>
            </p:nvSpPr>
            <p:spPr>
              <a:xfrm>
                <a:off x="3861725" y="4913800"/>
                <a:ext cx="280325" cy="135725"/>
              </a:xfrm>
              <a:custGeom>
                <a:rect b="b" l="l" r="r" t="t"/>
                <a:pathLst>
                  <a:path extrusionOk="0" h="5429" w="11213">
                    <a:moveTo>
                      <a:pt x="955" y="0"/>
                    </a:moveTo>
                    <a:cubicBezTo>
                      <a:pt x="942" y="0"/>
                      <a:pt x="929" y="0"/>
                      <a:pt x="915" y="0"/>
                    </a:cubicBezTo>
                    <a:cubicBezTo>
                      <a:pt x="570" y="11"/>
                      <a:pt x="265" y="41"/>
                      <a:pt x="0" y="82"/>
                    </a:cubicBezTo>
                    <a:lnTo>
                      <a:pt x="3030" y="2298"/>
                    </a:lnTo>
                    <a:cubicBezTo>
                      <a:pt x="3030" y="2298"/>
                      <a:pt x="1169" y="2501"/>
                      <a:pt x="315" y="3152"/>
                    </a:cubicBezTo>
                    <a:cubicBezTo>
                      <a:pt x="387" y="3162"/>
                      <a:pt x="437" y="3172"/>
                      <a:pt x="498" y="3192"/>
                    </a:cubicBezTo>
                    <a:cubicBezTo>
                      <a:pt x="3517" y="3792"/>
                      <a:pt x="11213" y="5429"/>
                      <a:pt x="11213" y="5429"/>
                    </a:cubicBezTo>
                    <a:cubicBezTo>
                      <a:pt x="11213" y="5429"/>
                      <a:pt x="4583" y="0"/>
                      <a:pt x="955" y="0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80"/>
              <p:cNvSpPr/>
              <p:nvPr/>
            </p:nvSpPr>
            <p:spPr>
              <a:xfrm>
                <a:off x="3826150" y="4981950"/>
                <a:ext cx="401800" cy="147900"/>
              </a:xfrm>
              <a:custGeom>
                <a:rect b="b" l="l" r="r" t="t"/>
                <a:pathLst>
                  <a:path extrusionOk="0" h="5916" w="16072">
                    <a:moveTo>
                      <a:pt x="4506" y="0"/>
                    </a:moveTo>
                    <a:cubicBezTo>
                      <a:pt x="2862" y="0"/>
                      <a:pt x="1500" y="606"/>
                      <a:pt x="824" y="2245"/>
                    </a:cubicBezTo>
                    <a:cubicBezTo>
                      <a:pt x="0" y="4634"/>
                      <a:pt x="16041" y="5915"/>
                      <a:pt x="16041" y="5915"/>
                    </a:cubicBezTo>
                    <a:lnTo>
                      <a:pt x="16072" y="4858"/>
                    </a:lnTo>
                    <a:cubicBezTo>
                      <a:pt x="16072" y="4858"/>
                      <a:pt x="9160" y="0"/>
                      <a:pt x="4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80"/>
              <p:cNvSpPr/>
              <p:nvPr/>
            </p:nvSpPr>
            <p:spPr>
              <a:xfrm>
                <a:off x="3898325" y="5023850"/>
                <a:ext cx="297600" cy="65075"/>
              </a:xfrm>
              <a:custGeom>
                <a:rect b="b" l="l" r="r" t="t"/>
                <a:pathLst>
                  <a:path extrusionOk="0" fill="none" h="2603" w="11904">
                    <a:moveTo>
                      <a:pt x="0" y="0"/>
                    </a:moveTo>
                    <a:cubicBezTo>
                      <a:pt x="0" y="0"/>
                      <a:pt x="8915" y="1240"/>
                      <a:pt x="11904" y="2602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80"/>
              <p:cNvSpPr/>
              <p:nvPr/>
            </p:nvSpPr>
            <p:spPr>
              <a:xfrm>
                <a:off x="4017750" y="5003775"/>
                <a:ext cx="42975" cy="47525"/>
              </a:xfrm>
              <a:custGeom>
                <a:rect b="b" l="l" r="r" t="t"/>
                <a:pathLst>
                  <a:path extrusionOk="0" fill="none" h="1901" w="1719">
                    <a:moveTo>
                      <a:pt x="1719" y="1901"/>
                    </a:moveTo>
                    <a:cubicBezTo>
                      <a:pt x="1719" y="1901"/>
                      <a:pt x="855" y="1444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80"/>
              <p:cNvSpPr/>
              <p:nvPr/>
            </p:nvSpPr>
            <p:spPr>
              <a:xfrm>
                <a:off x="3938225" y="4981900"/>
                <a:ext cx="289725" cy="147675"/>
              </a:xfrm>
              <a:custGeom>
                <a:rect b="b" l="l" r="r" t="t"/>
                <a:pathLst>
                  <a:path extrusionOk="0" h="5907" w="11589">
                    <a:moveTo>
                      <a:pt x="44" y="1"/>
                    </a:moveTo>
                    <a:cubicBezTo>
                      <a:pt x="29" y="1"/>
                      <a:pt x="15" y="1"/>
                      <a:pt x="0" y="1"/>
                    </a:cubicBezTo>
                    <a:lnTo>
                      <a:pt x="9413" y="5714"/>
                    </a:lnTo>
                    <a:cubicBezTo>
                      <a:pt x="10054" y="5775"/>
                      <a:pt x="10572" y="5826"/>
                      <a:pt x="10948" y="5856"/>
                    </a:cubicBezTo>
                    <a:lnTo>
                      <a:pt x="11558" y="5907"/>
                    </a:lnTo>
                    <a:lnTo>
                      <a:pt x="11589" y="4850"/>
                    </a:lnTo>
                    <a:cubicBezTo>
                      <a:pt x="11589" y="4850"/>
                      <a:pt x="4699" y="1"/>
                      <a:pt x="44" y="1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80"/>
              <p:cNvSpPr/>
              <p:nvPr/>
            </p:nvSpPr>
            <p:spPr>
              <a:xfrm>
                <a:off x="3915850" y="5038325"/>
                <a:ext cx="73975" cy="35600"/>
              </a:xfrm>
              <a:custGeom>
                <a:rect b="b" l="l" r="r" t="t"/>
                <a:pathLst>
                  <a:path extrusionOk="0" fill="none" h="1424" w="2959">
                    <a:moveTo>
                      <a:pt x="2959" y="1"/>
                    </a:moveTo>
                    <a:cubicBezTo>
                      <a:pt x="2959" y="1"/>
                      <a:pt x="1373" y="366"/>
                      <a:pt x="0" y="1424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80"/>
              <p:cNvSpPr/>
              <p:nvPr/>
            </p:nvSpPr>
            <p:spPr>
              <a:xfrm>
                <a:off x="3726000" y="4757400"/>
                <a:ext cx="541350" cy="381325"/>
              </a:xfrm>
              <a:custGeom>
                <a:rect b="b" l="l" r="r" t="t"/>
                <a:pathLst>
                  <a:path extrusionOk="0" h="15253" w="21654">
                    <a:moveTo>
                      <a:pt x="5813" y="0"/>
                    </a:moveTo>
                    <a:cubicBezTo>
                      <a:pt x="4601" y="0"/>
                      <a:pt x="3451" y="426"/>
                      <a:pt x="2420" y="1428"/>
                    </a:cubicBezTo>
                    <a:cubicBezTo>
                      <a:pt x="1" y="4071"/>
                      <a:pt x="21033" y="15253"/>
                      <a:pt x="21033" y="15253"/>
                    </a:cubicBezTo>
                    <a:lnTo>
                      <a:pt x="21653" y="13891"/>
                    </a:lnTo>
                    <a:cubicBezTo>
                      <a:pt x="21653" y="13891"/>
                      <a:pt x="12732" y="0"/>
                      <a:pt x="5813" y="0"/>
                    </a:cubicBezTo>
                    <a:close/>
                  </a:path>
                </a:pathLst>
              </a:custGeom>
              <a:solidFill>
                <a:srgbClr val="3056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80"/>
              <p:cNvSpPr/>
              <p:nvPr/>
            </p:nvSpPr>
            <p:spPr>
              <a:xfrm>
                <a:off x="3850275" y="4796400"/>
                <a:ext cx="388350" cy="302950"/>
              </a:xfrm>
              <a:custGeom>
                <a:rect b="b" l="l" r="r" t="t"/>
                <a:pathLst>
                  <a:path extrusionOk="0" fill="none" h="12118" w="15534">
                    <a:moveTo>
                      <a:pt x="1" y="0"/>
                    </a:moveTo>
                    <a:cubicBezTo>
                      <a:pt x="1" y="0"/>
                      <a:pt x="10929" y="6628"/>
                      <a:pt x="15534" y="12117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80"/>
              <p:cNvSpPr/>
              <p:nvPr/>
            </p:nvSpPr>
            <p:spPr>
              <a:xfrm>
                <a:off x="3841650" y="4847725"/>
                <a:ext cx="92525" cy="12975"/>
              </a:xfrm>
              <a:custGeom>
                <a:rect b="b" l="l" r="r" t="t"/>
                <a:pathLst>
                  <a:path extrusionOk="0" fill="none" h="519" w="3701">
                    <a:moveTo>
                      <a:pt x="0" y="519"/>
                    </a:moveTo>
                    <a:cubicBezTo>
                      <a:pt x="0" y="519"/>
                      <a:pt x="2511" y="0"/>
                      <a:pt x="3700" y="10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80"/>
              <p:cNvSpPr/>
              <p:nvPr/>
            </p:nvSpPr>
            <p:spPr>
              <a:xfrm>
                <a:off x="4002500" y="4826875"/>
                <a:ext cx="32825" cy="94075"/>
              </a:xfrm>
              <a:custGeom>
                <a:rect b="b" l="l" r="r" t="t"/>
                <a:pathLst>
                  <a:path extrusionOk="0" fill="none" h="3763" w="1313">
                    <a:moveTo>
                      <a:pt x="1" y="1"/>
                    </a:moveTo>
                    <a:cubicBezTo>
                      <a:pt x="1" y="1"/>
                      <a:pt x="530" y="2308"/>
                      <a:pt x="1312" y="376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80"/>
              <p:cNvSpPr/>
              <p:nvPr/>
            </p:nvSpPr>
            <p:spPr>
              <a:xfrm>
                <a:off x="4048500" y="4979375"/>
                <a:ext cx="67125" cy="14000"/>
              </a:xfrm>
              <a:custGeom>
                <a:rect b="b" l="l" r="r" t="t"/>
                <a:pathLst>
                  <a:path extrusionOk="0" fill="none" h="560" w="2685">
                    <a:moveTo>
                      <a:pt x="1" y="559"/>
                    </a:moveTo>
                    <a:cubicBezTo>
                      <a:pt x="1" y="559"/>
                      <a:pt x="1465" y="0"/>
                      <a:pt x="2685" y="13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80"/>
            <p:cNvGrpSpPr/>
            <p:nvPr/>
          </p:nvGrpSpPr>
          <p:grpSpPr>
            <a:xfrm flipH="1" rot="-825249">
              <a:off x="815878" y="4676373"/>
              <a:ext cx="602698" cy="553267"/>
              <a:chOff x="3726000" y="4641775"/>
              <a:chExt cx="541350" cy="496950"/>
            </a:xfrm>
          </p:grpSpPr>
          <p:sp>
            <p:nvSpPr>
              <p:cNvPr id="478" name="Google Shape;478;p80"/>
              <p:cNvSpPr/>
              <p:nvPr/>
            </p:nvSpPr>
            <p:spPr>
              <a:xfrm>
                <a:off x="3992850" y="4698050"/>
                <a:ext cx="178675" cy="284400"/>
              </a:xfrm>
              <a:custGeom>
                <a:rect b="b" l="l" r="r" t="t"/>
                <a:pathLst>
                  <a:path extrusionOk="0" fill="none" h="11376" w="7147">
                    <a:moveTo>
                      <a:pt x="7147" y="11375"/>
                    </a:moveTo>
                    <a:cubicBezTo>
                      <a:pt x="7147" y="11375"/>
                      <a:pt x="3782" y="10867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80"/>
              <p:cNvSpPr/>
              <p:nvPr/>
            </p:nvSpPr>
            <p:spPr>
              <a:xfrm>
                <a:off x="3957000" y="4722125"/>
                <a:ext cx="58750" cy="32800"/>
              </a:xfrm>
              <a:custGeom>
                <a:rect b="b" l="l" r="r" t="t"/>
                <a:pathLst>
                  <a:path extrusionOk="0" h="1312" w="2350">
                    <a:moveTo>
                      <a:pt x="372" y="1"/>
                    </a:moveTo>
                    <a:cubicBezTo>
                      <a:pt x="139" y="1"/>
                      <a:pt x="0" y="276"/>
                      <a:pt x="184" y="450"/>
                    </a:cubicBezTo>
                    <a:cubicBezTo>
                      <a:pt x="908" y="1203"/>
                      <a:pt x="1700" y="1311"/>
                      <a:pt x="2095" y="1311"/>
                    </a:cubicBezTo>
                    <a:cubicBezTo>
                      <a:pt x="2254" y="1311"/>
                      <a:pt x="2350" y="1294"/>
                      <a:pt x="2350" y="1294"/>
                    </a:cubicBezTo>
                    <a:cubicBezTo>
                      <a:pt x="2350" y="1294"/>
                      <a:pt x="1862" y="226"/>
                      <a:pt x="408" y="3"/>
                    </a:cubicBezTo>
                    <a:cubicBezTo>
                      <a:pt x="396" y="1"/>
                      <a:pt x="384" y="1"/>
                      <a:pt x="3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80"/>
              <p:cNvSpPr/>
              <p:nvPr/>
            </p:nvSpPr>
            <p:spPr>
              <a:xfrm>
                <a:off x="4008600" y="4696550"/>
                <a:ext cx="36725" cy="57675"/>
              </a:xfrm>
              <a:custGeom>
                <a:rect b="b" l="l" r="r" t="t"/>
                <a:pathLst>
                  <a:path extrusionOk="0" h="2307" w="1469">
                    <a:moveTo>
                      <a:pt x="1178" y="1"/>
                    </a:moveTo>
                    <a:cubicBezTo>
                      <a:pt x="1109" y="1"/>
                      <a:pt x="1039" y="28"/>
                      <a:pt x="987" y="91"/>
                    </a:cubicBezTo>
                    <a:cubicBezTo>
                      <a:pt x="1" y="1168"/>
                      <a:pt x="286" y="2307"/>
                      <a:pt x="286" y="2307"/>
                    </a:cubicBezTo>
                    <a:cubicBezTo>
                      <a:pt x="286" y="2307"/>
                      <a:pt x="1333" y="1758"/>
                      <a:pt x="1455" y="294"/>
                    </a:cubicBezTo>
                    <a:cubicBezTo>
                      <a:pt x="1468" y="122"/>
                      <a:pt x="1323" y="1"/>
                      <a:pt x="1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80"/>
              <p:cNvSpPr/>
              <p:nvPr/>
            </p:nvSpPr>
            <p:spPr>
              <a:xfrm>
                <a:off x="3982000" y="4791550"/>
                <a:ext cx="61200" cy="28500"/>
              </a:xfrm>
              <a:custGeom>
                <a:rect b="b" l="l" r="r" t="t"/>
                <a:pathLst>
                  <a:path extrusionOk="0" h="1140" w="2448">
                    <a:moveTo>
                      <a:pt x="361" y="1"/>
                    </a:moveTo>
                    <a:cubicBezTo>
                      <a:pt x="106" y="1"/>
                      <a:pt x="1" y="308"/>
                      <a:pt x="201" y="469"/>
                    </a:cubicBezTo>
                    <a:cubicBezTo>
                      <a:pt x="844" y="1023"/>
                      <a:pt x="1497" y="1139"/>
                      <a:pt x="1932" y="1139"/>
                    </a:cubicBezTo>
                    <a:cubicBezTo>
                      <a:pt x="2247" y="1139"/>
                      <a:pt x="2447" y="1078"/>
                      <a:pt x="2447" y="1078"/>
                    </a:cubicBezTo>
                    <a:cubicBezTo>
                      <a:pt x="2447" y="1078"/>
                      <a:pt x="1837" y="62"/>
                      <a:pt x="374" y="1"/>
                    </a:cubicBezTo>
                    <a:cubicBezTo>
                      <a:pt x="369" y="1"/>
                      <a:pt x="365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80"/>
              <p:cNvSpPr/>
              <p:nvPr/>
            </p:nvSpPr>
            <p:spPr>
              <a:xfrm>
                <a:off x="4032500" y="4758875"/>
                <a:ext cx="34850" cy="59900"/>
              </a:xfrm>
              <a:custGeom>
                <a:rect b="b" l="l" r="r" t="t"/>
                <a:pathLst>
                  <a:path extrusionOk="0" h="2396" w="1394">
                    <a:moveTo>
                      <a:pt x="1098" y="0"/>
                    </a:moveTo>
                    <a:cubicBezTo>
                      <a:pt x="1020" y="0"/>
                      <a:pt x="941" y="34"/>
                      <a:pt x="885" y="108"/>
                    </a:cubicBezTo>
                    <a:cubicBezTo>
                      <a:pt x="0" y="1277"/>
                      <a:pt x="407" y="2396"/>
                      <a:pt x="407" y="2396"/>
                    </a:cubicBezTo>
                    <a:cubicBezTo>
                      <a:pt x="407" y="2396"/>
                      <a:pt x="1393" y="1735"/>
                      <a:pt x="1363" y="261"/>
                    </a:cubicBezTo>
                    <a:cubicBezTo>
                      <a:pt x="1363" y="100"/>
                      <a:pt x="1232" y="0"/>
                      <a:pt x="10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80"/>
              <p:cNvSpPr/>
              <p:nvPr/>
            </p:nvSpPr>
            <p:spPr>
              <a:xfrm>
                <a:off x="4007350" y="4849475"/>
                <a:ext cx="62275" cy="25950"/>
              </a:xfrm>
              <a:custGeom>
                <a:rect b="b" l="l" r="r" t="t"/>
                <a:pathLst>
                  <a:path extrusionOk="0" h="1038" w="2491">
                    <a:moveTo>
                      <a:pt x="423" y="1"/>
                    </a:moveTo>
                    <a:cubicBezTo>
                      <a:pt x="401" y="1"/>
                      <a:pt x="378" y="1"/>
                      <a:pt x="356" y="2"/>
                    </a:cubicBezTo>
                    <a:cubicBezTo>
                      <a:pt x="102" y="22"/>
                      <a:pt x="0" y="337"/>
                      <a:pt x="203" y="490"/>
                    </a:cubicBezTo>
                    <a:cubicBezTo>
                      <a:pt x="804" y="929"/>
                      <a:pt x="1385" y="1037"/>
                      <a:pt x="1812" y="1037"/>
                    </a:cubicBezTo>
                    <a:cubicBezTo>
                      <a:pt x="2223" y="1037"/>
                      <a:pt x="2491" y="937"/>
                      <a:pt x="2491" y="937"/>
                    </a:cubicBezTo>
                    <a:cubicBezTo>
                      <a:pt x="2491" y="937"/>
                      <a:pt x="1831" y="1"/>
                      <a:pt x="4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80"/>
              <p:cNvSpPr/>
              <p:nvPr/>
            </p:nvSpPr>
            <p:spPr>
              <a:xfrm>
                <a:off x="4057400" y="4811925"/>
                <a:ext cx="35350" cy="60975"/>
              </a:xfrm>
              <a:custGeom>
                <a:rect b="b" l="l" r="r" t="t"/>
                <a:pathLst>
                  <a:path extrusionOk="0" h="2439" w="1414">
                    <a:moveTo>
                      <a:pt x="1010" y="1"/>
                    </a:moveTo>
                    <a:cubicBezTo>
                      <a:pt x="928" y="1"/>
                      <a:pt x="845" y="38"/>
                      <a:pt x="794" y="121"/>
                    </a:cubicBezTo>
                    <a:cubicBezTo>
                      <a:pt x="1" y="1361"/>
                      <a:pt x="489" y="2439"/>
                      <a:pt x="489" y="2439"/>
                    </a:cubicBezTo>
                    <a:cubicBezTo>
                      <a:pt x="489" y="2439"/>
                      <a:pt x="1414" y="1697"/>
                      <a:pt x="1271" y="233"/>
                    </a:cubicBezTo>
                    <a:cubicBezTo>
                      <a:pt x="1265" y="91"/>
                      <a:pt x="1138" y="1"/>
                      <a:pt x="1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80"/>
              <p:cNvSpPr/>
              <p:nvPr/>
            </p:nvSpPr>
            <p:spPr>
              <a:xfrm>
                <a:off x="3971000" y="4641775"/>
                <a:ext cx="35100" cy="60600"/>
              </a:xfrm>
              <a:custGeom>
                <a:rect b="b" l="l" r="r" t="t"/>
                <a:pathLst>
                  <a:path extrusionOk="0" h="2424" w="1404">
                    <a:moveTo>
                      <a:pt x="343" y="1"/>
                    </a:moveTo>
                    <a:cubicBezTo>
                      <a:pt x="212" y="1"/>
                      <a:pt x="84" y="100"/>
                      <a:pt x="72" y="259"/>
                    </a:cubicBezTo>
                    <a:cubicBezTo>
                      <a:pt x="0" y="1722"/>
                      <a:pt x="956" y="2424"/>
                      <a:pt x="956" y="2424"/>
                    </a:cubicBezTo>
                    <a:cubicBezTo>
                      <a:pt x="956" y="2424"/>
                      <a:pt x="1403" y="1326"/>
                      <a:pt x="559" y="116"/>
                    </a:cubicBezTo>
                    <a:cubicBezTo>
                      <a:pt x="502" y="36"/>
                      <a:pt x="422" y="1"/>
                      <a:pt x="3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80"/>
              <p:cNvSpPr/>
              <p:nvPr/>
            </p:nvSpPr>
            <p:spPr>
              <a:xfrm>
                <a:off x="3794375" y="4913800"/>
                <a:ext cx="347925" cy="135725"/>
              </a:xfrm>
              <a:custGeom>
                <a:rect b="b" l="l" r="r" t="t"/>
                <a:pathLst>
                  <a:path extrusionOk="0" h="5429" w="13917">
                    <a:moveTo>
                      <a:pt x="3660" y="0"/>
                    </a:moveTo>
                    <a:cubicBezTo>
                      <a:pt x="3646" y="0"/>
                      <a:pt x="3633" y="0"/>
                      <a:pt x="3619" y="0"/>
                    </a:cubicBezTo>
                    <a:cubicBezTo>
                      <a:pt x="0" y="41"/>
                      <a:pt x="163" y="2582"/>
                      <a:pt x="3203" y="3192"/>
                    </a:cubicBezTo>
                    <a:cubicBezTo>
                      <a:pt x="6232" y="3792"/>
                      <a:pt x="13917" y="5429"/>
                      <a:pt x="13917" y="5429"/>
                    </a:cubicBezTo>
                    <a:cubicBezTo>
                      <a:pt x="13917" y="5429"/>
                      <a:pt x="7298" y="0"/>
                      <a:pt x="3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80"/>
              <p:cNvSpPr/>
              <p:nvPr/>
            </p:nvSpPr>
            <p:spPr>
              <a:xfrm>
                <a:off x="3830450" y="4935400"/>
                <a:ext cx="191650" cy="53400"/>
              </a:xfrm>
              <a:custGeom>
                <a:rect b="b" l="l" r="r" t="t"/>
                <a:pathLst>
                  <a:path extrusionOk="0" fill="none" h="2136" w="7666">
                    <a:moveTo>
                      <a:pt x="1" y="316"/>
                    </a:moveTo>
                    <a:cubicBezTo>
                      <a:pt x="1" y="316"/>
                      <a:pt x="3986" y="1"/>
                      <a:pt x="7666" y="2135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80"/>
              <p:cNvSpPr/>
              <p:nvPr/>
            </p:nvSpPr>
            <p:spPr>
              <a:xfrm>
                <a:off x="3860700" y="4919125"/>
                <a:ext cx="31275" cy="26975"/>
              </a:xfrm>
              <a:custGeom>
                <a:rect b="b" l="l" r="r" t="t"/>
                <a:pathLst>
                  <a:path extrusionOk="0" fill="none" h="1079" w="1251">
                    <a:moveTo>
                      <a:pt x="1251" y="1078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80"/>
              <p:cNvSpPr/>
              <p:nvPr/>
            </p:nvSpPr>
            <p:spPr>
              <a:xfrm>
                <a:off x="3852325" y="4959550"/>
                <a:ext cx="95825" cy="22625"/>
              </a:xfrm>
              <a:custGeom>
                <a:rect b="b" l="l" r="r" t="t"/>
                <a:pathLst>
                  <a:path extrusionOk="0" fill="none" h="905" w="3833">
                    <a:moveTo>
                      <a:pt x="3833" y="0"/>
                    </a:moveTo>
                    <a:lnTo>
                      <a:pt x="0" y="905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80"/>
              <p:cNvSpPr/>
              <p:nvPr/>
            </p:nvSpPr>
            <p:spPr>
              <a:xfrm>
                <a:off x="3861725" y="4913800"/>
                <a:ext cx="280325" cy="135725"/>
              </a:xfrm>
              <a:custGeom>
                <a:rect b="b" l="l" r="r" t="t"/>
                <a:pathLst>
                  <a:path extrusionOk="0" h="5429" w="11213">
                    <a:moveTo>
                      <a:pt x="955" y="0"/>
                    </a:moveTo>
                    <a:cubicBezTo>
                      <a:pt x="942" y="0"/>
                      <a:pt x="929" y="0"/>
                      <a:pt x="915" y="0"/>
                    </a:cubicBezTo>
                    <a:cubicBezTo>
                      <a:pt x="570" y="11"/>
                      <a:pt x="265" y="41"/>
                      <a:pt x="0" y="82"/>
                    </a:cubicBezTo>
                    <a:lnTo>
                      <a:pt x="3030" y="2298"/>
                    </a:lnTo>
                    <a:cubicBezTo>
                      <a:pt x="3030" y="2298"/>
                      <a:pt x="1169" y="2501"/>
                      <a:pt x="315" y="3152"/>
                    </a:cubicBezTo>
                    <a:cubicBezTo>
                      <a:pt x="387" y="3162"/>
                      <a:pt x="437" y="3172"/>
                      <a:pt x="498" y="3192"/>
                    </a:cubicBezTo>
                    <a:cubicBezTo>
                      <a:pt x="3517" y="3792"/>
                      <a:pt x="11213" y="5429"/>
                      <a:pt x="11213" y="5429"/>
                    </a:cubicBezTo>
                    <a:cubicBezTo>
                      <a:pt x="11213" y="5429"/>
                      <a:pt x="4583" y="0"/>
                      <a:pt x="955" y="0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80"/>
              <p:cNvSpPr/>
              <p:nvPr/>
            </p:nvSpPr>
            <p:spPr>
              <a:xfrm>
                <a:off x="3826150" y="4981950"/>
                <a:ext cx="401800" cy="147900"/>
              </a:xfrm>
              <a:custGeom>
                <a:rect b="b" l="l" r="r" t="t"/>
                <a:pathLst>
                  <a:path extrusionOk="0" h="5916" w="16072">
                    <a:moveTo>
                      <a:pt x="4506" y="0"/>
                    </a:moveTo>
                    <a:cubicBezTo>
                      <a:pt x="2862" y="0"/>
                      <a:pt x="1500" y="606"/>
                      <a:pt x="824" y="2245"/>
                    </a:cubicBezTo>
                    <a:cubicBezTo>
                      <a:pt x="0" y="4634"/>
                      <a:pt x="16041" y="5915"/>
                      <a:pt x="16041" y="5915"/>
                    </a:cubicBezTo>
                    <a:lnTo>
                      <a:pt x="16072" y="4858"/>
                    </a:lnTo>
                    <a:cubicBezTo>
                      <a:pt x="16072" y="4858"/>
                      <a:pt x="9160" y="0"/>
                      <a:pt x="4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80"/>
              <p:cNvSpPr/>
              <p:nvPr/>
            </p:nvSpPr>
            <p:spPr>
              <a:xfrm>
                <a:off x="3898325" y="5023850"/>
                <a:ext cx="297600" cy="65075"/>
              </a:xfrm>
              <a:custGeom>
                <a:rect b="b" l="l" r="r" t="t"/>
                <a:pathLst>
                  <a:path extrusionOk="0" fill="none" h="2603" w="11904">
                    <a:moveTo>
                      <a:pt x="0" y="0"/>
                    </a:moveTo>
                    <a:cubicBezTo>
                      <a:pt x="0" y="0"/>
                      <a:pt x="8915" y="1240"/>
                      <a:pt x="11904" y="2602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80"/>
              <p:cNvSpPr/>
              <p:nvPr/>
            </p:nvSpPr>
            <p:spPr>
              <a:xfrm>
                <a:off x="4017750" y="5003775"/>
                <a:ext cx="42975" cy="47525"/>
              </a:xfrm>
              <a:custGeom>
                <a:rect b="b" l="l" r="r" t="t"/>
                <a:pathLst>
                  <a:path extrusionOk="0" fill="none" h="1901" w="1719">
                    <a:moveTo>
                      <a:pt x="1719" y="1901"/>
                    </a:moveTo>
                    <a:cubicBezTo>
                      <a:pt x="1719" y="1901"/>
                      <a:pt x="855" y="1444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80"/>
              <p:cNvSpPr/>
              <p:nvPr/>
            </p:nvSpPr>
            <p:spPr>
              <a:xfrm>
                <a:off x="3938225" y="4981900"/>
                <a:ext cx="289725" cy="147675"/>
              </a:xfrm>
              <a:custGeom>
                <a:rect b="b" l="l" r="r" t="t"/>
                <a:pathLst>
                  <a:path extrusionOk="0" h="5907" w="11589">
                    <a:moveTo>
                      <a:pt x="44" y="1"/>
                    </a:moveTo>
                    <a:cubicBezTo>
                      <a:pt x="29" y="1"/>
                      <a:pt x="15" y="1"/>
                      <a:pt x="0" y="1"/>
                    </a:cubicBezTo>
                    <a:lnTo>
                      <a:pt x="9413" y="5714"/>
                    </a:lnTo>
                    <a:cubicBezTo>
                      <a:pt x="10054" y="5775"/>
                      <a:pt x="10572" y="5826"/>
                      <a:pt x="10948" y="5856"/>
                    </a:cubicBezTo>
                    <a:lnTo>
                      <a:pt x="11558" y="5907"/>
                    </a:lnTo>
                    <a:lnTo>
                      <a:pt x="11589" y="4850"/>
                    </a:lnTo>
                    <a:cubicBezTo>
                      <a:pt x="11589" y="4850"/>
                      <a:pt x="4699" y="1"/>
                      <a:pt x="44" y="1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80"/>
              <p:cNvSpPr/>
              <p:nvPr/>
            </p:nvSpPr>
            <p:spPr>
              <a:xfrm>
                <a:off x="3915850" y="5038325"/>
                <a:ext cx="73975" cy="35600"/>
              </a:xfrm>
              <a:custGeom>
                <a:rect b="b" l="l" r="r" t="t"/>
                <a:pathLst>
                  <a:path extrusionOk="0" fill="none" h="1424" w="2959">
                    <a:moveTo>
                      <a:pt x="2959" y="1"/>
                    </a:moveTo>
                    <a:cubicBezTo>
                      <a:pt x="2959" y="1"/>
                      <a:pt x="1373" y="366"/>
                      <a:pt x="0" y="1424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80"/>
              <p:cNvSpPr/>
              <p:nvPr/>
            </p:nvSpPr>
            <p:spPr>
              <a:xfrm>
                <a:off x="3726000" y="4757400"/>
                <a:ext cx="541350" cy="381325"/>
              </a:xfrm>
              <a:custGeom>
                <a:rect b="b" l="l" r="r" t="t"/>
                <a:pathLst>
                  <a:path extrusionOk="0" h="15253" w="21654">
                    <a:moveTo>
                      <a:pt x="5813" y="0"/>
                    </a:moveTo>
                    <a:cubicBezTo>
                      <a:pt x="4601" y="0"/>
                      <a:pt x="3451" y="426"/>
                      <a:pt x="2420" y="1428"/>
                    </a:cubicBezTo>
                    <a:cubicBezTo>
                      <a:pt x="1" y="4071"/>
                      <a:pt x="21033" y="15253"/>
                      <a:pt x="21033" y="15253"/>
                    </a:cubicBezTo>
                    <a:lnTo>
                      <a:pt x="21653" y="13891"/>
                    </a:lnTo>
                    <a:cubicBezTo>
                      <a:pt x="21653" y="13891"/>
                      <a:pt x="12732" y="0"/>
                      <a:pt x="5813" y="0"/>
                    </a:cubicBezTo>
                    <a:close/>
                  </a:path>
                </a:pathLst>
              </a:custGeom>
              <a:solidFill>
                <a:srgbClr val="3056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80"/>
              <p:cNvSpPr/>
              <p:nvPr/>
            </p:nvSpPr>
            <p:spPr>
              <a:xfrm>
                <a:off x="3850275" y="4796400"/>
                <a:ext cx="388350" cy="302950"/>
              </a:xfrm>
              <a:custGeom>
                <a:rect b="b" l="l" r="r" t="t"/>
                <a:pathLst>
                  <a:path extrusionOk="0" fill="none" h="12118" w="15534">
                    <a:moveTo>
                      <a:pt x="1" y="0"/>
                    </a:moveTo>
                    <a:cubicBezTo>
                      <a:pt x="1" y="0"/>
                      <a:pt x="10929" y="6628"/>
                      <a:pt x="15534" y="12117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80"/>
              <p:cNvSpPr/>
              <p:nvPr/>
            </p:nvSpPr>
            <p:spPr>
              <a:xfrm>
                <a:off x="3841650" y="4847725"/>
                <a:ext cx="92525" cy="12975"/>
              </a:xfrm>
              <a:custGeom>
                <a:rect b="b" l="l" r="r" t="t"/>
                <a:pathLst>
                  <a:path extrusionOk="0" fill="none" h="519" w="3701">
                    <a:moveTo>
                      <a:pt x="0" y="519"/>
                    </a:moveTo>
                    <a:cubicBezTo>
                      <a:pt x="0" y="519"/>
                      <a:pt x="2511" y="0"/>
                      <a:pt x="3700" y="10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80"/>
              <p:cNvSpPr/>
              <p:nvPr/>
            </p:nvSpPr>
            <p:spPr>
              <a:xfrm>
                <a:off x="4002500" y="4826875"/>
                <a:ext cx="32825" cy="94075"/>
              </a:xfrm>
              <a:custGeom>
                <a:rect b="b" l="l" r="r" t="t"/>
                <a:pathLst>
                  <a:path extrusionOk="0" fill="none" h="3763" w="1313">
                    <a:moveTo>
                      <a:pt x="1" y="1"/>
                    </a:moveTo>
                    <a:cubicBezTo>
                      <a:pt x="1" y="1"/>
                      <a:pt x="530" y="2308"/>
                      <a:pt x="1312" y="376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80"/>
              <p:cNvSpPr/>
              <p:nvPr/>
            </p:nvSpPr>
            <p:spPr>
              <a:xfrm>
                <a:off x="4048500" y="4979375"/>
                <a:ext cx="67125" cy="14000"/>
              </a:xfrm>
              <a:custGeom>
                <a:rect b="b" l="l" r="r" t="t"/>
                <a:pathLst>
                  <a:path extrusionOk="0" fill="none" h="560" w="2685">
                    <a:moveTo>
                      <a:pt x="1" y="559"/>
                    </a:moveTo>
                    <a:cubicBezTo>
                      <a:pt x="1" y="559"/>
                      <a:pt x="1465" y="0"/>
                      <a:pt x="2685" y="13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1_3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1"/>
          <p:cNvSpPr/>
          <p:nvPr/>
        </p:nvSpPr>
        <p:spPr>
          <a:xfrm rot="10800000">
            <a:off x="6213771" y="-515576"/>
            <a:ext cx="3701750" cy="2101175"/>
          </a:xfrm>
          <a:custGeom>
            <a:rect b="b" l="l" r="r" t="t"/>
            <a:pathLst>
              <a:path extrusionOk="0" h="84047" w="148070">
                <a:moveTo>
                  <a:pt x="3157" y="55958"/>
                </a:moveTo>
                <a:cubicBezTo>
                  <a:pt x="1598" y="46123"/>
                  <a:pt x="738" y="30805"/>
                  <a:pt x="1222" y="22421"/>
                </a:cubicBezTo>
                <a:cubicBezTo>
                  <a:pt x="1706" y="14037"/>
                  <a:pt x="2996" y="9361"/>
                  <a:pt x="6059" y="5652"/>
                </a:cubicBezTo>
                <a:cubicBezTo>
                  <a:pt x="9123" y="1944"/>
                  <a:pt x="14014" y="385"/>
                  <a:pt x="19603" y="170"/>
                </a:cubicBezTo>
                <a:cubicBezTo>
                  <a:pt x="25193" y="-45"/>
                  <a:pt x="34329" y="-744"/>
                  <a:pt x="39596" y="4362"/>
                </a:cubicBezTo>
                <a:cubicBezTo>
                  <a:pt x="44863" y="9468"/>
                  <a:pt x="47713" y="24033"/>
                  <a:pt x="51206" y="30805"/>
                </a:cubicBezTo>
                <a:cubicBezTo>
                  <a:pt x="54700" y="37577"/>
                  <a:pt x="55236" y="42092"/>
                  <a:pt x="60557" y="44994"/>
                </a:cubicBezTo>
                <a:cubicBezTo>
                  <a:pt x="65878" y="47896"/>
                  <a:pt x="73618" y="48273"/>
                  <a:pt x="83131" y="48219"/>
                </a:cubicBezTo>
                <a:cubicBezTo>
                  <a:pt x="92644" y="48165"/>
                  <a:pt x="108123" y="44995"/>
                  <a:pt x="117636" y="44672"/>
                </a:cubicBezTo>
                <a:cubicBezTo>
                  <a:pt x="127149" y="44350"/>
                  <a:pt x="135157" y="43221"/>
                  <a:pt x="140209" y="46284"/>
                </a:cubicBezTo>
                <a:cubicBezTo>
                  <a:pt x="145261" y="49348"/>
                  <a:pt x="148433" y="57302"/>
                  <a:pt x="147949" y="63053"/>
                </a:cubicBezTo>
                <a:cubicBezTo>
                  <a:pt x="147465" y="68804"/>
                  <a:pt x="142198" y="77457"/>
                  <a:pt x="137307" y="80789"/>
                </a:cubicBezTo>
                <a:cubicBezTo>
                  <a:pt x="132416" y="84121"/>
                  <a:pt x="139725" y="82939"/>
                  <a:pt x="118603" y="83046"/>
                </a:cubicBezTo>
                <a:cubicBezTo>
                  <a:pt x="97481" y="83154"/>
                  <a:pt x="29815" y="85949"/>
                  <a:pt x="10574" y="81434"/>
                </a:cubicBezTo>
                <a:cubicBezTo>
                  <a:pt x="-8667" y="76919"/>
                  <a:pt x="4716" y="65794"/>
                  <a:pt x="3157" y="55958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81"/>
          <p:cNvSpPr txBox="1"/>
          <p:nvPr>
            <p:ph type="title"/>
          </p:nvPr>
        </p:nvSpPr>
        <p:spPr>
          <a:xfrm>
            <a:off x="1501425" y="1987563"/>
            <a:ext cx="7224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21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4" name="Google Shape;504;p81"/>
          <p:cNvSpPr txBox="1"/>
          <p:nvPr>
            <p:ph idx="1" type="subTitle"/>
          </p:nvPr>
        </p:nvSpPr>
        <p:spPr>
          <a:xfrm>
            <a:off x="916275" y="3630745"/>
            <a:ext cx="18927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5" name="Google Shape;505;p81"/>
          <p:cNvSpPr txBox="1"/>
          <p:nvPr>
            <p:ph idx="2" type="subTitle"/>
          </p:nvPr>
        </p:nvSpPr>
        <p:spPr>
          <a:xfrm>
            <a:off x="916275" y="3129000"/>
            <a:ext cx="1892700" cy="42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06" name="Google Shape;506;p81"/>
          <p:cNvSpPr txBox="1"/>
          <p:nvPr>
            <p:ph idx="3" type="title"/>
          </p:nvPr>
        </p:nvSpPr>
        <p:spPr>
          <a:xfrm>
            <a:off x="4210800" y="1987563"/>
            <a:ext cx="7224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21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7" name="Google Shape;507;p81"/>
          <p:cNvSpPr txBox="1"/>
          <p:nvPr>
            <p:ph idx="4" type="subTitle"/>
          </p:nvPr>
        </p:nvSpPr>
        <p:spPr>
          <a:xfrm>
            <a:off x="3625650" y="3630745"/>
            <a:ext cx="18927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81"/>
          <p:cNvSpPr txBox="1"/>
          <p:nvPr>
            <p:ph idx="5" type="subTitle"/>
          </p:nvPr>
        </p:nvSpPr>
        <p:spPr>
          <a:xfrm>
            <a:off x="3625650" y="3129000"/>
            <a:ext cx="1892700" cy="42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09" name="Google Shape;509;p81"/>
          <p:cNvSpPr txBox="1"/>
          <p:nvPr>
            <p:ph idx="6" type="title"/>
          </p:nvPr>
        </p:nvSpPr>
        <p:spPr>
          <a:xfrm>
            <a:off x="6920175" y="1987563"/>
            <a:ext cx="7224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21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0" name="Google Shape;510;p81"/>
          <p:cNvSpPr txBox="1"/>
          <p:nvPr>
            <p:ph idx="7" type="subTitle"/>
          </p:nvPr>
        </p:nvSpPr>
        <p:spPr>
          <a:xfrm>
            <a:off x="6335025" y="3630745"/>
            <a:ext cx="18927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1" name="Google Shape;511;p81"/>
          <p:cNvSpPr txBox="1"/>
          <p:nvPr>
            <p:ph idx="8" type="subTitle"/>
          </p:nvPr>
        </p:nvSpPr>
        <p:spPr>
          <a:xfrm>
            <a:off x="6335025" y="3129000"/>
            <a:ext cx="1892700" cy="42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12" name="Google Shape;512;p81"/>
          <p:cNvSpPr txBox="1"/>
          <p:nvPr>
            <p:ph idx="9"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13" name="Google Shape;513;p81"/>
          <p:cNvSpPr/>
          <p:nvPr/>
        </p:nvSpPr>
        <p:spPr>
          <a:xfrm rot="3829965">
            <a:off x="-1031678" y="3201299"/>
            <a:ext cx="2466109" cy="1701714"/>
          </a:xfrm>
          <a:custGeom>
            <a:rect b="b" l="l" r="r" t="t"/>
            <a:pathLst>
              <a:path extrusionOk="0" h="68072" w="119641">
                <a:moveTo>
                  <a:pt x="593" y="14345"/>
                </a:moveTo>
                <a:cubicBezTo>
                  <a:pt x="1829" y="10798"/>
                  <a:pt x="3495" y="5961"/>
                  <a:pt x="8332" y="3704"/>
                </a:cubicBezTo>
                <a:cubicBezTo>
                  <a:pt x="13169" y="1447"/>
                  <a:pt x="23704" y="-1402"/>
                  <a:pt x="29616" y="801"/>
                </a:cubicBezTo>
                <a:cubicBezTo>
                  <a:pt x="35528" y="3005"/>
                  <a:pt x="38645" y="11980"/>
                  <a:pt x="43805" y="16925"/>
                </a:cubicBezTo>
                <a:cubicBezTo>
                  <a:pt x="48965" y="21870"/>
                  <a:pt x="55307" y="27621"/>
                  <a:pt x="60574" y="30469"/>
                </a:cubicBezTo>
                <a:cubicBezTo>
                  <a:pt x="65841" y="33318"/>
                  <a:pt x="69119" y="32887"/>
                  <a:pt x="75407" y="34016"/>
                </a:cubicBezTo>
                <a:cubicBezTo>
                  <a:pt x="81695" y="35145"/>
                  <a:pt x="92337" y="36274"/>
                  <a:pt x="98303" y="37241"/>
                </a:cubicBezTo>
                <a:cubicBezTo>
                  <a:pt x="104269" y="38209"/>
                  <a:pt x="107870" y="37564"/>
                  <a:pt x="111202" y="39821"/>
                </a:cubicBezTo>
                <a:cubicBezTo>
                  <a:pt x="114534" y="42078"/>
                  <a:pt x="117222" y="46915"/>
                  <a:pt x="118297" y="50785"/>
                </a:cubicBezTo>
                <a:cubicBezTo>
                  <a:pt x="119372" y="54655"/>
                  <a:pt x="120877" y="60459"/>
                  <a:pt x="117652" y="63039"/>
                </a:cubicBezTo>
                <a:cubicBezTo>
                  <a:pt x="114427" y="65619"/>
                  <a:pt x="115502" y="65673"/>
                  <a:pt x="98948" y="66264"/>
                </a:cubicBezTo>
                <a:cubicBezTo>
                  <a:pt x="82394" y="66855"/>
                  <a:pt x="34292" y="69651"/>
                  <a:pt x="18329" y="66587"/>
                </a:cubicBezTo>
                <a:cubicBezTo>
                  <a:pt x="2367" y="63524"/>
                  <a:pt x="6075" y="54816"/>
                  <a:pt x="3173" y="47883"/>
                </a:cubicBezTo>
                <a:cubicBezTo>
                  <a:pt x="271" y="40950"/>
                  <a:pt x="1345" y="30577"/>
                  <a:pt x="915" y="24987"/>
                </a:cubicBezTo>
                <a:cubicBezTo>
                  <a:pt x="485" y="19397"/>
                  <a:pt x="-643" y="17892"/>
                  <a:pt x="593" y="14345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_1_1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2"/>
          <p:cNvSpPr/>
          <p:nvPr/>
        </p:nvSpPr>
        <p:spPr>
          <a:xfrm>
            <a:off x="-856732" y="-417364"/>
            <a:ext cx="5784650" cy="2087525"/>
          </a:xfrm>
          <a:custGeom>
            <a:rect b="b" l="l" r="r" t="t"/>
            <a:pathLst>
              <a:path extrusionOk="0" h="83501" w="231386">
                <a:moveTo>
                  <a:pt x="8472" y="64745"/>
                </a:moveTo>
                <a:cubicBezTo>
                  <a:pt x="10783" y="70711"/>
                  <a:pt x="10515" y="72914"/>
                  <a:pt x="15244" y="76031"/>
                </a:cubicBezTo>
                <a:cubicBezTo>
                  <a:pt x="19974" y="79148"/>
                  <a:pt x="28895" y="83663"/>
                  <a:pt x="36849" y="83448"/>
                </a:cubicBezTo>
                <a:cubicBezTo>
                  <a:pt x="44803" y="83233"/>
                  <a:pt x="55284" y="79794"/>
                  <a:pt x="62970" y="74742"/>
                </a:cubicBezTo>
                <a:cubicBezTo>
                  <a:pt x="70656" y="69690"/>
                  <a:pt x="75870" y="58242"/>
                  <a:pt x="82964" y="53136"/>
                </a:cubicBezTo>
                <a:cubicBezTo>
                  <a:pt x="90059" y="48030"/>
                  <a:pt x="97368" y="45181"/>
                  <a:pt x="105537" y="44106"/>
                </a:cubicBezTo>
                <a:cubicBezTo>
                  <a:pt x="113706" y="43031"/>
                  <a:pt x="120048" y="44482"/>
                  <a:pt x="131980" y="46686"/>
                </a:cubicBezTo>
                <a:cubicBezTo>
                  <a:pt x="143912" y="48890"/>
                  <a:pt x="164174" y="55447"/>
                  <a:pt x="177127" y="57328"/>
                </a:cubicBezTo>
                <a:cubicBezTo>
                  <a:pt x="190080" y="59209"/>
                  <a:pt x="201366" y="60177"/>
                  <a:pt x="209697" y="57973"/>
                </a:cubicBezTo>
                <a:cubicBezTo>
                  <a:pt x="218028" y="55769"/>
                  <a:pt x="223833" y="51362"/>
                  <a:pt x="227111" y="44106"/>
                </a:cubicBezTo>
                <a:cubicBezTo>
                  <a:pt x="230390" y="36850"/>
                  <a:pt x="233345" y="21210"/>
                  <a:pt x="229368" y="14438"/>
                </a:cubicBezTo>
                <a:cubicBezTo>
                  <a:pt x="225391" y="7666"/>
                  <a:pt x="227863" y="5839"/>
                  <a:pt x="203247" y="3474"/>
                </a:cubicBezTo>
                <a:cubicBezTo>
                  <a:pt x="178631" y="1109"/>
                  <a:pt x="114083" y="-557"/>
                  <a:pt x="81674" y="249"/>
                </a:cubicBezTo>
                <a:cubicBezTo>
                  <a:pt x="49265" y="1055"/>
                  <a:pt x="22177" y="1646"/>
                  <a:pt x="8794" y="8311"/>
                </a:cubicBezTo>
                <a:cubicBezTo>
                  <a:pt x="-4589" y="14976"/>
                  <a:pt x="1431" y="30831"/>
                  <a:pt x="1377" y="40237"/>
                </a:cubicBezTo>
                <a:cubicBezTo>
                  <a:pt x="1323" y="49643"/>
                  <a:pt x="6161" y="58779"/>
                  <a:pt x="8472" y="64745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82"/>
          <p:cNvSpPr/>
          <p:nvPr/>
        </p:nvSpPr>
        <p:spPr>
          <a:xfrm>
            <a:off x="7795752" y="4232473"/>
            <a:ext cx="1991189" cy="1497150"/>
          </a:xfrm>
          <a:custGeom>
            <a:rect b="b" l="l" r="r" t="t"/>
            <a:pathLst>
              <a:path extrusionOk="0" h="48593" w="64628">
                <a:moveTo>
                  <a:pt x="19518" y="48365"/>
                </a:moveTo>
                <a:cubicBezTo>
                  <a:pt x="10542" y="47451"/>
                  <a:pt x="6887" y="39981"/>
                  <a:pt x="3716" y="34821"/>
                </a:cubicBezTo>
                <a:cubicBezTo>
                  <a:pt x="545" y="29662"/>
                  <a:pt x="-798" y="22944"/>
                  <a:pt x="492" y="17408"/>
                </a:cubicBezTo>
                <a:cubicBezTo>
                  <a:pt x="1782" y="11872"/>
                  <a:pt x="5275" y="4240"/>
                  <a:pt x="11456" y="1606"/>
                </a:cubicBezTo>
                <a:cubicBezTo>
                  <a:pt x="17637" y="-1028"/>
                  <a:pt x="30535" y="155"/>
                  <a:pt x="37576" y="1606"/>
                </a:cubicBezTo>
                <a:cubicBezTo>
                  <a:pt x="44617" y="3057"/>
                  <a:pt x="49239" y="6551"/>
                  <a:pt x="53700" y="10313"/>
                </a:cubicBezTo>
                <a:cubicBezTo>
                  <a:pt x="58161" y="14075"/>
                  <a:pt x="63697" y="19182"/>
                  <a:pt x="64342" y="24180"/>
                </a:cubicBezTo>
                <a:cubicBezTo>
                  <a:pt x="64987" y="29179"/>
                  <a:pt x="65041" y="36273"/>
                  <a:pt x="57570" y="40304"/>
                </a:cubicBezTo>
                <a:cubicBezTo>
                  <a:pt x="50099" y="44335"/>
                  <a:pt x="28494" y="49279"/>
                  <a:pt x="19518" y="48365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82"/>
          <p:cNvSpPr txBox="1"/>
          <p:nvPr>
            <p:ph idx="1" type="subTitle"/>
          </p:nvPr>
        </p:nvSpPr>
        <p:spPr>
          <a:xfrm>
            <a:off x="1091650" y="2644650"/>
            <a:ext cx="32223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82"/>
          <p:cNvSpPr txBox="1"/>
          <p:nvPr>
            <p:ph type="title"/>
          </p:nvPr>
        </p:nvSpPr>
        <p:spPr>
          <a:xfrm>
            <a:off x="1091650" y="1654350"/>
            <a:ext cx="22002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_1_1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3"/>
          <p:cNvSpPr/>
          <p:nvPr/>
        </p:nvSpPr>
        <p:spPr>
          <a:xfrm>
            <a:off x="5030119" y="-840112"/>
            <a:ext cx="6133400" cy="4127550"/>
          </a:xfrm>
          <a:custGeom>
            <a:rect b="b" l="l" r="r" t="t"/>
            <a:pathLst>
              <a:path extrusionOk="0" h="165102" w="245336">
                <a:moveTo>
                  <a:pt x="171578" y="1300"/>
                </a:moveTo>
                <a:cubicBezTo>
                  <a:pt x="150778" y="816"/>
                  <a:pt x="91120" y="-635"/>
                  <a:pt x="65805" y="332"/>
                </a:cubicBezTo>
                <a:cubicBezTo>
                  <a:pt x="40491" y="1299"/>
                  <a:pt x="30279" y="2321"/>
                  <a:pt x="19691" y="7104"/>
                </a:cubicBezTo>
                <a:cubicBezTo>
                  <a:pt x="9103" y="11888"/>
                  <a:pt x="5233" y="19735"/>
                  <a:pt x="2277" y="29033"/>
                </a:cubicBezTo>
                <a:cubicBezTo>
                  <a:pt x="-679" y="38331"/>
                  <a:pt x="-679" y="53703"/>
                  <a:pt x="1955" y="62893"/>
                </a:cubicBezTo>
                <a:cubicBezTo>
                  <a:pt x="4589" y="72084"/>
                  <a:pt x="10447" y="79232"/>
                  <a:pt x="18079" y="84176"/>
                </a:cubicBezTo>
                <a:cubicBezTo>
                  <a:pt x="25711" y="89121"/>
                  <a:pt x="35977" y="93313"/>
                  <a:pt x="47747" y="92560"/>
                </a:cubicBezTo>
                <a:cubicBezTo>
                  <a:pt x="59517" y="91808"/>
                  <a:pt x="78704" y="85251"/>
                  <a:pt x="88701" y="79661"/>
                </a:cubicBezTo>
                <a:cubicBezTo>
                  <a:pt x="98698" y="74072"/>
                  <a:pt x="100633" y="63430"/>
                  <a:pt x="107727" y="59023"/>
                </a:cubicBezTo>
                <a:cubicBezTo>
                  <a:pt x="114822" y="54616"/>
                  <a:pt x="123206" y="52197"/>
                  <a:pt x="131268" y="53218"/>
                </a:cubicBezTo>
                <a:cubicBezTo>
                  <a:pt x="139330" y="54239"/>
                  <a:pt x="150617" y="59130"/>
                  <a:pt x="156099" y="65150"/>
                </a:cubicBezTo>
                <a:cubicBezTo>
                  <a:pt x="161581" y="71170"/>
                  <a:pt x="164430" y="81812"/>
                  <a:pt x="164161" y="89336"/>
                </a:cubicBezTo>
                <a:cubicBezTo>
                  <a:pt x="163892" y="96861"/>
                  <a:pt x="156475" y="102235"/>
                  <a:pt x="154486" y="110297"/>
                </a:cubicBezTo>
                <a:cubicBezTo>
                  <a:pt x="152497" y="118359"/>
                  <a:pt x="150617" y="130075"/>
                  <a:pt x="152229" y="137707"/>
                </a:cubicBezTo>
                <a:cubicBezTo>
                  <a:pt x="153842" y="145339"/>
                  <a:pt x="158571" y="151950"/>
                  <a:pt x="164161" y="156088"/>
                </a:cubicBezTo>
                <a:cubicBezTo>
                  <a:pt x="169751" y="160227"/>
                  <a:pt x="177383" y="161732"/>
                  <a:pt x="185767" y="162538"/>
                </a:cubicBezTo>
                <a:cubicBezTo>
                  <a:pt x="194151" y="163344"/>
                  <a:pt x="204739" y="168666"/>
                  <a:pt x="214467" y="160926"/>
                </a:cubicBezTo>
                <a:cubicBezTo>
                  <a:pt x="224195" y="153187"/>
                  <a:pt x="240158" y="136847"/>
                  <a:pt x="244135" y="116101"/>
                </a:cubicBezTo>
                <a:cubicBezTo>
                  <a:pt x="248112" y="95355"/>
                  <a:pt x="240802" y="53918"/>
                  <a:pt x="238330" y="36450"/>
                </a:cubicBezTo>
                <a:cubicBezTo>
                  <a:pt x="235858" y="18983"/>
                  <a:pt x="237255" y="16832"/>
                  <a:pt x="229301" y="11296"/>
                </a:cubicBezTo>
                <a:cubicBezTo>
                  <a:pt x="221347" y="5760"/>
                  <a:pt x="200225" y="4901"/>
                  <a:pt x="190604" y="3235"/>
                </a:cubicBezTo>
                <a:cubicBezTo>
                  <a:pt x="180984" y="1569"/>
                  <a:pt x="192378" y="1784"/>
                  <a:pt x="171578" y="1300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83"/>
          <p:cNvSpPr txBox="1"/>
          <p:nvPr>
            <p:ph idx="1" type="subTitle"/>
          </p:nvPr>
        </p:nvSpPr>
        <p:spPr>
          <a:xfrm>
            <a:off x="4579300" y="2560531"/>
            <a:ext cx="33651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2" name="Google Shape;522;p83"/>
          <p:cNvSpPr txBox="1"/>
          <p:nvPr>
            <p:ph type="title"/>
          </p:nvPr>
        </p:nvSpPr>
        <p:spPr>
          <a:xfrm>
            <a:off x="4579300" y="1676512"/>
            <a:ext cx="20640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23" name="Google Shape;523;p83"/>
          <p:cNvSpPr/>
          <p:nvPr/>
        </p:nvSpPr>
        <p:spPr>
          <a:xfrm>
            <a:off x="-721529" y="1326349"/>
            <a:ext cx="2876400" cy="4167800"/>
          </a:xfrm>
          <a:custGeom>
            <a:rect b="b" l="l" r="r" t="t"/>
            <a:pathLst>
              <a:path extrusionOk="0" h="166712" w="115056">
                <a:moveTo>
                  <a:pt x="161" y="111731"/>
                </a:moveTo>
                <a:cubicBezTo>
                  <a:pt x="-161" y="98456"/>
                  <a:pt x="322" y="74593"/>
                  <a:pt x="806" y="58523"/>
                </a:cubicBezTo>
                <a:cubicBezTo>
                  <a:pt x="1290" y="42453"/>
                  <a:pt x="752" y="24609"/>
                  <a:pt x="3063" y="15311"/>
                </a:cubicBezTo>
                <a:cubicBezTo>
                  <a:pt x="5374" y="6013"/>
                  <a:pt x="9942" y="5099"/>
                  <a:pt x="14672" y="2734"/>
                </a:cubicBezTo>
                <a:cubicBezTo>
                  <a:pt x="19402" y="369"/>
                  <a:pt x="26443" y="-1028"/>
                  <a:pt x="31441" y="1122"/>
                </a:cubicBezTo>
                <a:cubicBezTo>
                  <a:pt x="36439" y="3272"/>
                  <a:pt x="41760" y="4830"/>
                  <a:pt x="44662" y="15633"/>
                </a:cubicBezTo>
                <a:cubicBezTo>
                  <a:pt x="47564" y="26436"/>
                  <a:pt x="48425" y="53148"/>
                  <a:pt x="48855" y="65940"/>
                </a:cubicBezTo>
                <a:cubicBezTo>
                  <a:pt x="49285" y="78732"/>
                  <a:pt x="48586" y="84321"/>
                  <a:pt x="47242" y="92383"/>
                </a:cubicBezTo>
                <a:cubicBezTo>
                  <a:pt x="45898" y="100445"/>
                  <a:pt x="41384" y="107969"/>
                  <a:pt x="40793" y="114311"/>
                </a:cubicBezTo>
                <a:cubicBezTo>
                  <a:pt x="40202" y="120653"/>
                  <a:pt x="40632" y="126458"/>
                  <a:pt x="43695" y="130435"/>
                </a:cubicBezTo>
                <a:cubicBezTo>
                  <a:pt x="46759" y="134412"/>
                  <a:pt x="52886" y="137530"/>
                  <a:pt x="59174" y="138175"/>
                </a:cubicBezTo>
                <a:cubicBezTo>
                  <a:pt x="65462" y="138820"/>
                  <a:pt x="74922" y="135004"/>
                  <a:pt x="81425" y="134305"/>
                </a:cubicBezTo>
                <a:cubicBezTo>
                  <a:pt x="87928" y="133606"/>
                  <a:pt x="93463" y="133122"/>
                  <a:pt x="98193" y="133982"/>
                </a:cubicBezTo>
                <a:cubicBezTo>
                  <a:pt x="102923" y="134842"/>
                  <a:pt x="107008" y="135326"/>
                  <a:pt x="109803" y="139464"/>
                </a:cubicBezTo>
                <a:cubicBezTo>
                  <a:pt x="112598" y="143603"/>
                  <a:pt x="115338" y="154460"/>
                  <a:pt x="114962" y="158813"/>
                </a:cubicBezTo>
                <a:cubicBezTo>
                  <a:pt x="114586" y="163167"/>
                  <a:pt x="114801" y="164456"/>
                  <a:pt x="107545" y="165585"/>
                </a:cubicBezTo>
                <a:cubicBezTo>
                  <a:pt x="100289" y="166714"/>
                  <a:pt x="86692" y="165800"/>
                  <a:pt x="71428" y="165585"/>
                </a:cubicBezTo>
                <a:cubicBezTo>
                  <a:pt x="56164" y="165370"/>
                  <a:pt x="27410" y="168863"/>
                  <a:pt x="15962" y="164295"/>
                </a:cubicBezTo>
                <a:cubicBezTo>
                  <a:pt x="4514" y="159727"/>
                  <a:pt x="5374" y="146936"/>
                  <a:pt x="2740" y="138175"/>
                </a:cubicBezTo>
                <a:cubicBezTo>
                  <a:pt x="107" y="129414"/>
                  <a:pt x="483" y="125006"/>
                  <a:pt x="161" y="111731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4" name="Google Shape;524;p83"/>
          <p:cNvGrpSpPr/>
          <p:nvPr/>
        </p:nvGrpSpPr>
        <p:grpSpPr>
          <a:xfrm flipH="1">
            <a:off x="7507030" y="4113918"/>
            <a:ext cx="1525734" cy="1141571"/>
            <a:chOff x="-50028" y="4164281"/>
            <a:chExt cx="1525734" cy="1141571"/>
          </a:xfrm>
        </p:grpSpPr>
        <p:grpSp>
          <p:nvGrpSpPr>
            <p:cNvPr id="525" name="Google Shape;525;p83"/>
            <p:cNvGrpSpPr/>
            <p:nvPr/>
          </p:nvGrpSpPr>
          <p:grpSpPr>
            <a:xfrm rot="825249">
              <a:off x="45785" y="4271130"/>
              <a:ext cx="1010721" cy="927873"/>
              <a:chOff x="3726000" y="4641775"/>
              <a:chExt cx="541350" cy="496950"/>
            </a:xfrm>
          </p:grpSpPr>
          <p:sp>
            <p:nvSpPr>
              <p:cNvPr id="526" name="Google Shape;526;p83"/>
              <p:cNvSpPr/>
              <p:nvPr/>
            </p:nvSpPr>
            <p:spPr>
              <a:xfrm>
                <a:off x="3992850" y="4698050"/>
                <a:ext cx="178675" cy="284400"/>
              </a:xfrm>
              <a:custGeom>
                <a:rect b="b" l="l" r="r" t="t"/>
                <a:pathLst>
                  <a:path extrusionOk="0" fill="none" h="11376" w="7147">
                    <a:moveTo>
                      <a:pt x="7147" y="11375"/>
                    </a:moveTo>
                    <a:cubicBezTo>
                      <a:pt x="7147" y="11375"/>
                      <a:pt x="3782" y="10867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83"/>
              <p:cNvSpPr/>
              <p:nvPr/>
            </p:nvSpPr>
            <p:spPr>
              <a:xfrm>
                <a:off x="3957000" y="4722125"/>
                <a:ext cx="58750" cy="32800"/>
              </a:xfrm>
              <a:custGeom>
                <a:rect b="b" l="l" r="r" t="t"/>
                <a:pathLst>
                  <a:path extrusionOk="0" h="1312" w="2350">
                    <a:moveTo>
                      <a:pt x="372" y="1"/>
                    </a:moveTo>
                    <a:cubicBezTo>
                      <a:pt x="139" y="1"/>
                      <a:pt x="0" y="276"/>
                      <a:pt x="184" y="450"/>
                    </a:cubicBezTo>
                    <a:cubicBezTo>
                      <a:pt x="908" y="1203"/>
                      <a:pt x="1700" y="1311"/>
                      <a:pt x="2095" y="1311"/>
                    </a:cubicBezTo>
                    <a:cubicBezTo>
                      <a:pt x="2254" y="1311"/>
                      <a:pt x="2350" y="1294"/>
                      <a:pt x="2350" y="1294"/>
                    </a:cubicBezTo>
                    <a:cubicBezTo>
                      <a:pt x="2350" y="1294"/>
                      <a:pt x="1862" y="226"/>
                      <a:pt x="408" y="3"/>
                    </a:cubicBezTo>
                    <a:cubicBezTo>
                      <a:pt x="396" y="1"/>
                      <a:pt x="384" y="1"/>
                      <a:pt x="3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83"/>
              <p:cNvSpPr/>
              <p:nvPr/>
            </p:nvSpPr>
            <p:spPr>
              <a:xfrm>
                <a:off x="4008600" y="4696550"/>
                <a:ext cx="36725" cy="57675"/>
              </a:xfrm>
              <a:custGeom>
                <a:rect b="b" l="l" r="r" t="t"/>
                <a:pathLst>
                  <a:path extrusionOk="0" h="2307" w="1469">
                    <a:moveTo>
                      <a:pt x="1178" y="1"/>
                    </a:moveTo>
                    <a:cubicBezTo>
                      <a:pt x="1109" y="1"/>
                      <a:pt x="1039" y="28"/>
                      <a:pt x="987" y="91"/>
                    </a:cubicBezTo>
                    <a:cubicBezTo>
                      <a:pt x="1" y="1168"/>
                      <a:pt x="286" y="2307"/>
                      <a:pt x="286" y="2307"/>
                    </a:cubicBezTo>
                    <a:cubicBezTo>
                      <a:pt x="286" y="2307"/>
                      <a:pt x="1333" y="1758"/>
                      <a:pt x="1455" y="294"/>
                    </a:cubicBezTo>
                    <a:cubicBezTo>
                      <a:pt x="1468" y="122"/>
                      <a:pt x="1323" y="1"/>
                      <a:pt x="1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83"/>
              <p:cNvSpPr/>
              <p:nvPr/>
            </p:nvSpPr>
            <p:spPr>
              <a:xfrm>
                <a:off x="3982000" y="4791550"/>
                <a:ext cx="61200" cy="28500"/>
              </a:xfrm>
              <a:custGeom>
                <a:rect b="b" l="l" r="r" t="t"/>
                <a:pathLst>
                  <a:path extrusionOk="0" h="1140" w="2448">
                    <a:moveTo>
                      <a:pt x="361" y="1"/>
                    </a:moveTo>
                    <a:cubicBezTo>
                      <a:pt x="106" y="1"/>
                      <a:pt x="1" y="308"/>
                      <a:pt x="201" y="469"/>
                    </a:cubicBezTo>
                    <a:cubicBezTo>
                      <a:pt x="844" y="1023"/>
                      <a:pt x="1497" y="1139"/>
                      <a:pt x="1932" y="1139"/>
                    </a:cubicBezTo>
                    <a:cubicBezTo>
                      <a:pt x="2247" y="1139"/>
                      <a:pt x="2447" y="1078"/>
                      <a:pt x="2447" y="1078"/>
                    </a:cubicBezTo>
                    <a:cubicBezTo>
                      <a:pt x="2447" y="1078"/>
                      <a:pt x="1837" y="62"/>
                      <a:pt x="374" y="1"/>
                    </a:cubicBezTo>
                    <a:cubicBezTo>
                      <a:pt x="369" y="1"/>
                      <a:pt x="365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83"/>
              <p:cNvSpPr/>
              <p:nvPr/>
            </p:nvSpPr>
            <p:spPr>
              <a:xfrm>
                <a:off x="4032500" y="4758875"/>
                <a:ext cx="34850" cy="59900"/>
              </a:xfrm>
              <a:custGeom>
                <a:rect b="b" l="l" r="r" t="t"/>
                <a:pathLst>
                  <a:path extrusionOk="0" h="2396" w="1394">
                    <a:moveTo>
                      <a:pt x="1098" y="0"/>
                    </a:moveTo>
                    <a:cubicBezTo>
                      <a:pt x="1020" y="0"/>
                      <a:pt x="941" y="34"/>
                      <a:pt x="885" y="108"/>
                    </a:cubicBezTo>
                    <a:cubicBezTo>
                      <a:pt x="0" y="1277"/>
                      <a:pt x="407" y="2396"/>
                      <a:pt x="407" y="2396"/>
                    </a:cubicBezTo>
                    <a:cubicBezTo>
                      <a:pt x="407" y="2396"/>
                      <a:pt x="1393" y="1735"/>
                      <a:pt x="1363" y="261"/>
                    </a:cubicBezTo>
                    <a:cubicBezTo>
                      <a:pt x="1363" y="100"/>
                      <a:pt x="1232" y="0"/>
                      <a:pt x="10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83"/>
              <p:cNvSpPr/>
              <p:nvPr/>
            </p:nvSpPr>
            <p:spPr>
              <a:xfrm>
                <a:off x="4007350" y="4849475"/>
                <a:ext cx="62275" cy="25950"/>
              </a:xfrm>
              <a:custGeom>
                <a:rect b="b" l="l" r="r" t="t"/>
                <a:pathLst>
                  <a:path extrusionOk="0" h="1038" w="2491">
                    <a:moveTo>
                      <a:pt x="423" y="1"/>
                    </a:moveTo>
                    <a:cubicBezTo>
                      <a:pt x="401" y="1"/>
                      <a:pt x="378" y="1"/>
                      <a:pt x="356" y="2"/>
                    </a:cubicBezTo>
                    <a:cubicBezTo>
                      <a:pt x="102" y="22"/>
                      <a:pt x="0" y="337"/>
                      <a:pt x="203" y="490"/>
                    </a:cubicBezTo>
                    <a:cubicBezTo>
                      <a:pt x="804" y="929"/>
                      <a:pt x="1385" y="1037"/>
                      <a:pt x="1812" y="1037"/>
                    </a:cubicBezTo>
                    <a:cubicBezTo>
                      <a:pt x="2223" y="1037"/>
                      <a:pt x="2491" y="937"/>
                      <a:pt x="2491" y="937"/>
                    </a:cubicBezTo>
                    <a:cubicBezTo>
                      <a:pt x="2491" y="937"/>
                      <a:pt x="1831" y="1"/>
                      <a:pt x="4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83"/>
              <p:cNvSpPr/>
              <p:nvPr/>
            </p:nvSpPr>
            <p:spPr>
              <a:xfrm>
                <a:off x="4057400" y="4811925"/>
                <a:ext cx="35350" cy="60975"/>
              </a:xfrm>
              <a:custGeom>
                <a:rect b="b" l="l" r="r" t="t"/>
                <a:pathLst>
                  <a:path extrusionOk="0" h="2439" w="1414">
                    <a:moveTo>
                      <a:pt x="1010" y="1"/>
                    </a:moveTo>
                    <a:cubicBezTo>
                      <a:pt x="928" y="1"/>
                      <a:pt x="845" y="38"/>
                      <a:pt x="794" y="121"/>
                    </a:cubicBezTo>
                    <a:cubicBezTo>
                      <a:pt x="1" y="1361"/>
                      <a:pt x="489" y="2439"/>
                      <a:pt x="489" y="2439"/>
                    </a:cubicBezTo>
                    <a:cubicBezTo>
                      <a:pt x="489" y="2439"/>
                      <a:pt x="1414" y="1697"/>
                      <a:pt x="1271" y="233"/>
                    </a:cubicBezTo>
                    <a:cubicBezTo>
                      <a:pt x="1265" y="91"/>
                      <a:pt x="1138" y="1"/>
                      <a:pt x="1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83"/>
              <p:cNvSpPr/>
              <p:nvPr/>
            </p:nvSpPr>
            <p:spPr>
              <a:xfrm>
                <a:off x="3971000" y="4641775"/>
                <a:ext cx="35100" cy="60600"/>
              </a:xfrm>
              <a:custGeom>
                <a:rect b="b" l="l" r="r" t="t"/>
                <a:pathLst>
                  <a:path extrusionOk="0" h="2424" w="1404">
                    <a:moveTo>
                      <a:pt x="343" y="1"/>
                    </a:moveTo>
                    <a:cubicBezTo>
                      <a:pt x="212" y="1"/>
                      <a:pt x="84" y="100"/>
                      <a:pt x="72" y="259"/>
                    </a:cubicBezTo>
                    <a:cubicBezTo>
                      <a:pt x="0" y="1722"/>
                      <a:pt x="956" y="2424"/>
                      <a:pt x="956" y="2424"/>
                    </a:cubicBezTo>
                    <a:cubicBezTo>
                      <a:pt x="956" y="2424"/>
                      <a:pt x="1403" y="1326"/>
                      <a:pt x="559" y="116"/>
                    </a:cubicBezTo>
                    <a:cubicBezTo>
                      <a:pt x="502" y="36"/>
                      <a:pt x="422" y="1"/>
                      <a:pt x="3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83"/>
              <p:cNvSpPr/>
              <p:nvPr/>
            </p:nvSpPr>
            <p:spPr>
              <a:xfrm>
                <a:off x="3794375" y="4913800"/>
                <a:ext cx="347925" cy="135725"/>
              </a:xfrm>
              <a:custGeom>
                <a:rect b="b" l="l" r="r" t="t"/>
                <a:pathLst>
                  <a:path extrusionOk="0" h="5429" w="13917">
                    <a:moveTo>
                      <a:pt x="3660" y="0"/>
                    </a:moveTo>
                    <a:cubicBezTo>
                      <a:pt x="3646" y="0"/>
                      <a:pt x="3633" y="0"/>
                      <a:pt x="3619" y="0"/>
                    </a:cubicBezTo>
                    <a:cubicBezTo>
                      <a:pt x="0" y="41"/>
                      <a:pt x="163" y="2582"/>
                      <a:pt x="3203" y="3192"/>
                    </a:cubicBezTo>
                    <a:cubicBezTo>
                      <a:pt x="6232" y="3792"/>
                      <a:pt x="13917" y="5429"/>
                      <a:pt x="13917" y="5429"/>
                    </a:cubicBezTo>
                    <a:cubicBezTo>
                      <a:pt x="13917" y="5429"/>
                      <a:pt x="7298" y="0"/>
                      <a:pt x="3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83"/>
              <p:cNvSpPr/>
              <p:nvPr/>
            </p:nvSpPr>
            <p:spPr>
              <a:xfrm>
                <a:off x="3830450" y="4935400"/>
                <a:ext cx="191650" cy="53400"/>
              </a:xfrm>
              <a:custGeom>
                <a:rect b="b" l="l" r="r" t="t"/>
                <a:pathLst>
                  <a:path extrusionOk="0" fill="none" h="2136" w="7666">
                    <a:moveTo>
                      <a:pt x="1" y="316"/>
                    </a:moveTo>
                    <a:cubicBezTo>
                      <a:pt x="1" y="316"/>
                      <a:pt x="3986" y="1"/>
                      <a:pt x="7666" y="2135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83"/>
              <p:cNvSpPr/>
              <p:nvPr/>
            </p:nvSpPr>
            <p:spPr>
              <a:xfrm>
                <a:off x="3860700" y="4919125"/>
                <a:ext cx="31275" cy="26975"/>
              </a:xfrm>
              <a:custGeom>
                <a:rect b="b" l="l" r="r" t="t"/>
                <a:pathLst>
                  <a:path extrusionOk="0" fill="none" h="1079" w="1251">
                    <a:moveTo>
                      <a:pt x="1251" y="1078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83"/>
              <p:cNvSpPr/>
              <p:nvPr/>
            </p:nvSpPr>
            <p:spPr>
              <a:xfrm>
                <a:off x="3852325" y="4959550"/>
                <a:ext cx="95825" cy="22625"/>
              </a:xfrm>
              <a:custGeom>
                <a:rect b="b" l="l" r="r" t="t"/>
                <a:pathLst>
                  <a:path extrusionOk="0" fill="none" h="905" w="3833">
                    <a:moveTo>
                      <a:pt x="3833" y="0"/>
                    </a:moveTo>
                    <a:lnTo>
                      <a:pt x="0" y="905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83"/>
              <p:cNvSpPr/>
              <p:nvPr/>
            </p:nvSpPr>
            <p:spPr>
              <a:xfrm>
                <a:off x="3861725" y="4913800"/>
                <a:ext cx="280325" cy="135725"/>
              </a:xfrm>
              <a:custGeom>
                <a:rect b="b" l="l" r="r" t="t"/>
                <a:pathLst>
                  <a:path extrusionOk="0" h="5429" w="11213">
                    <a:moveTo>
                      <a:pt x="955" y="0"/>
                    </a:moveTo>
                    <a:cubicBezTo>
                      <a:pt x="942" y="0"/>
                      <a:pt x="929" y="0"/>
                      <a:pt x="915" y="0"/>
                    </a:cubicBezTo>
                    <a:cubicBezTo>
                      <a:pt x="570" y="11"/>
                      <a:pt x="265" y="41"/>
                      <a:pt x="0" y="82"/>
                    </a:cubicBezTo>
                    <a:lnTo>
                      <a:pt x="3030" y="2298"/>
                    </a:lnTo>
                    <a:cubicBezTo>
                      <a:pt x="3030" y="2298"/>
                      <a:pt x="1169" y="2501"/>
                      <a:pt x="315" y="3152"/>
                    </a:cubicBezTo>
                    <a:cubicBezTo>
                      <a:pt x="387" y="3162"/>
                      <a:pt x="437" y="3172"/>
                      <a:pt x="498" y="3192"/>
                    </a:cubicBezTo>
                    <a:cubicBezTo>
                      <a:pt x="3517" y="3792"/>
                      <a:pt x="11213" y="5429"/>
                      <a:pt x="11213" y="5429"/>
                    </a:cubicBezTo>
                    <a:cubicBezTo>
                      <a:pt x="11213" y="5429"/>
                      <a:pt x="4583" y="0"/>
                      <a:pt x="955" y="0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83"/>
              <p:cNvSpPr/>
              <p:nvPr/>
            </p:nvSpPr>
            <p:spPr>
              <a:xfrm>
                <a:off x="3826150" y="4981950"/>
                <a:ext cx="401800" cy="147900"/>
              </a:xfrm>
              <a:custGeom>
                <a:rect b="b" l="l" r="r" t="t"/>
                <a:pathLst>
                  <a:path extrusionOk="0" h="5916" w="16072">
                    <a:moveTo>
                      <a:pt x="4506" y="0"/>
                    </a:moveTo>
                    <a:cubicBezTo>
                      <a:pt x="2862" y="0"/>
                      <a:pt x="1500" y="606"/>
                      <a:pt x="824" y="2245"/>
                    </a:cubicBezTo>
                    <a:cubicBezTo>
                      <a:pt x="0" y="4634"/>
                      <a:pt x="16041" y="5915"/>
                      <a:pt x="16041" y="5915"/>
                    </a:cubicBezTo>
                    <a:lnTo>
                      <a:pt x="16072" y="4858"/>
                    </a:lnTo>
                    <a:cubicBezTo>
                      <a:pt x="16072" y="4858"/>
                      <a:pt x="9160" y="0"/>
                      <a:pt x="4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83"/>
              <p:cNvSpPr/>
              <p:nvPr/>
            </p:nvSpPr>
            <p:spPr>
              <a:xfrm>
                <a:off x="3898325" y="5023850"/>
                <a:ext cx="297600" cy="65075"/>
              </a:xfrm>
              <a:custGeom>
                <a:rect b="b" l="l" r="r" t="t"/>
                <a:pathLst>
                  <a:path extrusionOk="0" fill="none" h="2603" w="11904">
                    <a:moveTo>
                      <a:pt x="0" y="0"/>
                    </a:moveTo>
                    <a:cubicBezTo>
                      <a:pt x="0" y="0"/>
                      <a:pt x="8915" y="1240"/>
                      <a:pt x="11904" y="2602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83"/>
              <p:cNvSpPr/>
              <p:nvPr/>
            </p:nvSpPr>
            <p:spPr>
              <a:xfrm>
                <a:off x="4017750" y="5003775"/>
                <a:ext cx="42975" cy="47525"/>
              </a:xfrm>
              <a:custGeom>
                <a:rect b="b" l="l" r="r" t="t"/>
                <a:pathLst>
                  <a:path extrusionOk="0" fill="none" h="1901" w="1719">
                    <a:moveTo>
                      <a:pt x="1719" y="1901"/>
                    </a:moveTo>
                    <a:cubicBezTo>
                      <a:pt x="1719" y="1901"/>
                      <a:pt x="855" y="1444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83"/>
              <p:cNvSpPr/>
              <p:nvPr/>
            </p:nvSpPr>
            <p:spPr>
              <a:xfrm>
                <a:off x="3938225" y="4981900"/>
                <a:ext cx="289725" cy="147675"/>
              </a:xfrm>
              <a:custGeom>
                <a:rect b="b" l="l" r="r" t="t"/>
                <a:pathLst>
                  <a:path extrusionOk="0" h="5907" w="11589">
                    <a:moveTo>
                      <a:pt x="44" y="1"/>
                    </a:moveTo>
                    <a:cubicBezTo>
                      <a:pt x="29" y="1"/>
                      <a:pt x="15" y="1"/>
                      <a:pt x="0" y="1"/>
                    </a:cubicBezTo>
                    <a:lnTo>
                      <a:pt x="9413" y="5714"/>
                    </a:lnTo>
                    <a:cubicBezTo>
                      <a:pt x="10054" y="5775"/>
                      <a:pt x="10572" y="5826"/>
                      <a:pt x="10948" y="5856"/>
                    </a:cubicBezTo>
                    <a:lnTo>
                      <a:pt x="11558" y="5907"/>
                    </a:lnTo>
                    <a:lnTo>
                      <a:pt x="11589" y="4850"/>
                    </a:lnTo>
                    <a:cubicBezTo>
                      <a:pt x="11589" y="4850"/>
                      <a:pt x="4699" y="1"/>
                      <a:pt x="44" y="1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83"/>
              <p:cNvSpPr/>
              <p:nvPr/>
            </p:nvSpPr>
            <p:spPr>
              <a:xfrm>
                <a:off x="3915850" y="5038325"/>
                <a:ext cx="73975" cy="35600"/>
              </a:xfrm>
              <a:custGeom>
                <a:rect b="b" l="l" r="r" t="t"/>
                <a:pathLst>
                  <a:path extrusionOk="0" fill="none" h="1424" w="2959">
                    <a:moveTo>
                      <a:pt x="2959" y="1"/>
                    </a:moveTo>
                    <a:cubicBezTo>
                      <a:pt x="2959" y="1"/>
                      <a:pt x="1373" y="366"/>
                      <a:pt x="0" y="1424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83"/>
              <p:cNvSpPr/>
              <p:nvPr/>
            </p:nvSpPr>
            <p:spPr>
              <a:xfrm>
                <a:off x="3726000" y="4757400"/>
                <a:ext cx="541350" cy="381325"/>
              </a:xfrm>
              <a:custGeom>
                <a:rect b="b" l="l" r="r" t="t"/>
                <a:pathLst>
                  <a:path extrusionOk="0" h="15253" w="21654">
                    <a:moveTo>
                      <a:pt x="5813" y="0"/>
                    </a:moveTo>
                    <a:cubicBezTo>
                      <a:pt x="4601" y="0"/>
                      <a:pt x="3451" y="426"/>
                      <a:pt x="2420" y="1428"/>
                    </a:cubicBezTo>
                    <a:cubicBezTo>
                      <a:pt x="1" y="4071"/>
                      <a:pt x="21033" y="15253"/>
                      <a:pt x="21033" y="15253"/>
                    </a:cubicBezTo>
                    <a:lnTo>
                      <a:pt x="21653" y="13891"/>
                    </a:lnTo>
                    <a:cubicBezTo>
                      <a:pt x="21653" y="13891"/>
                      <a:pt x="12732" y="0"/>
                      <a:pt x="5813" y="0"/>
                    </a:cubicBezTo>
                    <a:close/>
                  </a:path>
                </a:pathLst>
              </a:custGeom>
              <a:solidFill>
                <a:srgbClr val="3056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83"/>
              <p:cNvSpPr/>
              <p:nvPr/>
            </p:nvSpPr>
            <p:spPr>
              <a:xfrm>
                <a:off x="3850275" y="4796400"/>
                <a:ext cx="388350" cy="302950"/>
              </a:xfrm>
              <a:custGeom>
                <a:rect b="b" l="l" r="r" t="t"/>
                <a:pathLst>
                  <a:path extrusionOk="0" fill="none" h="12118" w="15534">
                    <a:moveTo>
                      <a:pt x="1" y="0"/>
                    </a:moveTo>
                    <a:cubicBezTo>
                      <a:pt x="1" y="0"/>
                      <a:pt x="10929" y="6628"/>
                      <a:pt x="15534" y="12117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83"/>
              <p:cNvSpPr/>
              <p:nvPr/>
            </p:nvSpPr>
            <p:spPr>
              <a:xfrm>
                <a:off x="3841650" y="4847725"/>
                <a:ext cx="92525" cy="12975"/>
              </a:xfrm>
              <a:custGeom>
                <a:rect b="b" l="l" r="r" t="t"/>
                <a:pathLst>
                  <a:path extrusionOk="0" fill="none" h="519" w="3701">
                    <a:moveTo>
                      <a:pt x="0" y="519"/>
                    </a:moveTo>
                    <a:cubicBezTo>
                      <a:pt x="0" y="519"/>
                      <a:pt x="2511" y="0"/>
                      <a:pt x="3700" y="10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83"/>
              <p:cNvSpPr/>
              <p:nvPr/>
            </p:nvSpPr>
            <p:spPr>
              <a:xfrm>
                <a:off x="4002500" y="4826875"/>
                <a:ext cx="32825" cy="94075"/>
              </a:xfrm>
              <a:custGeom>
                <a:rect b="b" l="l" r="r" t="t"/>
                <a:pathLst>
                  <a:path extrusionOk="0" fill="none" h="3763" w="1313">
                    <a:moveTo>
                      <a:pt x="1" y="1"/>
                    </a:moveTo>
                    <a:cubicBezTo>
                      <a:pt x="1" y="1"/>
                      <a:pt x="530" y="2308"/>
                      <a:pt x="1312" y="376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83"/>
              <p:cNvSpPr/>
              <p:nvPr/>
            </p:nvSpPr>
            <p:spPr>
              <a:xfrm>
                <a:off x="4048500" y="4979375"/>
                <a:ext cx="67125" cy="14000"/>
              </a:xfrm>
              <a:custGeom>
                <a:rect b="b" l="l" r="r" t="t"/>
                <a:pathLst>
                  <a:path extrusionOk="0" fill="none" h="560" w="2685">
                    <a:moveTo>
                      <a:pt x="1" y="559"/>
                    </a:moveTo>
                    <a:cubicBezTo>
                      <a:pt x="1" y="559"/>
                      <a:pt x="1465" y="0"/>
                      <a:pt x="2685" y="13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9" name="Google Shape;549;p83"/>
            <p:cNvGrpSpPr/>
            <p:nvPr/>
          </p:nvGrpSpPr>
          <p:grpSpPr>
            <a:xfrm flipH="1" rot="-825249">
              <a:off x="815878" y="4676373"/>
              <a:ext cx="602698" cy="553267"/>
              <a:chOff x="3726000" y="4641775"/>
              <a:chExt cx="541350" cy="496950"/>
            </a:xfrm>
          </p:grpSpPr>
          <p:sp>
            <p:nvSpPr>
              <p:cNvPr id="550" name="Google Shape;550;p83"/>
              <p:cNvSpPr/>
              <p:nvPr/>
            </p:nvSpPr>
            <p:spPr>
              <a:xfrm>
                <a:off x="3992850" y="4698050"/>
                <a:ext cx="178675" cy="284400"/>
              </a:xfrm>
              <a:custGeom>
                <a:rect b="b" l="l" r="r" t="t"/>
                <a:pathLst>
                  <a:path extrusionOk="0" fill="none" h="11376" w="7147">
                    <a:moveTo>
                      <a:pt x="7147" y="11375"/>
                    </a:moveTo>
                    <a:cubicBezTo>
                      <a:pt x="7147" y="11375"/>
                      <a:pt x="3782" y="10867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83"/>
              <p:cNvSpPr/>
              <p:nvPr/>
            </p:nvSpPr>
            <p:spPr>
              <a:xfrm>
                <a:off x="3957000" y="4722125"/>
                <a:ext cx="58750" cy="32800"/>
              </a:xfrm>
              <a:custGeom>
                <a:rect b="b" l="l" r="r" t="t"/>
                <a:pathLst>
                  <a:path extrusionOk="0" h="1312" w="2350">
                    <a:moveTo>
                      <a:pt x="372" y="1"/>
                    </a:moveTo>
                    <a:cubicBezTo>
                      <a:pt x="139" y="1"/>
                      <a:pt x="0" y="276"/>
                      <a:pt x="184" y="450"/>
                    </a:cubicBezTo>
                    <a:cubicBezTo>
                      <a:pt x="908" y="1203"/>
                      <a:pt x="1700" y="1311"/>
                      <a:pt x="2095" y="1311"/>
                    </a:cubicBezTo>
                    <a:cubicBezTo>
                      <a:pt x="2254" y="1311"/>
                      <a:pt x="2350" y="1294"/>
                      <a:pt x="2350" y="1294"/>
                    </a:cubicBezTo>
                    <a:cubicBezTo>
                      <a:pt x="2350" y="1294"/>
                      <a:pt x="1862" y="226"/>
                      <a:pt x="408" y="3"/>
                    </a:cubicBezTo>
                    <a:cubicBezTo>
                      <a:pt x="396" y="1"/>
                      <a:pt x="384" y="1"/>
                      <a:pt x="3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83"/>
              <p:cNvSpPr/>
              <p:nvPr/>
            </p:nvSpPr>
            <p:spPr>
              <a:xfrm>
                <a:off x="4008600" y="4696550"/>
                <a:ext cx="36725" cy="57675"/>
              </a:xfrm>
              <a:custGeom>
                <a:rect b="b" l="l" r="r" t="t"/>
                <a:pathLst>
                  <a:path extrusionOk="0" h="2307" w="1469">
                    <a:moveTo>
                      <a:pt x="1178" y="1"/>
                    </a:moveTo>
                    <a:cubicBezTo>
                      <a:pt x="1109" y="1"/>
                      <a:pt x="1039" y="28"/>
                      <a:pt x="987" y="91"/>
                    </a:cubicBezTo>
                    <a:cubicBezTo>
                      <a:pt x="1" y="1168"/>
                      <a:pt x="286" y="2307"/>
                      <a:pt x="286" y="2307"/>
                    </a:cubicBezTo>
                    <a:cubicBezTo>
                      <a:pt x="286" y="2307"/>
                      <a:pt x="1333" y="1758"/>
                      <a:pt x="1455" y="294"/>
                    </a:cubicBezTo>
                    <a:cubicBezTo>
                      <a:pt x="1468" y="122"/>
                      <a:pt x="1323" y="1"/>
                      <a:pt x="1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83"/>
              <p:cNvSpPr/>
              <p:nvPr/>
            </p:nvSpPr>
            <p:spPr>
              <a:xfrm>
                <a:off x="3982000" y="4791550"/>
                <a:ext cx="61200" cy="28500"/>
              </a:xfrm>
              <a:custGeom>
                <a:rect b="b" l="l" r="r" t="t"/>
                <a:pathLst>
                  <a:path extrusionOk="0" h="1140" w="2448">
                    <a:moveTo>
                      <a:pt x="361" y="1"/>
                    </a:moveTo>
                    <a:cubicBezTo>
                      <a:pt x="106" y="1"/>
                      <a:pt x="1" y="308"/>
                      <a:pt x="201" y="469"/>
                    </a:cubicBezTo>
                    <a:cubicBezTo>
                      <a:pt x="844" y="1023"/>
                      <a:pt x="1497" y="1139"/>
                      <a:pt x="1932" y="1139"/>
                    </a:cubicBezTo>
                    <a:cubicBezTo>
                      <a:pt x="2247" y="1139"/>
                      <a:pt x="2447" y="1078"/>
                      <a:pt x="2447" y="1078"/>
                    </a:cubicBezTo>
                    <a:cubicBezTo>
                      <a:pt x="2447" y="1078"/>
                      <a:pt x="1837" y="62"/>
                      <a:pt x="374" y="1"/>
                    </a:cubicBezTo>
                    <a:cubicBezTo>
                      <a:pt x="369" y="1"/>
                      <a:pt x="365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83"/>
              <p:cNvSpPr/>
              <p:nvPr/>
            </p:nvSpPr>
            <p:spPr>
              <a:xfrm>
                <a:off x="4032500" y="4758875"/>
                <a:ext cx="34850" cy="59900"/>
              </a:xfrm>
              <a:custGeom>
                <a:rect b="b" l="l" r="r" t="t"/>
                <a:pathLst>
                  <a:path extrusionOk="0" h="2396" w="1394">
                    <a:moveTo>
                      <a:pt x="1098" y="0"/>
                    </a:moveTo>
                    <a:cubicBezTo>
                      <a:pt x="1020" y="0"/>
                      <a:pt x="941" y="34"/>
                      <a:pt x="885" y="108"/>
                    </a:cubicBezTo>
                    <a:cubicBezTo>
                      <a:pt x="0" y="1277"/>
                      <a:pt x="407" y="2396"/>
                      <a:pt x="407" y="2396"/>
                    </a:cubicBezTo>
                    <a:cubicBezTo>
                      <a:pt x="407" y="2396"/>
                      <a:pt x="1393" y="1735"/>
                      <a:pt x="1363" y="261"/>
                    </a:cubicBezTo>
                    <a:cubicBezTo>
                      <a:pt x="1363" y="100"/>
                      <a:pt x="1232" y="0"/>
                      <a:pt x="10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83"/>
              <p:cNvSpPr/>
              <p:nvPr/>
            </p:nvSpPr>
            <p:spPr>
              <a:xfrm>
                <a:off x="4007350" y="4849475"/>
                <a:ext cx="62275" cy="25950"/>
              </a:xfrm>
              <a:custGeom>
                <a:rect b="b" l="l" r="r" t="t"/>
                <a:pathLst>
                  <a:path extrusionOk="0" h="1038" w="2491">
                    <a:moveTo>
                      <a:pt x="423" y="1"/>
                    </a:moveTo>
                    <a:cubicBezTo>
                      <a:pt x="401" y="1"/>
                      <a:pt x="378" y="1"/>
                      <a:pt x="356" y="2"/>
                    </a:cubicBezTo>
                    <a:cubicBezTo>
                      <a:pt x="102" y="22"/>
                      <a:pt x="0" y="337"/>
                      <a:pt x="203" y="490"/>
                    </a:cubicBezTo>
                    <a:cubicBezTo>
                      <a:pt x="804" y="929"/>
                      <a:pt x="1385" y="1037"/>
                      <a:pt x="1812" y="1037"/>
                    </a:cubicBezTo>
                    <a:cubicBezTo>
                      <a:pt x="2223" y="1037"/>
                      <a:pt x="2491" y="937"/>
                      <a:pt x="2491" y="937"/>
                    </a:cubicBezTo>
                    <a:cubicBezTo>
                      <a:pt x="2491" y="937"/>
                      <a:pt x="1831" y="1"/>
                      <a:pt x="4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83"/>
              <p:cNvSpPr/>
              <p:nvPr/>
            </p:nvSpPr>
            <p:spPr>
              <a:xfrm>
                <a:off x="4057400" y="4811925"/>
                <a:ext cx="35350" cy="60975"/>
              </a:xfrm>
              <a:custGeom>
                <a:rect b="b" l="l" r="r" t="t"/>
                <a:pathLst>
                  <a:path extrusionOk="0" h="2439" w="1414">
                    <a:moveTo>
                      <a:pt x="1010" y="1"/>
                    </a:moveTo>
                    <a:cubicBezTo>
                      <a:pt x="928" y="1"/>
                      <a:pt x="845" y="38"/>
                      <a:pt x="794" y="121"/>
                    </a:cubicBezTo>
                    <a:cubicBezTo>
                      <a:pt x="1" y="1361"/>
                      <a:pt x="489" y="2439"/>
                      <a:pt x="489" y="2439"/>
                    </a:cubicBezTo>
                    <a:cubicBezTo>
                      <a:pt x="489" y="2439"/>
                      <a:pt x="1414" y="1697"/>
                      <a:pt x="1271" y="233"/>
                    </a:cubicBezTo>
                    <a:cubicBezTo>
                      <a:pt x="1265" y="91"/>
                      <a:pt x="1138" y="1"/>
                      <a:pt x="1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83"/>
              <p:cNvSpPr/>
              <p:nvPr/>
            </p:nvSpPr>
            <p:spPr>
              <a:xfrm>
                <a:off x="3971000" y="4641775"/>
                <a:ext cx="35100" cy="60600"/>
              </a:xfrm>
              <a:custGeom>
                <a:rect b="b" l="l" r="r" t="t"/>
                <a:pathLst>
                  <a:path extrusionOk="0" h="2424" w="1404">
                    <a:moveTo>
                      <a:pt x="343" y="1"/>
                    </a:moveTo>
                    <a:cubicBezTo>
                      <a:pt x="212" y="1"/>
                      <a:pt x="84" y="100"/>
                      <a:pt x="72" y="259"/>
                    </a:cubicBezTo>
                    <a:cubicBezTo>
                      <a:pt x="0" y="1722"/>
                      <a:pt x="956" y="2424"/>
                      <a:pt x="956" y="2424"/>
                    </a:cubicBezTo>
                    <a:cubicBezTo>
                      <a:pt x="956" y="2424"/>
                      <a:pt x="1403" y="1326"/>
                      <a:pt x="559" y="116"/>
                    </a:cubicBezTo>
                    <a:cubicBezTo>
                      <a:pt x="502" y="36"/>
                      <a:pt x="422" y="1"/>
                      <a:pt x="3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83"/>
              <p:cNvSpPr/>
              <p:nvPr/>
            </p:nvSpPr>
            <p:spPr>
              <a:xfrm>
                <a:off x="3794375" y="4913800"/>
                <a:ext cx="347925" cy="135725"/>
              </a:xfrm>
              <a:custGeom>
                <a:rect b="b" l="l" r="r" t="t"/>
                <a:pathLst>
                  <a:path extrusionOk="0" h="5429" w="13917">
                    <a:moveTo>
                      <a:pt x="3660" y="0"/>
                    </a:moveTo>
                    <a:cubicBezTo>
                      <a:pt x="3646" y="0"/>
                      <a:pt x="3633" y="0"/>
                      <a:pt x="3619" y="0"/>
                    </a:cubicBezTo>
                    <a:cubicBezTo>
                      <a:pt x="0" y="41"/>
                      <a:pt x="163" y="2582"/>
                      <a:pt x="3203" y="3192"/>
                    </a:cubicBezTo>
                    <a:cubicBezTo>
                      <a:pt x="6232" y="3792"/>
                      <a:pt x="13917" y="5429"/>
                      <a:pt x="13917" y="5429"/>
                    </a:cubicBezTo>
                    <a:cubicBezTo>
                      <a:pt x="13917" y="5429"/>
                      <a:pt x="7298" y="0"/>
                      <a:pt x="3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83"/>
              <p:cNvSpPr/>
              <p:nvPr/>
            </p:nvSpPr>
            <p:spPr>
              <a:xfrm>
                <a:off x="3830450" y="4935400"/>
                <a:ext cx="191650" cy="53400"/>
              </a:xfrm>
              <a:custGeom>
                <a:rect b="b" l="l" r="r" t="t"/>
                <a:pathLst>
                  <a:path extrusionOk="0" fill="none" h="2136" w="7666">
                    <a:moveTo>
                      <a:pt x="1" y="316"/>
                    </a:moveTo>
                    <a:cubicBezTo>
                      <a:pt x="1" y="316"/>
                      <a:pt x="3986" y="1"/>
                      <a:pt x="7666" y="2135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83"/>
              <p:cNvSpPr/>
              <p:nvPr/>
            </p:nvSpPr>
            <p:spPr>
              <a:xfrm>
                <a:off x="3860700" y="4919125"/>
                <a:ext cx="31275" cy="26975"/>
              </a:xfrm>
              <a:custGeom>
                <a:rect b="b" l="l" r="r" t="t"/>
                <a:pathLst>
                  <a:path extrusionOk="0" fill="none" h="1079" w="1251">
                    <a:moveTo>
                      <a:pt x="1251" y="1078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83"/>
              <p:cNvSpPr/>
              <p:nvPr/>
            </p:nvSpPr>
            <p:spPr>
              <a:xfrm>
                <a:off x="3852325" y="4959550"/>
                <a:ext cx="95825" cy="22625"/>
              </a:xfrm>
              <a:custGeom>
                <a:rect b="b" l="l" r="r" t="t"/>
                <a:pathLst>
                  <a:path extrusionOk="0" fill="none" h="905" w="3833">
                    <a:moveTo>
                      <a:pt x="3833" y="0"/>
                    </a:moveTo>
                    <a:lnTo>
                      <a:pt x="0" y="905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83"/>
              <p:cNvSpPr/>
              <p:nvPr/>
            </p:nvSpPr>
            <p:spPr>
              <a:xfrm>
                <a:off x="3861725" y="4913800"/>
                <a:ext cx="280325" cy="135725"/>
              </a:xfrm>
              <a:custGeom>
                <a:rect b="b" l="l" r="r" t="t"/>
                <a:pathLst>
                  <a:path extrusionOk="0" h="5429" w="11213">
                    <a:moveTo>
                      <a:pt x="955" y="0"/>
                    </a:moveTo>
                    <a:cubicBezTo>
                      <a:pt x="942" y="0"/>
                      <a:pt x="929" y="0"/>
                      <a:pt x="915" y="0"/>
                    </a:cubicBezTo>
                    <a:cubicBezTo>
                      <a:pt x="570" y="11"/>
                      <a:pt x="265" y="41"/>
                      <a:pt x="0" y="82"/>
                    </a:cubicBezTo>
                    <a:lnTo>
                      <a:pt x="3030" y="2298"/>
                    </a:lnTo>
                    <a:cubicBezTo>
                      <a:pt x="3030" y="2298"/>
                      <a:pt x="1169" y="2501"/>
                      <a:pt x="315" y="3152"/>
                    </a:cubicBezTo>
                    <a:cubicBezTo>
                      <a:pt x="387" y="3162"/>
                      <a:pt x="437" y="3172"/>
                      <a:pt x="498" y="3192"/>
                    </a:cubicBezTo>
                    <a:cubicBezTo>
                      <a:pt x="3517" y="3792"/>
                      <a:pt x="11213" y="5429"/>
                      <a:pt x="11213" y="5429"/>
                    </a:cubicBezTo>
                    <a:cubicBezTo>
                      <a:pt x="11213" y="5429"/>
                      <a:pt x="4583" y="0"/>
                      <a:pt x="955" y="0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83"/>
              <p:cNvSpPr/>
              <p:nvPr/>
            </p:nvSpPr>
            <p:spPr>
              <a:xfrm>
                <a:off x="3826150" y="4981950"/>
                <a:ext cx="401800" cy="147900"/>
              </a:xfrm>
              <a:custGeom>
                <a:rect b="b" l="l" r="r" t="t"/>
                <a:pathLst>
                  <a:path extrusionOk="0" h="5916" w="16072">
                    <a:moveTo>
                      <a:pt x="4506" y="0"/>
                    </a:moveTo>
                    <a:cubicBezTo>
                      <a:pt x="2862" y="0"/>
                      <a:pt x="1500" y="606"/>
                      <a:pt x="824" y="2245"/>
                    </a:cubicBezTo>
                    <a:cubicBezTo>
                      <a:pt x="0" y="4634"/>
                      <a:pt x="16041" y="5915"/>
                      <a:pt x="16041" y="5915"/>
                    </a:cubicBezTo>
                    <a:lnTo>
                      <a:pt x="16072" y="4858"/>
                    </a:lnTo>
                    <a:cubicBezTo>
                      <a:pt x="16072" y="4858"/>
                      <a:pt x="9160" y="0"/>
                      <a:pt x="4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83"/>
              <p:cNvSpPr/>
              <p:nvPr/>
            </p:nvSpPr>
            <p:spPr>
              <a:xfrm>
                <a:off x="3898325" y="5023850"/>
                <a:ext cx="297600" cy="65075"/>
              </a:xfrm>
              <a:custGeom>
                <a:rect b="b" l="l" r="r" t="t"/>
                <a:pathLst>
                  <a:path extrusionOk="0" fill="none" h="2603" w="11904">
                    <a:moveTo>
                      <a:pt x="0" y="0"/>
                    </a:moveTo>
                    <a:cubicBezTo>
                      <a:pt x="0" y="0"/>
                      <a:pt x="8915" y="1240"/>
                      <a:pt x="11904" y="2602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83"/>
              <p:cNvSpPr/>
              <p:nvPr/>
            </p:nvSpPr>
            <p:spPr>
              <a:xfrm>
                <a:off x="4017750" y="5003775"/>
                <a:ext cx="42975" cy="47525"/>
              </a:xfrm>
              <a:custGeom>
                <a:rect b="b" l="l" r="r" t="t"/>
                <a:pathLst>
                  <a:path extrusionOk="0" fill="none" h="1901" w="1719">
                    <a:moveTo>
                      <a:pt x="1719" y="1901"/>
                    </a:moveTo>
                    <a:cubicBezTo>
                      <a:pt x="1719" y="1901"/>
                      <a:pt x="855" y="1444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83"/>
              <p:cNvSpPr/>
              <p:nvPr/>
            </p:nvSpPr>
            <p:spPr>
              <a:xfrm>
                <a:off x="3938225" y="4981900"/>
                <a:ext cx="289725" cy="147675"/>
              </a:xfrm>
              <a:custGeom>
                <a:rect b="b" l="l" r="r" t="t"/>
                <a:pathLst>
                  <a:path extrusionOk="0" h="5907" w="11589">
                    <a:moveTo>
                      <a:pt x="44" y="1"/>
                    </a:moveTo>
                    <a:cubicBezTo>
                      <a:pt x="29" y="1"/>
                      <a:pt x="15" y="1"/>
                      <a:pt x="0" y="1"/>
                    </a:cubicBezTo>
                    <a:lnTo>
                      <a:pt x="9413" y="5714"/>
                    </a:lnTo>
                    <a:cubicBezTo>
                      <a:pt x="10054" y="5775"/>
                      <a:pt x="10572" y="5826"/>
                      <a:pt x="10948" y="5856"/>
                    </a:cubicBezTo>
                    <a:lnTo>
                      <a:pt x="11558" y="5907"/>
                    </a:lnTo>
                    <a:lnTo>
                      <a:pt x="11589" y="4850"/>
                    </a:lnTo>
                    <a:cubicBezTo>
                      <a:pt x="11589" y="4850"/>
                      <a:pt x="4699" y="1"/>
                      <a:pt x="44" y="1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83"/>
              <p:cNvSpPr/>
              <p:nvPr/>
            </p:nvSpPr>
            <p:spPr>
              <a:xfrm>
                <a:off x="3915850" y="5038325"/>
                <a:ext cx="73975" cy="35600"/>
              </a:xfrm>
              <a:custGeom>
                <a:rect b="b" l="l" r="r" t="t"/>
                <a:pathLst>
                  <a:path extrusionOk="0" fill="none" h="1424" w="2959">
                    <a:moveTo>
                      <a:pt x="2959" y="1"/>
                    </a:moveTo>
                    <a:cubicBezTo>
                      <a:pt x="2959" y="1"/>
                      <a:pt x="1373" y="366"/>
                      <a:pt x="0" y="1424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83"/>
              <p:cNvSpPr/>
              <p:nvPr/>
            </p:nvSpPr>
            <p:spPr>
              <a:xfrm>
                <a:off x="3726000" y="4757400"/>
                <a:ext cx="541350" cy="381325"/>
              </a:xfrm>
              <a:custGeom>
                <a:rect b="b" l="l" r="r" t="t"/>
                <a:pathLst>
                  <a:path extrusionOk="0" h="15253" w="21654">
                    <a:moveTo>
                      <a:pt x="5813" y="0"/>
                    </a:moveTo>
                    <a:cubicBezTo>
                      <a:pt x="4601" y="0"/>
                      <a:pt x="3451" y="426"/>
                      <a:pt x="2420" y="1428"/>
                    </a:cubicBezTo>
                    <a:cubicBezTo>
                      <a:pt x="1" y="4071"/>
                      <a:pt x="21033" y="15253"/>
                      <a:pt x="21033" y="15253"/>
                    </a:cubicBezTo>
                    <a:lnTo>
                      <a:pt x="21653" y="13891"/>
                    </a:lnTo>
                    <a:cubicBezTo>
                      <a:pt x="21653" y="13891"/>
                      <a:pt x="12732" y="0"/>
                      <a:pt x="5813" y="0"/>
                    </a:cubicBezTo>
                    <a:close/>
                  </a:path>
                </a:pathLst>
              </a:custGeom>
              <a:solidFill>
                <a:srgbClr val="3056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83"/>
              <p:cNvSpPr/>
              <p:nvPr/>
            </p:nvSpPr>
            <p:spPr>
              <a:xfrm>
                <a:off x="3850275" y="4796400"/>
                <a:ext cx="388350" cy="302950"/>
              </a:xfrm>
              <a:custGeom>
                <a:rect b="b" l="l" r="r" t="t"/>
                <a:pathLst>
                  <a:path extrusionOk="0" fill="none" h="12118" w="15534">
                    <a:moveTo>
                      <a:pt x="1" y="0"/>
                    </a:moveTo>
                    <a:cubicBezTo>
                      <a:pt x="1" y="0"/>
                      <a:pt x="10929" y="6628"/>
                      <a:pt x="15534" y="12117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83"/>
              <p:cNvSpPr/>
              <p:nvPr/>
            </p:nvSpPr>
            <p:spPr>
              <a:xfrm>
                <a:off x="3841650" y="4847725"/>
                <a:ext cx="92525" cy="12975"/>
              </a:xfrm>
              <a:custGeom>
                <a:rect b="b" l="l" r="r" t="t"/>
                <a:pathLst>
                  <a:path extrusionOk="0" fill="none" h="519" w="3701">
                    <a:moveTo>
                      <a:pt x="0" y="519"/>
                    </a:moveTo>
                    <a:cubicBezTo>
                      <a:pt x="0" y="519"/>
                      <a:pt x="2511" y="0"/>
                      <a:pt x="3700" y="10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83"/>
              <p:cNvSpPr/>
              <p:nvPr/>
            </p:nvSpPr>
            <p:spPr>
              <a:xfrm>
                <a:off x="4002500" y="4826875"/>
                <a:ext cx="32825" cy="94075"/>
              </a:xfrm>
              <a:custGeom>
                <a:rect b="b" l="l" r="r" t="t"/>
                <a:pathLst>
                  <a:path extrusionOk="0" fill="none" h="3763" w="1313">
                    <a:moveTo>
                      <a:pt x="1" y="1"/>
                    </a:moveTo>
                    <a:cubicBezTo>
                      <a:pt x="1" y="1"/>
                      <a:pt x="530" y="2308"/>
                      <a:pt x="1312" y="376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83"/>
              <p:cNvSpPr/>
              <p:nvPr/>
            </p:nvSpPr>
            <p:spPr>
              <a:xfrm>
                <a:off x="4048500" y="4979375"/>
                <a:ext cx="67125" cy="14000"/>
              </a:xfrm>
              <a:custGeom>
                <a:rect b="b" l="l" r="r" t="t"/>
                <a:pathLst>
                  <a:path extrusionOk="0" fill="none" h="560" w="2685">
                    <a:moveTo>
                      <a:pt x="1" y="559"/>
                    </a:moveTo>
                    <a:cubicBezTo>
                      <a:pt x="1" y="559"/>
                      <a:pt x="1465" y="0"/>
                      <a:pt x="2685" y="13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4"/>
          <p:cNvSpPr/>
          <p:nvPr/>
        </p:nvSpPr>
        <p:spPr>
          <a:xfrm>
            <a:off x="-571576" y="-361275"/>
            <a:ext cx="1821255" cy="1993285"/>
          </a:xfrm>
          <a:custGeom>
            <a:rect b="b" l="l" r="r" t="t"/>
            <a:pathLst>
              <a:path extrusionOk="0" h="74411" w="67989">
                <a:moveTo>
                  <a:pt x="1693" y="46813"/>
                </a:moveTo>
                <a:cubicBezTo>
                  <a:pt x="3144" y="52510"/>
                  <a:pt x="5778" y="58637"/>
                  <a:pt x="8788" y="62937"/>
                </a:cubicBezTo>
                <a:cubicBezTo>
                  <a:pt x="11798" y="67237"/>
                  <a:pt x="15291" y="70784"/>
                  <a:pt x="19752" y="72611"/>
                </a:cubicBezTo>
                <a:cubicBezTo>
                  <a:pt x="24213" y="74438"/>
                  <a:pt x="30823" y="74654"/>
                  <a:pt x="35553" y="73901"/>
                </a:cubicBezTo>
                <a:cubicBezTo>
                  <a:pt x="40283" y="73149"/>
                  <a:pt x="44959" y="71428"/>
                  <a:pt x="48130" y="68096"/>
                </a:cubicBezTo>
                <a:cubicBezTo>
                  <a:pt x="51301" y="64764"/>
                  <a:pt x="52429" y="58422"/>
                  <a:pt x="54579" y="53907"/>
                </a:cubicBezTo>
                <a:cubicBezTo>
                  <a:pt x="56729" y="49392"/>
                  <a:pt x="59094" y="44233"/>
                  <a:pt x="61029" y="41008"/>
                </a:cubicBezTo>
                <a:cubicBezTo>
                  <a:pt x="62964" y="37783"/>
                  <a:pt x="65059" y="37891"/>
                  <a:pt x="66188" y="34559"/>
                </a:cubicBezTo>
                <a:cubicBezTo>
                  <a:pt x="67317" y="31227"/>
                  <a:pt x="68177" y="24992"/>
                  <a:pt x="67801" y="21015"/>
                </a:cubicBezTo>
                <a:cubicBezTo>
                  <a:pt x="67425" y="17038"/>
                  <a:pt x="65866" y="13597"/>
                  <a:pt x="63931" y="10695"/>
                </a:cubicBezTo>
                <a:cubicBezTo>
                  <a:pt x="61996" y="7793"/>
                  <a:pt x="60331" y="5375"/>
                  <a:pt x="56192" y="3601"/>
                </a:cubicBezTo>
                <a:cubicBezTo>
                  <a:pt x="52054" y="1828"/>
                  <a:pt x="46087" y="162"/>
                  <a:pt x="39100" y="54"/>
                </a:cubicBezTo>
                <a:cubicBezTo>
                  <a:pt x="32113" y="-53"/>
                  <a:pt x="20343" y="753"/>
                  <a:pt x="14270" y="2956"/>
                </a:cubicBezTo>
                <a:cubicBezTo>
                  <a:pt x="8197" y="5160"/>
                  <a:pt x="5026" y="8975"/>
                  <a:pt x="2661" y="13275"/>
                </a:cubicBezTo>
                <a:cubicBezTo>
                  <a:pt x="296" y="17575"/>
                  <a:pt x="242" y="23164"/>
                  <a:pt x="81" y="28754"/>
                </a:cubicBezTo>
                <a:cubicBezTo>
                  <a:pt x="-80" y="34344"/>
                  <a:pt x="242" y="41116"/>
                  <a:pt x="1693" y="46813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84"/>
          <p:cNvSpPr/>
          <p:nvPr/>
        </p:nvSpPr>
        <p:spPr>
          <a:xfrm>
            <a:off x="7488674" y="-248904"/>
            <a:ext cx="2130175" cy="2333575"/>
          </a:xfrm>
          <a:custGeom>
            <a:rect b="b" l="l" r="r" t="t"/>
            <a:pathLst>
              <a:path extrusionOk="0" h="93343" w="85207">
                <a:moveTo>
                  <a:pt x="80007" y="24145"/>
                </a:moveTo>
                <a:cubicBezTo>
                  <a:pt x="79577" y="20867"/>
                  <a:pt x="80061" y="17320"/>
                  <a:pt x="79040" y="14471"/>
                </a:cubicBezTo>
                <a:cubicBezTo>
                  <a:pt x="78019" y="11623"/>
                  <a:pt x="78556" y="9311"/>
                  <a:pt x="73880" y="7054"/>
                </a:cubicBezTo>
                <a:cubicBezTo>
                  <a:pt x="69204" y="4797"/>
                  <a:pt x="58509" y="2056"/>
                  <a:pt x="50985" y="927"/>
                </a:cubicBezTo>
                <a:cubicBezTo>
                  <a:pt x="43461" y="-202"/>
                  <a:pt x="35775" y="-40"/>
                  <a:pt x="28734" y="282"/>
                </a:cubicBezTo>
                <a:cubicBezTo>
                  <a:pt x="21693" y="605"/>
                  <a:pt x="13470" y="282"/>
                  <a:pt x="8740" y="2862"/>
                </a:cubicBezTo>
                <a:cubicBezTo>
                  <a:pt x="4010" y="5442"/>
                  <a:pt x="1323" y="10817"/>
                  <a:pt x="356" y="15761"/>
                </a:cubicBezTo>
                <a:cubicBezTo>
                  <a:pt x="-611" y="20706"/>
                  <a:pt x="464" y="27638"/>
                  <a:pt x="2936" y="32529"/>
                </a:cubicBezTo>
                <a:cubicBezTo>
                  <a:pt x="5408" y="37420"/>
                  <a:pt x="10514" y="42311"/>
                  <a:pt x="15190" y="45106"/>
                </a:cubicBezTo>
                <a:cubicBezTo>
                  <a:pt x="19866" y="47901"/>
                  <a:pt x="26960" y="46987"/>
                  <a:pt x="30991" y="49298"/>
                </a:cubicBezTo>
                <a:cubicBezTo>
                  <a:pt x="35022" y="51609"/>
                  <a:pt x="37709" y="55103"/>
                  <a:pt x="39375" y="58973"/>
                </a:cubicBezTo>
                <a:cubicBezTo>
                  <a:pt x="41041" y="62843"/>
                  <a:pt x="40236" y="68486"/>
                  <a:pt x="40988" y="72517"/>
                </a:cubicBezTo>
                <a:cubicBezTo>
                  <a:pt x="41741" y="76548"/>
                  <a:pt x="42331" y="80525"/>
                  <a:pt x="43890" y="83158"/>
                </a:cubicBezTo>
                <a:cubicBezTo>
                  <a:pt x="45449" y="85792"/>
                  <a:pt x="46148" y="86652"/>
                  <a:pt x="50340" y="88318"/>
                </a:cubicBezTo>
                <a:cubicBezTo>
                  <a:pt x="54532" y="89984"/>
                  <a:pt x="63991" y="93908"/>
                  <a:pt x="69043" y="93155"/>
                </a:cubicBezTo>
                <a:cubicBezTo>
                  <a:pt x="74095" y="92403"/>
                  <a:pt x="77965" y="88801"/>
                  <a:pt x="80652" y="83803"/>
                </a:cubicBezTo>
                <a:cubicBezTo>
                  <a:pt x="83339" y="78805"/>
                  <a:pt x="85006" y="71442"/>
                  <a:pt x="85167" y="63165"/>
                </a:cubicBezTo>
                <a:cubicBezTo>
                  <a:pt x="85328" y="54888"/>
                  <a:pt x="82480" y="40645"/>
                  <a:pt x="81620" y="34142"/>
                </a:cubicBezTo>
                <a:cubicBezTo>
                  <a:pt x="80760" y="27639"/>
                  <a:pt x="80437" y="27424"/>
                  <a:pt x="80007" y="24145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84"/>
          <p:cNvSpPr txBox="1"/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77" name="Google Shape;577;p84"/>
          <p:cNvSpPr txBox="1"/>
          <p:nvPr>
            <p:ph idx="1" type="subTitle"/>
          </p:nvPr>
        </p:nvSpPr>
        <p:spPr>
          <a:xfrm>
            <a:off x="5924550" y="2599075"/>
            <a:ext cx="2336400" cy="40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78" name="Google Shape;578;p84"/>
          <p:cNvSpPr txBox="1"/>
          <p:nvPr>
            <p:ph idx="2" type="subTitle"/>
          </p:nvPr>
        </p:nvSpPr>
        <p:spPr>
          <a:xfrm>
            <a:off x="883050" y="1742571"/>
            <a:ext cx="2336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9" name="Google Shape;579;p84"/>
          <p:cNvSpPr txBox="1"/>
          <p:nvPr>
            <p:ph idx="3" type="subTitle"/>
          </p:nvPr>
        </p:nvSpPr>
        <p:spPr>
          <a:xfrm>
            <a:off x="3403800" y="3113459"/>
            <a:ext cx="2336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0" name="Google Shape;580;p84"/>
          <p:cNvSpPr txBox="1"/>
          <p:nvPr>
            <p:ph idx="4" type="subTitle"/>
          </p:nvPr>
        </p:nvSpPr>
        <p:spPr>
          <a:xfrm>
            <a:off x="5924550" y="1742571"/>
            <a:ext cx="2336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84"/>
          <p:cNvSpPr txBox="1"/>
          <p:nvPr>
            <p:ph idx="5" type="subTitle"/>
          </p:nvPr>
        </p:nvSpPr>
        <p:spPr>
          <a:xfrm>
            <a:off x="3403800" y="3963117"/>
            <a:ext cx="2336400" cy="40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82" name="Google Shape;582;p84"/>
          <p:cNvSpPr txBox="1"/>
          <p:nvPr>
            <p:ph idx="6" type="subTitle"/>
          </p:nvPr>
        </p:nvSpPr>
        <p:spPr>
          <a:xfrm>
            <a:off x="883050" y="2600725"/>
            <a:ext cx="2336400" cy="3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5"/>
          <p:cNvSpPr/>
          <p:nvPr/>
        </p:nvSpPr>
        <p:spPr>
          <a:xfrm rot="156608">
            <a:off x="-685891" y="322123"/>
            <a:ext cx="2000154" cy="4286387"/>
          </a:xfrm>
          <a:custGeom>
            <a:rect b="b" l="l" r="r" t="t"/>
            <a:pathLst>
              <a:path extrusionOk="0" h="146780" w="68486">
                <a:moveTo>
                  <a:pt x="5832" y="19832"/>
                </a:moveTo>
                <a:cubicBezTo>
                  <a:pt x="7498" y="10642"/>
                  <a:pt x="7928" y="11609"/>
                  <a:pt x="10024" y="8545"/>
                </a:cubicBezTo>
                <a:cubicBezTo>
                  <a:pt x="12120" y="5482"/>
                  <a:pt x="16259" y="2848"/>
                  <a:pt x="18409" y="1451"/>
                </a:cubicBezTo>
                <a:cubicBezTo>
                  <a:pt x="20559" y="54"/>
                  <a:pt x="21203" y="322"/>
                  <a:pt x="22923" y="161"/>
                </a:cubicBezTo>
                <a:cubicBezTo>
                  <a:pt x="24643" y="0"/>
                  <a:pt x="26739" y="161"/>
                  <a:pt x="28728" y="483"/>
                </a:cubicBezTo>
                <a:cubicBezTo>
                  <a:pt x="30717" y="805"/>
                  <a:pt x="32705" y="590"/>
                  <a:pt x="34855" y="2095"/>
                </a:cubicBezTo>
                <a:cubicBezTo>
                  <a:pt x="37005" y="3600"/>
                  <a:pt x="39746" y="6126"/>
                  <a:pt x="41627" y="9512"/>
                </a:cubicBezTo>
                <a:cubicBezTo>
                  <a:pt x="43508" y="12898"/>
                  <a:pt x="45658" y="18380"/>
                  <a:pt x="46142" y="22411"/>
                </a:cubicBezTo>
                <a:cubicBezTo>
                  <a:pt x="46626" y="26442"/>
                  <a:pt x="45389" y="27947"/>
                  <a:pt x="44529" y="33698"/>
                </a:cubicBezTo>
                <a:cubicBezTo>
                  <a:pt x="43669" y="39449"/>
                  <a:pt x="41305" y="48424"/>
                  <a:pt x="40982" y="56916"/>
                </a:cubicBezTo>
                <a:cubicBezTo>
                  <a:pt x="40660" y="65408"/>
                  <a:pt x="41035" y="77931"/>
                  <a:pt x="42594" y="84649"/>
                </a:cubicBezTo>
                <a:cubicBezTo>
                  <a:pt x="44153" y="91367"/>
                  <a:pt x="46787" y="93249"/>
                  <a:pt x="50334" y="97226"/>
                </a:cubicBezTo>
                <a:cubicBezTo>
                  <a:pt x="53881" y="101203"/>
                  <a:pt x="60868" y="104321"/>
                  <a:pt x="63878" y="108513"/>
                </a:cubicBezTo>
                <a:cubicBezTo>
                  <a:pt x="66888" y="112705"/>
                  <a:pt x="68768" y="116951"/>
                  <a:pt x="68392" y="122379"/>
                </a:cubicBezTo>
                <a:cubicBezTo>
                  <a:pt x="68016" y="127807"/>
                  <a:pt x="64307" y="137267"/>
                  <a:pt x="61620" y="141083"/>
                </a:cubicBezTo>
                <a:cubicBezTo>
                  <a:pt x="58933" y="144899"/>
                  <a:pt x="56784" y="144361"/>
                  <a:pt x="52269" y="145275"/>
                </a:cubicBezTo>
                <a:cubicBezTo>
                  <a:pt x="47754" y="146189"/>
                  <a:pt x="40820" y="146995"/>
                  <a:pt x="34532" y="146565"/>
                </a:cubicBezTo>
                <a:cubicBezTo>
                  <a:pt x="28244" y="146135"/>
                  <a:pt x="19215" y="146780"/>
                  <a:pt x="14539" y="142695"/>
                </a:cubicBezTo>
                <a:cubicBezTo>
                  <a:pt x="9863" y="138610"/>
                  <a:pt x="8896" y="135225"/>
                  <a:pt x="6477" y="122057"/>
                </a:cubicBezTo>
                <a:cubicBezTo>
                  <a:pt x="4058" y="108889"/>
                  <a:pt x="135" y="80726"/>
                  <a:pt x="27" y="63688"/>
                </a:cubicBezTo>
                <a:cubicBezTo>
                  <a:pt x="-80" y="46651"/>
                  <a:pt x="4166" y="29023"/>
                  <a:pt x="5832" y="19832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85"/>
          <p:cNvSpPr/>
          <p:nvPr/>
        </p:nvSpPr>
        <p:spPr>
          <a:xfrm>
            <a:off x="6903733" y="3082295"/>
            <a:ext cx="2574975" cy="2507975"/>
          </a:xfrm>
          <a:custGeom>
            <a:rect b="b" l="l" r="r" t="t"/>
            <a:pathLst>
              <a:path extrusionOk="0" h="100319" w="102999">
                <a:moveTo>
                  <a:pt x="53744" y="100184"/>
                </a:moveTo>
                <a:cubicBezTo>
                  <a:pt x="42565" y="100453"/>
                  <a:pt x="24346" y="99324"/>
                  <a:pt x="16015" y="97282"/>
                </a:cubicBezTo>
                <a:cubicBezTo>
                  <a:pt x="7685" y="95240"/>
                  <a:pt x="6233" y="92122"/>
                  <a:pt x="3761" y="87930"/>
                </a:cubicBezTo>
                <a:cubicBezTo>
                  <a:pt x="1289" y="83738"/>
                  <a:pt x="-1560" y="76482"/>
                  <a:pt x="1181" y="72129"/>
                </a:cubicBezTo>
                <a:cubicBezTo>
                  <a:pt x="3922" y="67776"/>
                  <a:pt x="12414" y="64497"/>
                  <a:pt x="20207" y="61810"/>
                </a:cubicBezTo>
                <a:cubicBezTo>
                  <a:pt x="28000" y="59123"/>
                  <a:pt x="41921" y="59176"/>
                  <a:pt x="47940" y="56005"/>
                </a:cubicBezTo>
                <a:cubicBezTo>
                  <a:pt x="53960" y="52834"/>
                  <a:pt x="54927" y="48158"/>
                  <a:pt x="56324" y="42783"/>
                </a:cubicBezTo>
                <a:cubicBezTo>
                  <a:pt x="57721" y="37408"/>
                  <a:pt x="54658" y="30207"/>
                  <a:pt x="56324" y="23757"/>
                </a:cubicBezTo>
                <a:cubicBezTo>
                  <a:pt x="57990" y="17308"/>
                  <a:pt x="62398" y="7956"/>
                  <a:pt x="66321" y="4086"/>
                </a:cubicBezTo>
                <a:cubicBezTo>
                  <a:pt x="70245" y="216"/>
                  <a:pt x="74383" y="-697"/>
                  <a:pt x="79865" y="539"/>
                </a:cubicBezTo>
                <a:cubicBezTo>
                  <a:pt x="85347" y="1775"/>
                  <a:pt x="95506" y="5161"/>
                  <a:pt x="99214" y="11503"/>
                </a:cubicBezTo>
                <a:cubicBezTo>
                  <a:pt x="102923" y="17845"/>
                  <a:pt x="101794" y="26552"/>
                  <a:pt x="102116" y="38591"/>
                </a:cubicBezTo>
                <a:cubicBezTo>
                  <a:pt x="102438" y="50630"/>
                  <a:pt x="104319" y="74225"/>
                  <a:pt x="101148" y="83738"/>
                </a:cubicBezTo>
                <a:cubicBezTo>
                  <a:pt x="97977" y="93251"/>
                  <a:pt x="90991" y="92929"/>
                  <a:pt x="83090" y="95670"/>
                </a:cubicBezTo>
                <a:cubicBezTo>
                  <a:pt x="75189" y="98411"/>
                  <a:pt x="64923" y="99915"/>
                  <a:pt x="53744" y="100184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85"/>
          <p:cNvSpPr txBox="1"/>
          <p:nvPr>
            <p:ph idx="1" type="subTitle"/>
          </p:nvPr>
        </p:nvSpPr>
        <p:spPr>
          <a:xfrm>
            <a:off x="1533979" y="3141975"/>
            <a:ext cx="2650200" cy="5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/>
        </p:txBody>
      </p:sp>
      <p:sp>
        <p:nvSpPr>
          <p:cNvPr id="587" name="Google Shape;587;p85"/>
          <p:cNvSpPr txBox="1"/>
          <p:nvPr>
            <p:ph idx="2" type="subTitle"/>
          </p:nvPr>
        </p:nvSpPr>
        <p:spPr>
          <a:xfrm>
            <a:off x="4959821" y="3141975"/>
            <a:ext cx="2650200" cy="5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ssion One"/>
              <a:buNone/>
              <a:defRPr b="1"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/>
        </p:txBody>
      </p:sp>
      <p:sp>
        <p:nvSpPr>
          <p:cNvPr id="588" name="Google Shape;588;p85"/>
          <p:cNvSpPr txBox="1"/>
          <p:nvPr>
            <p:ph idx="3" type="subTitle"/>
          </p:nvPr>
        </p:nvSpPr>
        <p:spPr>
          <a:xfrm>
            <a:off x="1533979" y="3757150"/>
            <a:ext cx="265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9" name="Google Shape;589;p85"/>
          <p:cNvSpPr txBox="1"/>
          <p:nvPr>
            <p:ph idx="4" type="subTitle"/>
          </p:nvPr>
        </p:nvSpPr>
        <p:spPr>
          <a:xfrm>
            <a:off x="4959821" y="3757150"/>
            <a:ext cx="265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85"/>
          <p:cNvSpPr txBox="1"/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86"/>
          <p:cNvSpPr/>
          <p:nvPr/>
        </p:nvSpPr>
        <p:spPr>
          <a:xfrm rot="535015">
            <a:off x="-856377" y="4132355"/>
            <a:ext cx="6172637" cy="1559978"/>
          </a:xfrm>
          <a:custGeom>
            <a:rect b="b" l="l" r="r" t="t"/>
            <a:pathLst>
              <a:path extrusionOk="0" h="62400" w="246909">
                <a:moveTo>
                  <a:pt x="17162" y="887"/>
                </a:moveTo>
                <a:cubicBezTo>
                  <a:pt x="20763" y="-295"/>
                  <a:pt x="22160" y="-295"/>
                  <a:pt x="28126" y="1210"/>
                </a:cubicBezTo>
                <a:cubicBezTo>
                  <a:pt x="34092" y="2715"/>
                  <a:pt x="42477" y="6047"/>
                  <a:pt x="52957" y="9917"/>
                </a:cubicBezTo>
                <a:cubicBezTo>
                  <a:pt x="63438" y="13787"/>
                  <a:pt x="78809" y="23084"/>
                  <a:pt x="91009" y="24428"/>
                </a:cubicBezTo>
                <a:cubicBezTo>
                  <a:pt x="103209" y="25772"/>
                  <a:pt x="114711" y="21419"/>
                  <a:pt x="126159" y="17979"/>
                </a:cubicBezTo>
                <a:cubicBezTo>
                  <a:pt x="137607" y="14539"/>
                  <a:pt x="146475" y="6209"/>
                  <a:pt x="159696" y="3790"/>
                </a:cubicBezTo>
                <a:cubicBezTo>
                  <a:pt x="172918" y="1371"/>
                  <a:pt x="192858" y="1156"/>
                  <a:pt x="205488" y="3467"/>
                </a:cubicBezTo>
                <a:cubicBezTo>
                  <a:pt x="218118" y="5778"/>
                  <a:pt x="229190" y="13195"/>
                  <a:pt x="235478" y="17656"/>
                </a:cubicBezTo>
                <a:cubicBezTo>
                  <a:pt x="241766" y="22117"/>
                  <a:pt x="241659" y="24321"/>
                  <a:pt x="243218" y="30233"/>
                </a:cubicBezTo>
                <a:cubicBezTo>
                  <a:pt x="244777" y="36145"/>
                  <a:pt x="249399" y="48077"/>
                  <a:pt x="244830" y="53129"/>
                </a:cubicBezTo>
                <a:cubicBezTo>
                  <a:pt x="240262" y="58181"/>
                  <a:pt x="244507" y="59040"/>
                  <a:pt x="215807" y="60545"/>
                </a:cubicBezTo>
                <a:cubicBezTo>
                  <a:pt x="187107" y="62050"/>
                  <a:pt x="107402" y="62642"/>
                  <a:pt x="72628" y="62158"/>
                </a:cubicBezTo>
                <a:cubicBezTo>
                  <a:pt x="37854" y="61674"/>
                  <a:pt x="18989" y="63770"/>
                  <a:pt x="7165" y="57643"/>
                </a:cubicBezTo>
                <a:cubicBezTo>
                  <a:pt x="-4659" y="51516"/>
                  <a:pt x="1791" y="33619"/>
                  <a:pt x="1683" y="25396"/>
                </a:cubicBezTo>
                <a:cubicBezTo>
                  <a:pt x="1576" y="17173"/>
                  <a:pt x="3940" y="12389"/>
                  <a:pt x="6520" y="8304"/>
                </a:cubicBezTo>
                <a:cubicBezTo>
                  <a:pt x="9100" y="4219"/>
                  <a:pt x="13561" y="2069"/>
                  <a:pt x="17162" y="887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86"/>
          <p:cNvSpPr/>
          <p:nvPr/>
        </p:nvSpPr>
        <p:spPr>
          <a:xfrm>
            <a:off x="4726492" y="-411150"/>
            <a:ext cx="4921875" cy="1349275"/>
          </a:xfrm>
          <a:custGeom>
            <a:rect b="b" l="l" r="r" t="t"/>
            <a:pathLst>
              <a:path extrusionOk="0" h="53971" w="196875">
                <a:moveTo>
                  <a:pt x="123965" y="3547"/>
                </a:moveTo>
                <a:cubicBezTo>
                  <a:pt x="110744" y="3171"/>
                  <a:pt x="89944" y="0"/>
                  <a:pt x="72369" y="0"/>
                </a:cubicBezTo>
                <a:cubicBezTo>
                  <a:pt x="54794" y="0"/>
                  <a:pt x="30071" y="1290"/>
                  <a:pt x="18515" y="3547"/>
                </a:cubicBezTo>
                <a:cubicBezTo>
                  <a:pt x="6960" y="5804"/>
                  <a:pt x="6100" y="9782"/>
                  <a:pt x="3036" y="13544"/>
                </a:cubicBezTo>
                <a:cubicBezTo>
                  <a:pt x="-27" y="17306"/>
                  <a:pt x="403" y="22090"/>
                  <a:pt x="134" y="26121"/>
                </a:cubicBezTo>
                <a:cubicBezTo>
                  <a:pt x="-135" y="30152"/>
                  <a:pt x="564" y="34667"/>
                  <a:pt x="1424" y="37730"/>
                </a:cubicBezTo>
                <a:cubicBezTo>
                  <a:pt x="2284" y="40794"/>
                  <a:pt x="2714" y="42782"/>
                  <a:pt x="5294" y="44502"/>
                </a:cubicBezTo>
                <a:cubicBezTo>
                  <a:pt x="7874" y="46222"/>
                  <a:pt x="11421" y="48318"/>
                  <a:pt x="16903" y="48049"/>
                </a:cubicBezTo>
                <a:cubicBezTo>
                  <a:pt x="22385" y="47780"/>
                  <a:pt x="30017" y="44931"/>
                  <a:pt x="38186" y="42889"/>
                </a:cubicBezTo>
                <a:cubicBezTo>
                  <a:pt x="46355" y="40847"/>
                  <a:pt x="55116" y="36655"/>
                  <a:pt x="65919" y="35795"/>
                </a:cubicBezTo>
                <a:cubicBezTo>
                  <a:pt x="76722" y="34935"/>
                  <a:pt x="93330" y="36064"/>
                  <a:pt x="103004" y="37730"/>
                </a:cubicBezTo>
                <a:cubicBezTo>
                  <a:pt x="112678" y="39396"/>
                  <a:pt x="116763" y="43212"/>
                  <a:pt x="123965" y="45792"/>
                </a:cubicBezTo>
                <a:cubicBezTo>
                  <a:pt x="131167" y="48372"/>
                  <a:pt x="138208" y="52134"/>
                  <a:pt x="146216" y="53209"/>
                </a:cubicBezTo>
                <a:cubicBezTo>
                  <a:pt x="154224" y="54284"/>
                  <a:pt x="163952" y="54337"/>
                  <a:pt x="172014" y="52241"/>
                </a:cubicBezTo>
                <a:cubicBezTo>
                  <a:pt x="180076" y="50145"/>
                  <a:pt x="190717" y="46060"/>
                  <a:pt x="194587" y="40632"/>
                </a:cubicBezTo>
                <a:cubicBezTo>
                  <a:pt x="198457" y="35204"/>
                  <a:pt x="196361" y="25046"/>
                  <a:pt x="195232" y="19671"/>
                </a:cubicBezTo>
                <a:cubicBezTo>
                  <a:pt x="194103" y="14296"/>
                  <a:pt x="195071" y="11286"/>
                  <a:pt x="187815" y="8384"/>
                </a:cubicBezTo>
                <a:cubicBezTo>
                  <a:pt x="180559" y="5482"/>
                  <a:pt x="162340" y="3063"/>
                  <a:pt x="151698" y="2257"/>
                </a:cubicBezTo>
                <a:cubicBezTo>
                  <a:pt x="141056" y="1451"/>
                  <a:pt x="137187" y="3923"/>
                  <a:pt x="123965" y="3547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86"/>
          <p:cNvSpPr txBox="1"/>
          <p:nvPr>
            <p:ph type="title"/>
          </p:nvPr>
        </p:nvSpPr>
        <p:spPr>
          <a:xfrm>
            <a:off x="720000" y="809200"/>
            <a:ext cx="400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95" name="Google Shape;595;p86"/>
          <p:cNvSpPr txBox="1"/>
          <p:nvPr>
            <p:ph idx="1" type="body"/>
          </p:nvPr>
        </p:nvSpPr>
        <p:spPr>
          <a:xfrm>
            <a:off x="720000" y="1470825"/>
            <a:ext cx="4629300" cy="22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0"/>
          <p:cNvSpPr/>
          <p:nvPr/>
        </p:nvSpPr>
        <p:spPr>
          <a:xfrm>
            <a:off x="1805625" y="-404206"/>
            <a:ext cx="8424567" cy="5951912"/>
          </a:xfrm>
          <a:custGeom>
            <a:rect b="b" l="l" r="r" t="t"/>
            <a:pathLst>
              <a:path extrusionOk="0" h="124680" w="197112">
                <a:moveTo>
                  <a:pt x="2674" y="0"/>
                </a:moveTo>
                <a:cubicBezTo>
                  <a:pt x="402" y="9240"/>
                  <a:pt x="1" y="19432"/>
                  <a:pt x="1956" y="28706"/>
                </a:cubicBezTo>
                <a:cubicBezTo>
                  <a:pt x="3576" y="36475"/>
                  <a:pt x="7219" y="43827"/>
                  <a:pt x="13317" y="49040"/>
                </a:cubicBezTo>
                <a:cubicBezTo>
                  <a:pt x="20101" y="54821"/>
                  <a:pt x="28121" y="59082"/>
                  <a:pt x="34905" y="64930"/>
                </a:cubicBezTo>
                <a:cubicBezTo>
                  <a:pt x="39884" y="69224"/>
                  <a:pt x="43911" y="75389"/>
                  <a:pt x="46350" y="81404"/>
                </a:cubicBezTo>
                <a:cubicBezTo>
                  <a:pt x="48455" y="86601"/>
                  <a:pt x="48923" y="91797"/>
                  <a:pt x="49341" y="97344"/>
                </a:cubicBezTo>
                <a:cubicBezTo>
                  <a:pt x="49775" y="103159"/>
                  <a:pt x="50511" y="108990"/>
                  <a:pt x="51864" y="114704"/>
                </a:cubicBezTo>
                <a:cubicBezTo>
                  <a:pt x="52449" y="117144"/>
                  <a:pt x="53134" y="119583"/>
                  <a:pt x="54036" y="121939"/>
                </a:cubicBezTo>
                <a:cubicBezTo>
                  <a:pt x="54253" y="122474"/>
                  <a:pt x="54588" y="123593"/>
                  <a:pt x="55005" y="124679"/>
                </a:cubicBezTo>
                <a:lnTo>
                  <a:pt x="197112" y="124679"/>
                </a:lnTo>
                <a:lnTo>
                  <a:pt x="1971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0"/>
          <p:cNvSpPr/>
          <p:nvPr/>
        </p:nvSpPr>
        <p:spPr>
          <a:xfrm>
            <a:off x="3705226" y="-404206"/>
            <a:ext cx="8424567" cy="5951912"/>
          </a:xfrm>
          <a:custGeom>
            <a:rect b="b" l="l" r="r" t="t"/>
            <a:pathLst>
              <a:path extrusionOk="0" h="124680" w="197112">
                <a:moveTo>
                  <a:pt x="2674" y="0"/>
                </a:moveTo>
                <a:cubicBezTo>
                  <a:pt x="402" y="9240"/>
                  <a:pt x="1" y="19432"/>
                  <a:pt x="1956" y="28706"/>
                </a:cubicBezTo>
                <a:cubicBezTo>
                  <a:pt x="3576" y="36475"/>
                  <a:pt x="7219" y="43827"/>
                  <a:pt x="13317" y="49040"/>
                </a:cubicBezTo>
                <a:cubicBezTo>
                  <a:pt x="20101" y="54821"/>
                  <a:pt x="28121" y="59082"/>
                  <a:pt x="34905" y="64930"/>
                </a:cubicBezTo>
                <a:cubicBezTo>
                  <a:pt x="39884" y="69224"/>
                  <a:pt x="43911" y="75389"/>
                  <a:pt x="46350" y="81404"/>
                </a:cubicBezTo>
                <a:cubicBezTo>
                  <a:pt x="48455" y="86601"/>
                  <a:pt x="48923" y="91797"/>
                  <a:pt x="49341" y="97344"/>
                </a:cubicBezTo>
                <a:cubicBezTo>
                  <a:pt x="49775" y="103159"/>
                  <a:pt x="50511" y="108990"/>
                  <a:pt x="51864" y="114704"/>
                </a:cubicBezTo>
                <a:cubicBezTo>
                  <a:pt x="52449" y="117144"/>
                  <a:pt x="53134" y="119583"/>
                  <a:pt x="54036" y="121939"/>
                </a:cubicBezTo>
                <a:cubicBezTo>
                  <a:pt x="54253" y="122474"/>
                  <a:pt x="54588" y="123593"/>
                  <a:pt x="55005" y="124679"/>
                </a:cubicBezTo>
                <a:lnTo>
                  <a:pt x="197112" y="124679"/>
                </a:lnTo>
                <a:lnTo>
                  <a:pt x="1971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60"/>
          <p:cNvSpPr txBox="1"/>
          <p:nvPr>
            <p:ph type="title"/>
          </p:nvPr>
        </p:nvSpPr>
        <p:spPr>
          <a:xfrm>
            <a:off x="2311027" y="525475"/>
            <a:ext cx="11286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8" name="Google Shape;68;p60"/>
          <p:cNvSpPr txBox="1"/>
          <p:nvPr>
            <p:ph idx="1" type="subTitle"/>
          </p:nvPr>
        </p:nvSpPr>
        <p:spPr>
          <a:xfrm>
            <a:off x="4255425" y="1017925"/>
            <a:ext cx="21396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0"/>
          <p:cNvSpPr txBox="1"/>
          <p:nvPr>
            <p:ph idx="2" type="title"/>
          </p:nvPr>
        </p:nvSpPr>
        <p:spPr>
          <a:xfrm>
            <a:off x="3005863" y="1575600"/>
            <a:ext cx="11286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0" name="Google Shape;70;p60"/>
          <p:cNvSpPr txBox="1"/>
          <p:nvPr>
            <p:ph idx="3" type="subTitle"/>
          </p:nvPr>
        </p:nvSpPr>
        <p:spPr>
          <a:xfrm>
            <a:off x="4950170" y="2068016"/>
            <a:ext cx="21396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0"/>
          <p:cNvSpPr txBox="1"/>
          <p:nvPr>
            <p:ph idx="4" type="title"/>
          </p:nvPr>
        </p:nvSpPr>
        <p:spPr>
          <a:xfrm>
            <a:off x="3899850" y="2626925"/>
            <a:ext cx="11286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2" name="Google Shape;72;p60"/>
          <p:cNvSpPr txBox="1"/>
          <p:nvPr>
            <p:ph idx="5" type="subTitle"/>
          </p:nvPr>
        </p:nvSpPr>
        <p:spPr>
          <a:xfrm>
            <a:off x="5774399" y="3116097"/>
            <a:ext cx="21396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0"/>
          <p:cNvSpPr txBox="1"/>
          <p:nvPr>
            <p:ph idx="6" type="title"/>
          </p:nvPr>
        </p:nvSpPr>
        <p:spPr>
          <a:xfrm>
            <a:off x="4329420" y="3678250"/>
            <a:ext cx="11286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4" name="Google Shape;74;p60"/>
          <p:cNvSpPr txBox="1"/>
          <p:nvPr>
            <p:ph idx="7" type="subTitle"/>
          </p:nvPr>
        </p:nvSpPr>
        <p:spPr>
          <a:xfrm>
            <a:off x="6273713" y="4169625"/>
            <a:ext cx="21372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0"/>
          <p:cNvSpPr txBox="1"/>
          <p:nvPr>
            <p:ph idx="8" type="title"/>
          </p:nvPr>
        </p:nvSpPr>
        <p:spPr>
          <a:xfrm>
            <a:off x="720000" y="3438525"/>
            <a:ext cx="22614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6" name="Google Shape;76;p60"/>
          <p:cNvSpPr txBox="1"/>
          <p:nvPr>
            <p:ph idx="9" type="subTitle"/>
          </p:nvPr>
        </p:nvSpPr>
        <p:spPr>
          <a:xfrm>
            <a:off x="4255425" y="525475"/>
            <a:ext cx="21396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7" name="Google Shape;77;p60"/>
          <p:cNvSpPr txBox="1"/>
          <p:nvPr>
            <p:ph idx="13" type="subTitle"/>
          </p:nvPr>
        </p:nvSpPr>
        <p:spPr>
          <a:xfrm>
            <a:off x="4950176" y="1575600"/>
            <a:ext cx="21396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8" name="Google Shape;78;p60"/>
          <p:cNvSpPr txBox="1"/>
          <p:nvPr>
            <p:ph idx="14" type="subTitle"/>
          </p:nvPr>
        </p:nvSpPr>
        <p:spPr>
          <a:xfrm>
            <a:off x="5774400" y="2625525"/>
            <a:ext cx="21396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9" name="Google Shape;79;p60"/>
          <p:cNvSpPr txBox="1"/>
          <p:nvPr>
            <p:ph idx="15" type="subTitle"/>
          </p:nvPr>
        </p:nvSpPr>
        <p:spPr>
          <a:xfrm>
            <a:off x="6273726" y="3673575"/>
            <a:ext cx="21372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7"/>
          <p:cNvSpPr/>
          <p:nvPr/>
        </p:nvSpPr>
        <p:spPr>
          <a:xfrm>
            <a:off x="-534746" y="3182656"/>
            <a:ext cx="2242125" cy="2260200"/>
          </a:xfrm>
          <a:custGeom>
            <a:rect b="b" l="l" r="r" t="t"/>
            <a:pathLst>
              <a:path extrusionOk="0" h="90408" w="89685">
                <a:moveTo>
                  <a:pt x="1075" y="28886"/>
                </a:moveTo>
                <a:cubicBezTo>
                  <a:pt x="-483" y="19051"/>
                  <a:pt x="-107" y="18406"/>
                  <a:pt x="1075" y="14052"/>
                </a:cubicBezTo>
                <a:cubicBezTo>
                  <a:pt x="2257" y="9699"/>
                  <a:pt x="4944" y="5076"/>
                  <a:pt x="8169" y="2765"/>
                </a:cubicBezTo>
                <a:cubicBezTo>
                  <a:pt x="11394" y="454"/>
                  <a:pt x="15855" y="-352"/>
                  <a:pt x="20423" y="185"/>
                </a:cubicBezTo>
                <a:cubicBezTo>
                  <a:pt x="24992" y="723"/>
                  <a:pt x="31334" y="1905"/>
                  <a:pt x="35580" y="5990"/>
                </a:cubicBezTo>
                <a:cubicBezTo>
                  <a:pt x="39826" y="10075"/>
                  <a:pt x="44179" y="17922"/>
                  <a:pt x="45899" y="24694"/>
                </a:cubicBezTo>
                <a:cubicBezTo>
                  <a:pt x="47619" y="31466"/>
                  <a:pt x="44609" y="41086"/>
                  <a:pt x="45899" y="46622"/>
                </a:cubicBezTo>
                <a:cubicBezTo>
                  <a:pt x="47189" y="52158"/>
                  <a:pt x="50521" y="55383"/>
                  <a:pt x="53638" y="57909"/>
                </a:cubicBezTo>
                <a:cubicBezTo>
                  <a:pt x="56755" y="60435"/>
                  <a:pt x="60733" y="60919"/>
                  <a:pt x="64603" y="61779"/>
                </a:cubicBezTo>
                <a:cubicBezTo>
                  <a:pt x="68473" y="62639"/>
                  <a:pt x="73095" y="62208"/>
                  <a:pt x="76857" y="63068"/>
                </a:cubicBezTo>
                <a:cubicBezTo>
                  <a:pt x="80619" y="63928"/>
                  <a:pt x="85080" y="64734"/>
                  <a:pt x="87176" y="66938"/>
                </a:cubicBezTo>
                <a:cubicBezTo>
                  <a:pt x="89272" y="69142"/>
                  <a:pt x="90132" y="72958"/>
                  <a:pt x="89433" y="76290"/>
                </a:cubicBezTo>
                <a:cubicBezTo>
                  <a:pt x="88734" y="79622"/>
                  <a:pt x="87875" y="84729"/>
                  <a:pt x="82984" y="86932"/>
                </a:cubicBezTo>
                <a:cubicBezTo>
                  <a:pt x="78093" y="89136"/>
                  <a:pt x="70354" y="89189"/>
                  <a:pt x="60088" y="89511"/>
                </a:cubicBezTo>
                <a:cubicBezTo>
                  <a:pt x="49823" y="89834"/>
                  <a:pt x="29668" y="91608"/>
                  <a:pt x="21391" y="88867"/>
                </a:cubicBezTo>
                <a:cubicBezTo>
                  <a:pt x="13114" y="86126"/>
                  <a:pt x="13812" y="83062"/>
                  <a:pt x="10426" y="73065"/>
                </a:cubicBezTo>
                <a:cubicBezTo>
                  <a:pt x="7040" y="63068"/>
                  <a:pt x="2634" y="38722"/>
                  <a:pt x="1075" y="28886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87"/>
          <p:cNvSpPr/>
          <p:nvPr/>
        </p:nvSpPr>
        <p:spPr>
          <a:xfrm>
            <a:off x="-866697" y="-280146"/>
            <a:ext cx="5455900" cy="1217350"/>
          </a:xfrm>
          <a:custGeom>
            <a:rect b="b" l="l" r="r" t="t"/>
            <a:pathLst>
              <a:path extrusionOk="0" h="48694" w="218236">
                <a:moveTo>
                  <a:pt x="10482" y="40874"/>
                </a:moveTo>
                <a:cubicBezTo>
                  <a:pt x="15857" y="43615"/>
                  <a:pt x="26284" y="47431"/>
                  <a:pt x="34346" y="48291"/>
                </a:cubicBezTo>
                <a:cubicBezTo>
                  <a:pt x="42408" y="49151"/>
                  <a:pt x="51115" y="48613"/>
                  <a:pt x="58854" y="46033"/>
                </a:cubicBezTo>
                <a:cubicBezTo>
                  <a:pt x="66593" y="43453"/>
                  <a:pt x="73526" y="36359"/>
                  <a:pt x="80782" y="32812"/>
                </a:cubicBezTo>
                <a:cubicBezTo>
                  <a:pt x="88038" y="29265"/>
                  <a:pt x="94541" y="26201"/>
                  <a:pt x="102388" y="24750"/>
                </a:cubicBezTo>
                <a:cubicBezTo>
                  <a:pt x="110235" y="23299"/>
                  <a:pt x="119265" y="23568"/>
                  <a:pt x="127864" y="24105"/>
                </a:cubicBezTo>
                <a:cubicBezTo>
                  <a:pt x="136463" y="24643"/>
                  <a:pt x="145116" y="26846"/>
                  <a:pt x="153984" y="27975"/>
                </a:cubicBezTo>
                <a:cubicBezTo>
                  <a:pt x="162852" y="29104"/>
                  <a:pt x="172903" y="30770"/>
                  <a:pt x="181072" y="30877"/>
                </a:cubicBezTo>
                <a:cubicBezTo>
                  <a:pt x="189242" y="30985"/>
                  <a:pt x="197250" y="30662"/>
                  <a:pt x="203001" y="28620"/>
                </a:cubicBezTo>
                <a:cubicBezTo>
                  <a:pt x="208752" y="26578"/>
                  <a:pt x="213212" y="22654"/>
                  <a:pt x="215577" y="18623"/>
                </a:cubicBezTo>
                <a:cubicBezTo>
                  <a:pt x="217942" y="14592"/>
                  <a:pt x="219179" y="7498"/>
                  <a:pt x="217190" y="4434"/>
                </a:cubicBezTo>
                <a:cubicBezTo>
                  <a:pt x="215202" y="1371"/>
                  <a:pt x="219877" y="726"/>
                  <a:pt x="203646" y="242"/>
                </a:cubicBezTo>
                <a:cubicBezTo>
                  <a:pt x="187415" y="-242"/>
                  <a:pt x="151674" y="887"/>
                  <a:pt x="119802" y="1532"/>
                </a:cubicBezTo>
                <a:cubicBezTo>
                  <a:pt x="87931" y="2177"/>
                  <a:pt x="32034" y="-940"/>
                  <a:pt x="12417" y="4112"/>
                </a:cubicBezTo>
                <a:cubicBezTo>
                  <a:pt x="-7200" y="9164"/>
                  <a:pt x="2421" y="25717"/>
                  <a:pt x="2098" y="31844"/>
                </a:cubicBezTo>
                <a:cubicBezTo>
                  <a:pt x="1776" y="37971"/>
                  <a:pt x="5107" y="38133"/>
                  <a:pt x="10482" y="40874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87"/>
          <p:cNvSpPr/>
          <p:nvPr/>
        </p:nvSpPr>
        <p:spPr>
          <a:xfrm>
            <a:off x="8472057" y="401492"/>
            <a:ext cx="1112200" cy="5141625"/>
          </a:xfrm>
          <a:custGeom>
            <a:rect b="b" l="l" r="r" t="t"/>
            <a:pathLst>
              <a:path extrusionOk="0" h="205665" w="44488">
                <a:moveTo>
                  <a:pt x="39060" y="195485"/>
                </a:moveTo>
                <a:cubicBezTo>
                  <a:pt x="35513" y="216554"/>
                  <a:pt x="27667" y="198441"/>
                  <a:pt x="22937" y="197742"/>
                </a:cubicBezTo>
                <a:cubicBezTo>
                  <a:pt x="18208" y="197043"/>
                  <a:pt x="14445" y="196935"/>
                  <a:pt x="10683" y="191292"/>
                </a:cubicBezTo>
                <a:cubicBezTo>
                  <a:pt x="6921" y="185649"/>
                  <a:pt x="1492" y="174201"/>
                  <a:pt x="363" y="163882"/>
                </a:cubicBezTo>
                <a:cubicBezTo>
                  <a:pt x="-766" y="153563"/>
                  <a:pt x="1331" y="140879"/>
                  <a:pt x="3911" y="129377"/>
                </a:cubicBezTo>
                <a:cubicBezTo>
                  <a:pt x="6491" y="117875"/>
                  <a:pt x="13907" y="106159"/>
                  <a:pt x="15842" y="94872"/>
                </a:cubicBezTo>
                <a:cubicBezTo>
                  <a:pt x="17777" y="83585"/>
                  <a:pt x="17025" y="70686"/>
                  <a:pt x="15520" y="61657"/>
                </a:cubicBezTo>
                <a:cubicBezTo>
                  <a:pt x="14015" y="52628"/>
                  <a:pt x="9070" y="46286"/>
                  <a:pt x="6813" y="40696"/>
                </a:cubicBezTo>
                <a:cubicBezTo>
                  <a:pt x="4556" y="35106"/>
                  <a:pt x="2944" y="32526"/>
                  <a:pt x="1976" y="28119"/>
                </a:cubicBezTo>
                <a:cubicBezTo>
                  <a:pt x="1009" y="23712"/>
                  <a:pt x="41" y="18177"/>
                  <a:pt x="1008" y="14253"/>
                </a:cubicBezTo>
                <a:cubicBezTo>
                  <a:pt x="1975" y="10330"/>
                  <a:pt x="2352" y="6889"/>
                  <a:pt x="7780" y="4578"/>
                </a:cubicBezTo>
                <a:cubicBezTo>
                  <a:pt x="13208" y="2267"/>
                  <a:pt x="27827" y="-958"/>
                  <a:pt x="33578" y="386"/>
                </a:cubicBezTo>
                <a:cubicBezTo>
                  <a:pt x="39329" y="1730"/>
                  <a:pt x="40511" y="816"/>
                  <a:pt x="42285" y="12640"/>
                </a:cubicBezTo>
                <a:cubicBezTo>
                  <a:pt x="44059" y="24464"/>
                  <a:pt x="44758" y="40857"/>
                  <a:pt x="44220" y="71331"/>
                </a:cubicBezTo>
                <a:cubicBezTo>
                  <a:pt x="43683" y="101805"/>
                  <a:pt x="42607" y="174417"/>
                  <a:pt x="39060" y="195485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87"/>
          <p:cNvSpPr txBox="1"/>
          <p:nvPr>
            <p:ph type="ctrTitle"/>
          </p:nvPr>
        </p:nvSpPr>
        <p:spPr>
          <a:xfrm>
            <a:off x="4144900" y="535000"/>
            <a:ext cx="42840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1" name="Google Shape;601;p87"/>
          <p:cNvSpPr txBox="1"/>
          <p:nvPr>
            <p:ph idx="1" type="subTitle"/>
          </p:nvPr>
        </p:nvSpPr>
        <p:spPr>
          <a:xfrm>
            <a:off x="4144900" y="1608750"/>
            <a:ext cx="4284000" cy="1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02" name="Google Shape;602;p87"/>
          <p:cNvSpPr txBox="1"/>
          <p:nvPr/>
        </p:nvSpPr>
        <p:spPr>
          <a:xfrm>
            <a:off x="4144900" y="3484000"/>
            <a:ext cx="4284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2"/>
                </a:solidFill>
                <a:latin typeface="Antic"/>
                <a:ea typeface="Antic"/>
                <a:cs typeface="Antic"/>
                <a:sym typeface="Antic"/>
              </a:rPr>
              <a:t>CREDITS: This presentation template was created by </a:t>
            </a:r>
            <a:r>
              <a:rPr b="0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dk2"/>
                </a:solidFill>
                <a:latin typeface="Antic"/>
                <a:ea typeface="Antic"/>
                <a:cs typeface="Antic"/>
                <a:sym typeface="Antic"/>
              </a:rPr>
              <a:t>, including icons by </a:t>
            </a:r>
            <a:r>
              <a:rPr b="0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dk2"/>
                </a:solidFill>
                <a:latin typeface="Antic"/>
                <a:ea typeface="Antic"/>
                <a:cs typeface="Antic"/>
                <a:sym typeface="Antic"/>
              </a:rPr>
              <a:t>, infographics &amp; images by</a:t>
            </a:r>
            <a:r>
              <a:rPr b="0" i="0" lang="en" sz="1200" u="none" cap="none" strike="noStrike">
                <a:solidFill>
                  <a:schemeClr val="dk2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en" sz="1200" u="none" cap="none" strike="noStrike">
                <a:solidFill>
                  <a:schemeClr val="dk2"/>
                </a:solidFill>
                <a:latin typeface="Antic"/>
                <a:ea typeface="Antic"/>
                <a:cs typeface="Antic"/>
                <a:sym typeface="Antic"/>
              </a:rPr>
              <a:t>.</a:t>
            </a:r>
            <a:endParaRPr b="0" i="0" sz="1200" u="none" cap="none" strike="noStrike">
              <a:solidFill>
                <a:schemeClr val="dk2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4"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88"/>
          <p:cNvSpPr txBox="1"/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TITLE_AND_TWO_COLUMNS_1_1_2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89"/>
          <p:cNvSpPr txBox="1"/>
          <p:nvPr>
            <p:ph idx="1" type="subTitle"/>
          </p:nvPr>
        </p:nvSpPr>
        <p:spPr>
          <a:xfrm>
            <a:off x="719300" y="1107700"/>
            <a:ext cx="3942000" cy="1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o"/>
              <a:buChar char="●"/>
              <a:defRPr sz="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○"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■"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●"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○"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■"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●"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○"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■"/>
              <a:defRPr sz="1300"/>
            </a:lvl9pPr>
          </a:lstStyle>
          <a:p/>
        </p:txBody>
      </p:sp>
      <p:sp>
        <p:nvSpPr>
          <p:cNvPr id="607" name="Google Shape;607;p89"/>
          <p:cNvSpPr txBox="1"/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90"/>
          <p:cNvSpPr txBox="1"/>
          <p:nvPr>
            <p:ph idx="1" type="subTitle"/>
          </p:nvPr>
        </p:nvSpPr>
        <p:spPr>
          <a:xfrm>
            <a:off x="719300" y="1107700"/>
            <a:ext cx="3835500" cy="3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mbo"/>
              <a:buChar char="●"/>
              <a:defRPr sz="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○"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■"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●"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○"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■"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●"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○"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■"/>
              <a:defRPr sz="1300"/>
            </a:lvl9pPr>
          </a:lstStyle>
          <a:p/>
        </p:txBody>
      </p:sp>
      <p:sp>
        <p:nvSpPr>
          <p:cNvPr id="610" name="Google Shape;610;p90"/>
          <p:cNvSpPr txBox="1"/>
          <p:nvPr>
            <p:ph idx="2" type="subTitle"/>
          </p:nvPr>
        </p:nvSpPr>
        <p:spPr>
          <a:xfrm>
            <a:off x="4675525" y="1107700"/>
            <a:ext cx="3749100" cy="3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mbo"/>
              <a:buChar char="●"/>
              <a:defRPr sz="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○"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■"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●"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○"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■"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●"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○"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Cambo"/>
              <a:buChar char="■"/>
              <a:defRPr sz="1300"/>
            </a:lvl9pPr>
          </a:lstStyle>
          <a:p/>
        </p:txBody>
      </p:sp>
      <p:sp>
        <p:nvSpPr>
          <p:cNvPr id="611" name="Google Shape;611;p90"/>
          <p:cNvSpPr txBox="1"/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dk2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95"/>
          <p:cNvSpPr/>
          <p:nvPr/>
        </p:nvSpPr>
        <p:spPr>
          <a:xfrm flipH="1" rot="-10454970">
            <a:off x="7318080" y="2475966"/>
            <a:ext cx="2221672" cy="3108726"/>
          </a:xfrm>
          <a:custGeom>
            <a:rect b="b" l="l" r="r" t="t"/>
            <a:pathLst>
              <a:path extrusionOk="0" h="124345" w="88864">
                <a:moveTo>
                  <a:pt x="11383" y="3349"/>
                </a:moveTo>
                <a:cubicBezTo>
                  <a:pt x="2085" y="4854"/>
                  <a:pt x="4127" y="6951"/>
                  <a:pt x="2353" y="11089"/>
                </a:cubicBezTo>
                <a:cubicBezTo>
                  <a:pt x="579" y="15228"/>
                  <a:pt x="-871" y="22644"/>
                  <a:pt x="741" y="28180"/>
                </a:cubicBezTo>
                <a:cubicBezTo>
                  <a:pt x="2353" y="33716"/>
                  <a:pt x="6706" y="40488"/>
                  <a:pt x="12027" y="44304"/>
                </a:cubicBezTo>
                <a:cubicBezTo>
                  <a:pt x="17348" y="48120"/>
                  <a:pt x="26485" y="48765"/>
                  <a:pt x="32666" y="51076"/>
                </a:cubicBezTo>
                <a:cubicBezTo>
                  <a:pt x="38847" y="53387"/>
                  <a:pt x="44759" y="53817"/>
                  <a:pt x="49112" y="58170"/>
                </a:cubicBezTo>
                <a:cubicBezTo>
                  <a:pt x="53466" y="62523"/>
                  <a:pt x="57658" y="70370"/>
                  <a:pt x="58787" y="77196"/>
                </a:cubicBezTo>
                <a:cubicBezTo>
                  <a:pt x="59916" y="84022"/>
                  <a:pt x="56422" y="93535"/>
                  <a:pt x="55884" y="99125"/>
                </a:cubicBezTo>
                <a:cubicBezTo>
                  <a:pt x="55347" y="104715"/>
                  <a:pt x="54380" y="106811"/>
                  <a:pt x="55562" y="110734"/>
                </a:cubicBezTo>
                <a:cubicBezTo>
                  <a:pt x="56745" y="114658"/>
                  <a:pt x="60238" y="120462"/>
                  <a:pt x="62979" y="122666"/>
                </a:cubicBezTo>
                <a:cubicBezTo>
                  <a:pt x="65720" y="124870"/>
                  <a:pt x="68246" y="124279"/>
                  <a:pt x="72008" y="123956"/>
                </a:cubicBezTo>
                <a:cubicBezTo>
                  <a:pt x="75770" y="123634"/>
                  <a:pt x="82865" y="123150"/>
                  <a:pt x="85552" y="120731"/>
                </a:cubicBezTo>
                <a:cubicBezTo>
                  <a:pt x="88239" y="118312"/>
                  <a:pt x="87756" y="117990"/>
                  <a:pt x="88132" y="109444"/>
                </a:cubicBezTo>
                <a:cubicBezTo>
                  <a:pt x="88508" y="100898"/>
                  <a:pt x="88132" y="86656"/>
                  <a:pt x="87809" y="69457"/>
                </a:cubicBezTo>
                <a:cubicBezTo>
                  <a:pt x="87487" y="52258"/>
                  <a:pt x="91142" y="17485"/>
                  <a:pt x="86197" y="6252"/>
                </a:cubicBezTo>
                <a:cubicBezTo>
                  <a:pt x="81253" y="-4981"/>
                  <a:pt x="70611" y="2543"/>
                  <a:pt x="58142" y="2059"/>
                </a:cubicBezTo>
                <a:cubicBezTo>
                  <a:pt x="45673" y="1575"/>
                  <a:pt x="20681" y="1844"/>
                  <a:pt x="11383" y="3349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95"/>
          <p:cNvSpPr/>
          <p:nvPr/>
        </p:nvSpPr>
        <p:spPr>
          <a:xfrm>
            <a:off x="-456099" y="-602501"/>
            <a:ext cx="3057761" cy="2274989"/>
          </a:xfrm>
          <a:custGeom>
            <a:rect b="b" l="l" r="r" t="t"/>
            <a:pathLst>
              <a:path extrusionOk="0" h="52525" w="71119">
                <a:moveTo>
                  <a:pt x="6530" y="3159"/>
                </a:moveTo>
                <a:cubicBezTo>
                  <a:pt x="27" y="9609"/>
                  <a:pt x="404" y="33418"/>
                  <a:pt x="81" y="41211"/>
                </a:cubicBezTo>
                <a:cubicBezTo>
                  <a:pt x="-241" y="49004"/>
                  <a:pt x="2069" y="48037"/>
                  <a:pt x="4595" y="49918"/>
                </a:cubicBezTo>
                <a:cubicBezTo>
                  <a:pt x="7121" y="51799"/>
                  <a:pt x="11905" y="52444"/>
                  <a:pt x="15237" y="52498"/>
                </a:cubicBezTo>
                <a:cubicBezTo>
                  <a:pt x="18569" y="52552"/>
                  <a:pt x="22117" y="52122"/>
                  <a:pt x="24589" y="50241"/>
                </a:cubicBezTo>
                <a:cubicBezTo>
                  <a:pt x="27061" y="48360"/>
                  <a:pt x="28781" y="44275"/>
                  <a:pt x="30071" y="41211"/>
                </a:cubicBezTo>
                <a:cubicBezTo>
                  <a:pt x="31361" y="38147"/>
                  <a:pt x="30608" y="34009"/>
                  <a:pt x="32328" y="31859"/>
                </a:cubicBezTo>
                <a:cubicBezTo>
                  <a:pt x="34048" y="29709"/>
                  <a:pt x="36897" y="28634"/>
                  <a:pt x="40390" y="28312"/>
                </a:cubicBezTo>
                <a:cubicBezTo>
                  <a:pt x="43884" y="27990"/>
                  <a:pt x="49151" y="29871"/>
                  <a:pt x="53289" y="29925"/>
                </a:cubicBezTo>
                <a:cubicBezTo>
                  <a:pt x="57428" y="29979"/>
                  <a:pt x="62426" y="29818"/>
                  <a:pt x="65221" y="28635"/>
                </a:cubicBezTo>
                <a:cubicBezTo>
                  <a:pt x="68016" y="27453"/>
                  <a:pt x="69144" y="25464"/>
                  <a:pt x="70058" y="22830"/>
                </a:cubicBezTo>
                <a:cubicBezTo>
                  <a:pt x="70972" y="20196"/>
                  <a:pt x="71402" y="15682"/>
                  <a:pt x="70703" y="12833"/>
                </a:cubicBezTo>
                <a:cubicBezTo>
                  <a:pt x="70004" y="9985"/>
                  <a:pt x="71133" y="7459"/>
                  <a:pt x="65866" y="5739"/>
                </a:cubicBezTo>
                <a:cubicBezTo>
                  <a:pt x="60599" y="4019"/>
                  <a:pt x="48989" y="2944"/>
                  <a:pt x="39100" y="2514"/>
                </a:cubicBezTo>
                <a:cubicBezTo>
                  <a:pt x="29211" y="2084"/>
                  <a:pt x="13033" y="-3290"/>
                  <a:pt x="6530" y="3159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95"/>
          <p:cNvSpPr/>
          <p:nvPr/>
        </p:nvSpPr>
        <p:spPr>
          <a:xfrm>
            <a:off x="1548550" y="1054721"/>
            <a:ext cx="6046875" cy="3034050"/>
          </a:xfrm>
          <a:custGeom>
            <a:rect b="b" l="l" r="r" t="t"/>
            <a:pathLst>
              <a:path extrusionOk="0" h="121362" w="241875">
                <a:moveTo>
                  <a:pt x="225582" y="25712"/>
                </a:moveTo>
                <a:cubicBezTo>
                  <a:pt x="218583" y="20438"/>
                  <a:pt x="215236" y="11106"/>
                  <a:pt x="195153" y="6846"/>
                </a:cubicBezTo>
                <a:cubicBezTo>
                  <a:pt x="175070" y="2586"/>
                  <a:pt x="131353" y="-457"/>
                  <a:pt x="105082" y="152"/>
                </a:cubicBezTo>
                <a:cubicBezTo>
                  <a:pt x="78811" y="761"/>
                  <a:pt x="54468" y="2789"/>
                  <a:pt x="37529" y="10498"/>
                </a:cubicBezTo>
                <a:cubicBezTo>
                  <a:pt x="20590" y="18207"/>
                  <a:pt x="9027" y="33522"/>
                  <a:pt x="3448" y="46404"/>
                </a:cubicBezTo>
                <a:cubicBezTo>
                  <a:pt x="-2131" y="59286"/>
                  <a:pt x="101" y="76732"/>
                  <a:pt x="4057" y="87788"/>
                </a:cubicBezTo>
                <a:cubicBezTo>
                  <a:pt x="8013" y="98844"/>
                  <a:pt x="12881" y="107161"/>
                  <a:pt x="27183" y="112740"/>
                </a:cubicBezTo>
                <a:cubicBezTo>
                  <a:pt x="41485" y="118319"/>
                  <a:pt x="69479" y="121666"/>
                  <a:pt x="89867" y="121260"/>
                </a:cubicBezTo>
                <a:cubicBezTo>
                  <a:pt x="110255" y="120854"/>
                  <a:pt x="131251" y="112842"/>
                  <a:pt x="149509" y="110306"/>
                </a:cubicBezTo>
                <a:cubicBezTo>
                  <a:pt x="167767" y="107770"/>
                  <a:pt x="186329" y="107973"/>
                  <a:pt x="199413" y="106046"/>
                </a:cubicBezTo>
                <a:cubicBezTo>
                  <a:pt x="212498" y="104119"/>
                  <a:pt x="221017" y="104423"/>
                  <a:pt x="228016" y="98743"/>
                </a:cubicBezTo>
                <a:cubicBezTo>
                  <a:pt x="235015" y="93063"/>
                  <a:pt x="239884" y="82007"/>
                  <a:pt x="241405" y="71965"/>
                </a:cubicBezTo>
                <a:cubicBezTo>
                  <a:pt x="242927" y="61923"/>
                  <a:pt x="239782" y="46202"/>
                  <a:pt x="237145" y="38493"/>
                </a:cubicBezTo>
                <a:cubicBezTo>
                  <a:pt x="234508" y="30784"/>
                  <a:pt x="232581" y="30987"/>
                  <a:pt x="225582" y="25712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chemeClr val="lt1"/>
        </a:soli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96"/>
          <p:cNvSpPr/>
          <p:nvPr/>
        </p:nvSpPr>
        <p:spPr>
          <a:xfrm flipH="1" rot="-10454970">
            <a:off x="7318080" y="2475966"/>
            <a:ext cx="2221672" cy="3108726"/>
          </a:xfrm>
          <a:custGeom>
            <a:rect b="b" l="l" r="r" t="t"/>
            <a:pathLst>
              <a:path extrusionOk="0" h="124345" w="88864">
                <a:moveTo>
                  <a:pt x="11383" y="3349"/>
                </a:moveTo>
                <a:cubicBezTo>
                  <a:pt x="2085" y="4854"/>
                  <a:pt x="4127" y="6951"/>
                  <a:pt x="2353" y="11089"/>
                </a:cubicBezTo>
                <a:cubicBezTo>
                  <a:pt x="579" y="15228"/>
                  <a:pt x="-871" y="22644"/>
                  <a:pt x="741" y="28180"/>
                </a:cubicBezTo>
                <a:cubicBezTo>
                  <a:pt x="2353" y="33716"/>
                  <a:pt x="6706" y="40488"/>
                  <a:pt x="12027" y="44304"/>
                </a:cubicBezTo>
                <a:cubicBezTo>
                  <a:pt x="17348" y="48120"/>
                  <a:pt x="26485" y="48765"/>
                  <a:pt x="32666" y="51076"/>
                </a:cubicBezTo>
                <a:cubicBezTo>
                  <a:pt x="38847" y="53387"/>
                  <a:pt x="44759" y="53817"/>
                  <a:pt x="49112" y="58170"/>
                </a:cubicBezTo>
                <a:cubicBezTo>
                  <a:pt x="53466" y="62523"/>
                  <a:pt x="57658" y="70370"/>
                  <a:pt x="58787" y="77196"/>
                </a:cubicBezTo>
                <a:cubicBezTo>
                  <a:pt x="59916" y="84022"/>
                  <a:pt x="56422" y="93535"/>
                  <a:pt x="55884" y="99125"/>
                </a:cubicBezTo>
                <a:cubicBezTo>
                  <a:pt x="55347" y="104715"/>
                  <a:pt x="54380" y="106811"/>
                  <a:pt x="55562" y="110734"/>
                </a:cubicBezTo>
                <a:cubicBezTo>
                  <a:pt x="56745" y="114658"/>
                  <a:pt x="60238" y="120462"/>
                  <a:pt x="62979" y="122666"/>
                </a:cubicBezTo>
                <a:cubicBezTo>
                  <a:pt x="65720" y="124870"/>
                  <a:pt x="68246" y="124279"/>
                  <a:pt x="72008" y="123956"/>
                </a:cubicBezTo>
                <a:cubicBezTo>
                  <a:pt x="75770" y="123634"/>
                  <a:pt x="82865" y="123150"/>
                  <a:pt x="85552" y="120731"/>
                </a:cubicBezTo>
                <a:cubicBezTo>
                  <a:pt x="88239" y="118312"/>
                  <a:pt x="87756" y="117990"/>
                  <a:pt x="88132" y="109444"/>
                </a:cubicBezTo>
                <a:cubicBezTo>
                  <a:pt x="88508" y="100898"/>
                  <a:pt x="88132" y="86656"/>
                  <a:pt x="87809" y="69457"/>
                </a:cubicBezTo>
                <a:cubicBezTo>
                  <a:pt x="87487" y="52258"/>
                  <a:pt x="91142" y="17485"/>
                  <a:pt x="86197" y="6252"/>
                </a:cubicBezTo>
                <a:cubicBezTo>
                  <a:pt x="81253" y="-4981"/>
                  <a:pt x="70611" y="2543"/>
                  <a:pt x="58142" y="2059"/>
                </a:cubicBezTo>
                <a:cubicBezTo>
                  <a:pt x="45673" y="1575"/>
                  <a:pt x="20681" y="1844"/>
                  <a:pt x="11383" y="3349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96"/>
          <p:cNvSpPr/>
          <p:nvPr/>
        </p:nvSpPr>
        <p:spPr>
          <a:xfrm>
            <a:off x="-456099" y="-602501"/>
            <a:ext cx="3057761" cy="2274989"/>
          </a:xfrm>
          <a:custGeom>
            <a:rect b="b" l="l" r="r" t="t"/>
            <a:pathLst>
              <a:path extrusionOk="0" h="52525" w="71119">
                <a:moveTo>
                  <a:pt x="6530" y="3159"/>
                </a:moveTo>
                <a:cubicBezTo>
                  <a:pt x="27" y="9609"/>
                  <a:pt x="404" y="33418"/>
                  <a:pt x="81" y="41211"/>
                </a:cubicBezTo>
                <a:cubicBezTo>
                  <a:pt x="-241" y="49004"/>
                  <a:pt x="2069" y="48037"/>
                  <a:pt x="4595" y="49918"/>
                </a:cubicBezTo>
                <a:cubicBezTo>
                  <a:pt x="7121" y="51799"/>
                  <a:pt x="11905" y="52444"/>
                  <a:pt x="15237" y="52498"/>
                </a:cubicBezTo>
                <a:cubicBezTo>
                  <a:pt x="18569" y="52552"/>
                  <a:pt x="22117" y="52122"/>
                  <a:pt x="24589" y="50241"/>
                </a:cubicBezTo>
                <a:cubicBezTo>
                  <a:pt x="27061" y="48360"/>
                  <a:pt x="28781" y="44275"/>
                  <a:pt x="30071" y="41211"/>
                </a:cubicBezTo>
                <a:cubicBezTo>
                  <a:pt x="31361" y="38147"/>
                  <a:pt x="30608" y="34009"/>
                  <a:pt x="32328" y="31859"/>
                </a:cubicBezTo>
                <a:cubicBezTo>
                  <a:pt x="34048" y="29709"/>
                  <a:pt x="36897" y="28634"/>
                  <a:pt x="40390" y="28312"/>
                </a:cubicBezTo>
                <a:cubicBezTo>
                  <a:pt x="43884" y="27990"/>
                  <a:pt x="49151" y="29871"/>
                  <a:pt x="53289" y="29925"/>
                </a:cubicBezTo>
                <a:cubicBezTo>
                  <a:pt x="57428" y="29979"/>
                  <a:pt x="62426" y="29818"/>
                  <a:pt x="65221" y="28635"/>
                </a:cubicBezTo>
                <a:cubicBezTo>
                  <a:pt x="68016" y="27453"/>
                  <a:pt x="69144" y="25464"/>
                  <a:pt x="70058" y="22830"/>
                </a:cubicBezTo>
                <a:cubicBezTo>
                  <a:pt x="70972" y="20196"/>
                  <a:pt x="71402" y="15682"/>
                  <a:pt x="70703" y="12833"/>
                </a:cubicBezTo>
                <a:cubicBezTo>
                  <a:pt x="70004" y="9985"/>
                  <a:pt x="71133" y="7459"/>
                  <a:pt x="65866" y="5739"/>
                </a:cubicBezTo>
                <a:cubicBezTo>
                  <a:pt x="60599" y="4019"/>
                  <a:pt x="48989" y="2944"/>
                  <a:pt x="39100" y="2514"/>
                </a:cubicBezTo>
                <a:cubicBezTo>
                  <a:pt x="29211" y="2084"/>
                  <a:pt x="13033" y="-3290"/>
                  <a:pt x="6530" y="3159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1"/>
          <p:cNvSpPr/>
          <p:nvPr/>
        </p:nvSpPr>
        <p:spPr>
          <a:xfrm>
            <a:off x="1081819" y="789748"/>
            <a:ext cx="6980275" cy="3322400"/>
          </a:xfrm>
          <a:custGeom>
            <a:rect b="b" l="l" r="r" t="t"/>
            <a:pathLst>
              <a:path extrusionOk="0" h="132896" w="279211">
                <a:moveTo>
                  <a:pt x="5247" y="24568"/>
                </a:moveTo>
                <a:cubicBezTo>
                  <a:pt x="12986" y="16506"/>
                  <a:pt x="30991" y="4682"/>
                  <a:pt x="48136" y="1995"/>
                </a:cubicBezTo>
                <a:cubicBezTo>
                  <a:pt x="65281" y="-692"/>
                  <a:pt x="86995" y="8713"/>
                  <a:pt x="108117" y="8444"/>
                </a:cubicBezTo>
                <a:cubicBezTo>
                  <a:pt x="129239" y="8175"/>
                  <a:pt x="149716" y="544"/>
                  <a:pt x="174869" y="383"/>
                </a:cubicBezTo>
                <a:cubicBezTo>
                  <a:pt x="200022" y="222"/>
                  <a:pt x="241676" y="-2036"/>
                  <a:pt x="259036" y="7477"/>
                </a:cubicBezTo>
                <a:cubicBezTo>
                  <a:pt x="276396" y="16990"/>
                  <a:pt x="280050" y="41122"/>
                  <a:pt x="279029" y="57461"/>
                </a:cubicBezTo>
                <a:cubicBezTo>
                  <a:pt x="278008" y="73800"/>
                  <a:pt x="269732" y="93095"/>
                  <a:pt x="252909" y="105510"/>
                </a:cubicBezTo>
                <a:cubicBezTo>
                  <a:pt x="236087" y="117925"/>
                  <a:pt x="210073" y="128943"/>
                  <a:pt x="178094" y="131953"/>
                </a:cubicBezTo>
                <a:cubicBezTo>
                  <a:pt x="146115" y="134963"/>
                  <a:pt x="88446" y="130072"/>
                  <a:pt x="61035" y="123569"/>
                </a:cubicBezTo>
                <a:cubicBezTo>
                  <a:pt x="33625" y="117066"/>
                  <a:pt x="23520" y="105134"/>
                  <a:pt x="13631" y="92933"/>
                </a:cubicBezTo>
                <a:cubicBezTo>
                  <a:pt x="3742" y="80733"/>
                  <a:pt x="3097" y="61760"/>
                  <a:pt x="1700" y="50366"/>
                </a:cubicBezTo>
                <a:cubicBezTo>
                  <a:pt x="303" y="38972"/>
                  <a:pt x="-2492" y="32630"/>
                  <a:pt x="5247" y="24568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61"/>
          <p:cNvSpPr txBox="1"/>
          <p:nvPr>
            <p:ph idx="1" type="subTitle"/>
          </p:nvPr>
        </p:nvSpPr>
        <p:spPr>
          <a:xfrm>
            <a:off x="2370150" y="2933296"/>
            <a:ext cx="4403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1"/>
          <p:cNvSpPr txBox="1"/>
          <p:nvPr>
            <p:ph type="title"/>
          </p:nvPr>
        </p:nvSpPr>
        <p:spPr>
          <a:xfrm>
            <a:off x="2370150" y="1551725"/>
            <a:ext cx="44037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2"/>
          <p:cNvSpPr/>
          <p:nvPr/>
        </p:nvSpPr>
        <p:spPr>
          <a:xfrm>
            <a:off x="-1134870" y="-533246"/>
            <a:ext cx="5631725" cy="1904450"/>
          </a:xfrm>
          <a:custGeom>
            <a:rect b="b" l="l" r="r" t="t"/>
            <a:pathLst>
              <a:path extrusionOk="0" h="76178" w="225269">
                <a:moveTo>
                  <a:pt x="17017" y="55512"/>
                </a:moveTo>
                <a:cubicBezTo>
                  <a:pt x="20403" y="60457"/>
                  <a:pt x="21908" y="66261"/>
                  <a:pt x="27659" y="69701"/>
                </a:cubicBezTo>
                <a:cubicBezTo>
                  <a:pt x="33410" y="73141"/>
                  <a:pt x="42385" y="76259"/>
                  <a:pt x="51522" y="76151"/>
                </a:cubicBezTo>
                <a:cubicBezTo>
                  <a:pt x="60659" y="76044"/>
                  <a:pt x="74364" y="73571"/>
                  <a:pt x="82480" y="69056"/>
                </a:cubicBezTo>
                <a:cubicBezTo>
                  <a:pt x="90596" y="64541"/>
                  <a:pt x="92154" y="54438"/>
                  <a:pt x="100216" y="49063"/>
                </a:cubicBezTo>
                <a:cubicBezTo>
                  <a:pt x="108278" y="43689"/>
                  <a:pt x="121123" y="37938"/>
                  <a:pt x="130851" y="36809"/>
                </a:cubicBezTo>
                <a:cubicBezTo>
                  <a:pt x="140579" y="35680"/>
                  <a:pt x="147459" y="41216"/>
                  <a:pt x="158584" y="42291"/>
                </a:cubicBezTo>
                <a:cubicBezTo>
                  <a:pt x="169710" y="43366"/>
                  <a:pt x="187016" y="46537"/>
                  <a:pt x="197604" y="43258"/>
                </a:cubicBezTo>
                <a:cubicBezTo>
                  <a:pt x="208192" y="39980"/>
                  <a:pt x="217651" y="29123"/>
                  <a:pt x="222112" y="22620"/>
                </a:cubicBezTo>
                <a:cubicBezTo>
                  <a:pt x="226573" y="16117"/>
                  <a:pt x="225175" y="7733"/>
                  <a:pt x="224369" y="4239"/>
                </a:cubicBezTo>
                <a:cubicBezTo>
                  <a:pt x="223563" y="746"/>
                  <a:pt x="222058" y="2089"/>
                  <a:pt x="217275" y="1659"/>
                </a:cubicBezTo>
                <a:cubicBezTo>
                  <a:pt x="212492" y="1229"/>
                  <a:pt x="229045" y="1390"/>
                  <a:pt x="195669" y="1659"/>
                </a:cubicBezTo>
                <a:cubicBezTo>
                  <a:pt x="162293" y="1928"/>
                  <a:pt x="48405" y="-3125"/>
                  <a:pt x="17017" y="3271"/>
                </a:cubicBezTo>
                <a:cubicBezTo>
                  <a:pt x="-14371" y="9667"/>
                  <a:pt x="7343" y="31327"/>
                  <a:pt x="7343" y="40034"/>
                </a:cubicBezTo>
                <a:cubicBezTo>
                  <a:pt x="7343" y="48741"/>
                  <a:pt x="13631" y="50568"/>
                  <a:pt x="17017" y="55512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62"/>
          <p:cNvSpPr/>
          <p:nvPr/>
        </p:nvSpPr>
        <p:spPr>
          <a:xfrm>
            <a:off x="-291582" y="3889870"/>
            <a:ext cx="1889850" cy="1535450"/>
          </a:xfrm>
          <a:custGeom>
            <a:rect b="b" l="l" r="r" t="t"/>
            <a:pathLst>
              <a:path extrusionOk="0" h="61418" w="75594">
                <a:moveTo>
                  <a:pt x="376" y="14673"/>
                </a:moveTo>
                <a:cubicBezTo>
                  <a:pt x="967" y="11287"/>
                  <a:pt x="1720" y="7740"/>
                  <a:pt x="3924" y="5321"/>
                </a:cubicBezTo>
                <a:cubicBezTo>
                  <a:pt x="6128" y="2902"/>
                  <a:pt x="9782" y="-484"/>
                  <a:pt x="13598" y="161"/>
                </a:cubicBezTo>
                <a:cubicBezTo>
                  <a:pt x="17414" y="806"/>
                  <a:pt x="24078" y="4407"/>
                  <a:pt x="26819" y="9190"/>
                </a:cubicBezTo>
                <a:cubicBezTo>
                  <a:pt x="29560" y="13974"/>
                  <a:pt x="27464" y="24670"/>
                  <a:pt x="30044" y="28862"/>
                </a:cubicBezTo>
                <a:cubicBezTo>
                  <a:pt x="32624" y="33054"/>
                  <a:pt x="35956" y="32839"/>
                  <a:pt x="42298" y="34344"/>
                </a:cubicBezTo>
                <a:cubicBezTo>
                  <a:pt x="48640" y="35849"/>
                  <a:pt x="62560" y="34720"/>
                  <a:pt x="68096" y="37891"/>
                </a:cubicBezTo>
                <a:cubicBezTo>
                  <a:pt x="73632" y="41062"/>
                  <a:pt x="75835" y="49823"/>
                  <a:pt x="75513" y="53370"/>
                </a:cubicBezTo>
                <a:cubicBezTo>
                  <a:pt x="75191" y="56917"/>
                  <a:pt x="73901" y="57884"/>
                  <a:pt x="66162" y="59174"/>
                </a:cubicBezTo>
                <a:cubicBezTo>
                  <a:pt x="58423" y="60464"/>
                  <a:pt x="38644" y="61002"/>
                  <a:pt x="29077" y="61109"/>
                </a:cubicBezTo>
                <a:cubicBezTo>
                  <a:pt x="19510" y="61217"/>
                  <a:pt x="13222" y="62130"/>
                  <a:pt x="8761" y="59819"/>
                </a:cubicBezTo>
                <a:cubicBezTo>
                  <a:pt x="4300" y="57508"/>
                  <a:pt x="3709" y="52940"/>
                  <a:pt x="2311" y="47243"/>
                </a:cubicBezTo>
                <a:cubicBezTo>
                  <a:pt x="914" y="41546"/>
                  <a:pt x="699" y="31065"/>
                  <a:pt x="376" y="25637"/>
                </a:cubicBezTo>
                <a:cubicBezTo>
                  <a:pt x="54" y="20209"/>
                  <a:pt x="-215" y="18059"/>
                  <a:pt x="376" y="14673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62"/>
          <p:cNvSpPr/>
          <p:nvPr/>
        </p:nvSpPr>
        <p:spPr>
          <a:xfrm>
            <a:off x="7253331" y="-365891"/>
            <a:ext cx="2221600" cy="3108625"/>
          </a:xfrm>
          <a:custGeom>
            <a:rect b="b" l="l" r="r" t="t"/>
            <a:pathLst>
              <a:path extrusionOk="0" h="124345" w="88864">
                <a:moveTo>
                  <a:pt x="11383" y="3349"/>
                </a:moveTo>
                <a:cubicBezTo>
                  <a:pt x="2085" y="4854"/>
                  <a:pt x="4127" y="6951"/>
                  <a:pt x="2353" y="11089"/>
                </a:cubicBezTo>
                <a:cubicBezTo>
                  <a:pt x="579" y="15228"/>
                  <a:pt x="-871" y="22644"/>
                  <a:pt x="741" y="28180"/>
                </a:cubicBezTo>
                <a:cubicBezTo>
                  <a:pt x="2353" y="33716"/>
                  <a:pt x="6706" y="40488"/>
                  <a:pt x="12027" y="44304"/>
                </a:cubicBezTo>
                <a:cubicBezTo>
                  <a:pt x="17348" y="48120"/>
                  <a:pt x="26485" y="48765"/>
                  <a:pt x="32666" y="51076"/>
                </a:cubicBezTo>
                <a:cubicBezTo>
                  <a:pt x="38847" y="53387"/>
                  <a:pt x="44759" y="53817"/>
                  <a:pt x="49112" y="58170"/>
                </a:cubicBezTo>
                <a:cubicBezTo>
                  <a:pt x="53466" y="62523"/>
                  <a:pt x="57658" y="70370"/>
                  <a:pt x="58787" y="77196"/>
                </a:cubicBezTo>
                <a:cubicBezTo>
                  <a:pt x="59916" y="84022"/>
                  <a:pt x="56422" y="93535"/>
                  <a:pt x="55884" y="99125"/>
                </a:cubicBezTo>
                <a:cubicBezTo>
                  <a:pt x="55347" y="104715"/>
                  <a:pt x="54380" y="106811"/>
                  <a:pt x="55562" y="110734"/>
                </a:cubicBezTo>
                <a:cubicBezTo>
                  <a:pt x="56745" y="114658"/>
                  <a:pt x="60238" y="120462"/>
                  <a:pt x="62979" y="122666"/>
                </a:cubicBezTo>
                <a:cubicBezTo>
                  <a:pt x="65720" y="124870"/>
                  <a:pt x="68246" y="124279"/>
                  <a:pt x="72008" y="123956"/>
                </a:cubicBezTo>
                <a:cubicBezTo>
                  <a:pt x="75770" y="123634"/>
                  <a:pt x="82865" y="123150"/>
                  <a:pt x="85552" y="120731"/>
                </a:cubicBezTo>
                <a:cubicBezTo>
                  <a:pt x="88239" y="118312"/>
                  <a:pt x="87756" y="117990"/>
                  <a:pt x="88132" y="109444"/>
                </a:cubicBezTo>
                <a:cubicBezTo>
                  <a:pt x="88508" y="100898"/>
                  <a:pt x="88132" y="86656"/>
                  <a:pt x="87809" y="69457"/>
                </a:cubicBezTo>
                <a:cubicBezTo>
                  <a:pt x="87487" y="52258"/>
                  <a:pt x="91142" y="17485"/>
                  <a:pt x="86197" y="6252"/>
                </a:cubicBezTo>
                <a:cubicBezTo>
                  <a:pt x="81253" y="-4981"/>
                  <a:pt x="70611" y="2543"/>
                  <a:pt x="58142" y="2059"/>
                </a:cubicBezTo>
                <a:cubicBezTo>
                  <a:pt x="45673" y="1575"/>
                  <a:pt x="20681" y="1844"/>
                  <a:pt x="11383" y="3349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2"/>
          <p:cNvSpPr txBox="1"/>
          <p:nvPr>
            <p:ph type="title"/>
          </p:nvPr>
        </p:nvSpPr>
        <p:spPr>
          <a:xfrm>
            <a:off x="1989350" y="2090500"/>
            <a:ext cx="2457300" cy="10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9" name="Google Shape;89;p62"/>
          <p:cNvSpPr txBox="1"/>
          <p:nvPr>
            <p:ph idx="2" type="title"/>
          </p:nvPr>
        </p:nvSpPr>
        <p:spPr>
          <a:xfrm>
            <a:off x="772250" y="2090501"/>
            <a:ext cx="1217100" cy="10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90" name="Google Shape;90;p62"/>
          <p:cNvSpPr txBox="1"/>
          <p:nvPr>
            <p:ph idx="1" type="subTitle"/>
          </p:nvPr>
        </p:nvSpPr>
        <p:spPr>
          <a:xfrm>
            <a:off x="1989350" y="3100900"/>
            <a:ext cx="24573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3"/>
          <p:cNvSpPr/>
          <p:nvPr/>
        </p:nvSpPr>
        <p:spPr>
          <a:xfrm>
            <a:off x="-849953" y="-434067"/>
            <a:ext cx="6699300" cy="1938150"/>
          </a:xfrm>
          <a:custGeom>
            <a:rect b="b" l="l" r="r" t="t"/>
            <a:pathLst>
              <a:path extrusionOk="0" h="77526" w="267972">
                <a:moveTo>
                  <a:pt x="4330" y="35859"/>
                </a:moveTo>
                <a:cubicBezTo>
                  <a:pt x="5620" y="39783"/>
                  <a:pt x="6588" y="45695"/>
                  <a:pt x="8845" y="50371"/>
                </a:cubicBezTo>
                <a:cubicBezTo>
                  <a:pt x="11102" y="55047"/>
                  <a:pt x="14757" y="60314"/>
                  <a:pt x="17874" y="63915"/>
                </a:cubicBezTo>
                <a:cubicBezTo>
                  <a:pt x="20991" y="67516"/>
                  <a:pt x="22927" y="69719"/>
                  <a:pt x="27549" y="71976"/>
                </a:cubicBezTo>
                <a:cubicBezTo>
                  <a:pt x="32171" y="74233"/>
                  <a:pt x="35449" y="77728"/>
                  <a:pt x="45607" y="77459"/>
                </a:cubicBezTo>
                <a:cubicBezTo>
                  <a:pt x="55765" y="77190"/>
                  <a:pt x="76243" y="74503"/>
                  <a:pt x="88497" y="70364"/>
                </a:cubicBezTo>
                <a:cubicBezTo>
                  <a:pt x="100751" y="66226"/>
                  <a:pt x="109458" y="57626"/>
                  <a:pt x="119132" y="52628"/>
                </a:cubicBezTo>
                <a:cubicBezTo>
                  <a:pt x="128806" y="47630"/>
                  <a:pt x="137781" y="42255"/>
                  <a:pt x="146542" y="40374"/>
                </a:cubicBezTo>
                <a:cubicBezTo>
                  <a:pt x="155303" y="38493"/>
                  <a:pt x="163258" y="39567"/>
                  <a:pt x="171696" y="41341"/>
                </a:cubicBezTo>
                <a:cubicBezTo>
                  <a:pt x="180134" y="43115"/>
                  <a:pt x="188142" y="48651"/>
                  <a:pt x="197171" y="51016"/>
                </a:cubicBezTo>
                <a:cubicBezTo>
                  <a:pt x="206200" y="53381"/>
                  <a:pt x="216628" y="56229"/>
                  <a:pt x="225872" y="55530"/>
                </a:cubicBezTo>
                <a:cubicBezTo>
                  <a:pt x="235116" y="54831"/>
                  <a:pt x="246134" y="50747"/>
                  <a:pt x="252637" y="46823"/>
                </a:cubicBezTo>
                <a:cubicBezTo>
                  <a:pt x="259140" y="42900"/>
                  <a:pt x="262419" y="38331"/>
                  <a:pt x="264891" y="31989"/>
                </a:cubicBezTo>
                <a:cubicBezTo>
                  <a:pt x="267363" y="25647"/>
                  <a:pt x="268761" y="13501"/>
                  <a:pt x="267471" y="8771"/>
                </a:cubicBezTo>
                <a:cubicBezTo>
                  <a:pt x="266181" y="4041"/>
                  <a:pt x="265321" y="4740"/>
                  <a:pt x="257152" y="3611"/>
                </a:cubicBezTo>
                <a:cubicBezTo>
                  <a:pt x="248983" y="2482"/>
                  <a:pt x="257260" y="2268"/>
                  <a:pt x="218455" y="1999"/>
                </a:cubicBezTo>
                <a:cubicBezTo>
                  <a:pt x="179650" y="1730"/>
                  <a:pt x="60549" y="-2139"/>
                  <a:pt x="24324" y="1999"/>
                </a:cubicBezTo>
                <a:cubicBezTo>
                  <a:pt x="-11901" y="6138"/>
                  <a:pt x="4438" y="21187"/>
                  <a:pt x="1106" y="26830"/>
                </a:cubicBezTo>
                <a:cubicBezTo>
                  <a:pt x="-2226" y="32473"/>
                  <a:pt x="3040" y="31936"/>
                  <a:pt x="4330" y="35859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3"/>
          <p:cNvSpPr/>
          <p:nvPr/>
        </p:nvSpPr>
        <p:spPr>
          <a:xfrm>
            <a:off x="-498550" y="3914177"/>
            <a:ext cx="2991025" cy="1701800"/>
          </a:xfrm>
          <a:custGeom>
            <a:rect b="b" l="l" r="r" t="t"/>
            <a:pathLst>
              <a:path extrusionOk="0" h="68072" w="119641">
                <a:moveTo>
                  <a:pt x="593" y="14345"/>
                </a:moveTo>
                <a:cubicBezTo>
                  <a:pt x="1829" y="10798"/>
                  <a:pt x="3495" y="5961"/>
                  <a:pt x="8332" y="3704"/>
                </a:cubicBezTo>
                <a:cubicBezTo>
                  <a:pt x="13169" y="1447"/>
                  <a:pt x="23704" y="-1402"/>
                  <a:pt x="29616" y="801"/>
                </a:cubicBezTo>
                <a:cubicBezTo>
                  <a:pt x="35528" y="3005"/>
                  <a:pt x="38645" y="11980"/>
                  <a:pt x="43805" y="16925"/>
                </a:cubicBezTo>
                <a:cubicBezTo>
                  <a:pt x="48965" y="21870"/>
                  <a:pt x="55307" y="27621"/>
                  <a:pt x="60574" y="30469"/>
                </a:cubicBezTo>
                <a:cubicBezTo>
                  <a:pt x="65841" y="33318"/>
                  <a:pt x="69119" y="32887"/>
                  <a:pt x="75407" y="34016"/>
                </a:cubicBezTo>
                <a:cubicBezTo>
                  <a:pt x="81695" y="35145"/>
                  <a:pt x="92337" y="36274"/>
                  <a:pt x="98303" y="37241"/>
                </a:cubicBezTo>
                <a:cubicBezTo>
                  <a:pt x="104269" y="38209"/>
                  <a:pt x="107870" y="37564"/>
                  <a:pt x="111202" y="39821"/>
                </a:cubicBezTo>
                <a:cubicBezTo>
                  <a:pt x="114534" y="42078"/>
                  <a:pt x="117222" y="46915"/>
                  <a:pt x="118297" y="50785"/>
                </a:cubicBezTo>
                <a:cubicBezTo>
                  <a:pt x="119372" y="54655"/>
                  <a:pt x="120877" y="60459"/>
                  <a:pt x="117652" y="63039"/>
                </a:cubicBezTo>
                <a:cubicBezTo>
                  <a:pt x="114427" y="65619"/>
                  <a:pt x="115502" y="65673"/>
                  <a:pt x="98948" y="66264"/>
                </a:cubicBezTo>
                <a:cubicBezTo>
                  <a:pt x="82394" y="66855"/>
                  <a:pt x="34292" y="69651"/>
                  <a:pt x="18329" y="66587"/>
                </a:cubicBezTo>
                <a:cubicBezTo>
                  <a:pt x="2367" y="63524"/>
                  <a:pt x="6075" y="54816"/>
                  <a:pt x="3173" y="47883"/>
                </a:cubicBezTo>
                <a:cubicBezTo>
                  <a:pt x="271" y="40950"/>
                  <a:pt x="1345" y="30577"/>
                  <a:pt x="915" y="24987"/>
                </a:cubicBezTo>
                <a:cubicBezTo>
                  <a:pt x="485" y="19397"/>
                  <a:pt x="-643" y="17892"/>
                  <a:pt x="593" y="14345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63"/>
          <p:cNvSpPr txBox="1"/>
          <p:nvPr>
            <p:ph type="title"/>
          </p:nvPr>
        </p:nvSpPr>
        <p:spPr>
          <a:xfrm>
            <a:off x="715100" y="1621963"/>
            <a:ext cx="4161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5" name="Google Shape;95;p63"/>
          <p:cNvSpPr txBox="1"/>
          <p:nvPr>
            <p:ph idx="1" type="subTitle"/>
          </p:nvPr>
        </p:nvSpPr>
        <p:spPr>
          <a:xfrm>
            <a:off x="715100" y="2547750"/>
            <a:ext cx="31332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4"/>
          <p:cNvSpPr/>
          <p:nvPr/>
        </p:nvSpPr>
        <p:spPr>
          <a:xfrm>
            <a:off x="-385879" y="2485929"/>
            <a:ext cx="3073525" cy="2895725"/>
          </a:xfrm>
          <a:custGeom>
            <a:rect b="b" l="l" r="r" t="t"/>
            <a:pathLst>
              <a:path extrusionOk="0" h="115829" w="122941">
                <a:moveTo>
                  <a:pt x="4793" y="40195"/>
                </a:moveTo>
                <a:cubicBezTo>
                  <a:pt x="5384" y="26544"/>
                  <a:pt x="4471" y="26060"/>
                  <a:pt x="4793" y="20847"/>
                </a:cubicBezTo>
                <a:cubicBezTo>
                  <a:pt x="5116" y="15634"/>
                  <a:pt x="5492" y="12140"/>
                  <a:pt x="6728" y="8915"/>
                </a:cubicBezTo>
                <a:cubicBezTo>
                  <a:pt x="7964" y="5690"/>
                  <a:pt x="9362" y="2788"/>
                  <a:pt x="12210" y="1498"/>
                </a:cubicBezTo>
                <a:cubicBezTo>
                  <a:pt x="15059" y="208"/>
                  <a:pt x="20433" y="-866"/>
                  <a:pt x="23819" y="1176"/>
                </a:cubicBezTo>
                <a:cubicBezTo>
                  <a:pt x="27205" y="3218"/>
                  <a:pt x="31505" y="6120"/>
                  <a:pt x="32526" y="13752"/>
                </a:cubicBezTo>
                <a:cubicBezTo>
                  <a:pt x="33547" y="21384"/>
                  <a:pt x="30054" y="36110"/>
                  <a:pt x="29946" y="46967"/>
                </a:cubicBezTo>
                <a:cubicBezTo>
                  <a:pt x="29839" y="57824"/>
                  <a:pt x="29086" y="72550"/>
                  <a:pt x="31881" y="78892"/>
                </a:cubicBezTo>
                <a:cubicBezTo>
                  <a:pt x="34676" y="85234"/>
                  <a:pt x="39459" y="84859"/>
                  <a:pt x="46715" y="85020"/>
                </a:cubicBezTo>
                <a:cubicBezTo>
                  <a:pt x="53971" y="85181"/>
                  <a:pt x="67193" y="80935"/>
                  <a:pt x="75416" y="79860"/>
                </a:cubicBezTo>
                <a:cubicBezTo>
                  <a:pt x="83639" y="78785"/>
                  <a:pt x="90088" y="78409"/>
                  <a:pt x="96054" y="78570"/>
                </a:cubicBezTo>
                <a:cubicBezTo>
                  <a:pt x="102020" y="78731"/>
                  <a:pt x="107288" y="79322"/>
                  <a:pt x="111211" y="80827"/>
                </a:cubicBezTo>
                <a:cubicBezTo>
                  <a:pt x="115135" y="82332"/>
                  <a:pt x="117660" y="84643"/>
                  <a:pt x="119595" y="87599"/>
                </a:cubicBezTo>
                <a:cubicBezTo>
                  <a:pt x="121530" y="90555"/>
                  <a:pt x="123304" y="94533"/>
                  <a:pt x="122820" y="98564"/>
                </a:cubicBezTo>
                <a:cubicBezTo>
                  <a:pt x="122336" y="102595"/>
                  <a:pt x="121315" y="108990"/>
                  <a:pt x="116693" y="111785"/>
                </a:cubicBezTo>
                <a:cubicBezTo>
                  <a:pt x="112071" y="114580"/>
                  <a:pt x="112877" y="114902"/>
                  <a:pt x="95087" y="115332"/>
                </a:cubicBezTo>
                <a:cubicBezTo>
                  <a:pt x="77297" y="115762"/>
                  <a:pt x="25593" y="116461"/>
                  <a:pt x="9953" y="114365"/>
                </a:cubicBezTo>
                <a:cubicBezTo>
                  <a:pt x="-5687" y="112269"/>
                  <a:pt x="2106" y="115118"/>
                  <a:pt x="1246" y="102756"/>
                </a:cubicBezTo>
                <a:cubicBezTo>
                  <a:pt x="386" y="90394"/>
                  <a:pt x="4202" y="53847"/>
                  <a:pt x="4793" y="40195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64"/>
          <p:cNvSpPr/>
          <p:nvPr/>
        </p:nvSpPr>
        <p:spPr>
          <a:xfrm rot="804155">
            <a:off x="8201811" y="-340458"/>
            <a:ext cx="1267195" cy="1971520"/>
          </a:xfrm>
          <a:custGeom>
            <a:rect b="b" l="l" r="r" t="t"/>
            <a:pathLst>
              <a:path extrusionOk="0" h="78858" w="50686">
                <a:moveTo>
                  <a:pt x="49225" y="70086"/>
                </a:moveTo>
                <a:cubicBezTo>
                  <a:pt x="51482" y="61218"/>
                  <a:pt x="50676" y="35043"/>
                  <a:pt x="49547" y="24294"/>
                </a:cubicBezTo>
                <a:cubicBezTo>
                  <a:pt x="48418" y="13545"/>
                  <a:pt x="45194" y="9460"/>
                  <a:pt x="42453" y="5590"/>
                </a:cubicBezTo>
                <a:cubicBezTo>
                  <a:pt x="39712" y="1720"/>
                  <a:pt x="37186" y="1990"/>
                  <a:pt x="33101" y="1076"/>
                </a:cubicBezTo>
                <a:cubicBezTo>
                  <a:pt x="29016" y="162"/>
                  <a:pt x="21922" y="-107"/>
                  <a:pt x="17945" y="108"/>
                </a:cubicBezTo>
                <a:cubicBezTo>
                  <a:pt x="13968" y="323"/>
                  <a:pt x="11872" y="700"/>
                  <a:pt x="9238" y="2366"/>
                </a:cubicBezTo>
                <a:cubicBezTo>
                  <a:pt x="6604" y="4032"/>
                  <a:pt x="3218" y="5590"/>
                  <a:pt x="2143" y="10105"/>
                </a:cubicBezTo>
                <a:cubicBezTo>
                  <a:pt x="1068" y="14620"/>
                  <a:pt x="-2264" y="22306"/>
                  <a:pt x="2788" y="29454"/>
                </a:cubicBezTo>
                <a:cubicBezTo>
                  <a:pt x="7840" y="36602"/>
                  <a:pt x="26920" y="44986"/>
                  <a:pt x="32456" y="52994"/>
                </a:cubicBezTo>
                <a:cubicBezTo>
                  <a:pt x="37992" y="61002"/>
                  <a:pt x="33208" y="74654"/>
                  <a:pt x="36003" y="77503"/>
                </a:cubicBezTo>
                <a:cubicBezTo>
                  <a:pt x="38798" y="80352"/>
                  <a:pt x="46968" y="78954"/>
                  <a:pt x="49225" y="70086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64"/>
          <p:cNvSpPr txBox="1"/>
          <p:nvPr>
            <p:ph idx="1" type="subTitle"/>
          </p:nvPr>
        </p:nvSpPr>
        <p:spPr>
          <a:xfrm>
            <a:off x="720000" y="2462914"/>
            <a:ext cx="2336400" cy="4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0" name="Google Shape;100;p64"/>
          <p:cNvSpPr txBox="1"/>
          <p:nvPr>
            <p:ph idx="2" type="subTitle"/>
          </p:nvPr>
        </p:nvSpPr>
        <p:spPr>
          <a:xfrm>
            <a:off x="720000" y="2992951"/>
            <a:ext cx="23364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64"/>
          <p:cNvSpPr txBox="1"/>
          <p:nvPr>
            <p:ph idx="3" type="subTitle"/>
          </p:nvPr>
        </p:nvSpPr>
        <p:spPr>
          <a:xfrm>
            <a:off x="3403800" y="2992951"/>
            <a:ext cx="23364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64"/>
          <p:cNvSpPr txBox="1"/>
          <p:nvPr>
            <p:ph idx="4" type="subTitle"/>
          </p:nvPr>
        </p:nvSpPr>
        <p:spPr>
          <a:xfrm>
            <a:off x="6087600" y="2992951"/>
            <a:ext cx="23364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64"/>
          <p:cNvSpPr txBox="1"/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4" name="Google Shape;104;p64"/>
          <p:cNvSpPr txBox="1"/>
          <p:nvPr>
            <p:ph idx="5" type="subTitle"/>
          </p:nvPr>
        </p:nvSpPr>
        <p:spPr>
          <a:xfrm>
            <a:off x="3403800" y="2462914"/>
            <a:ext cx="2336400" cy="4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5" name="Google Shape;105;p64"/>
          <p:cNvSpPr txBox="1"/>
          <p:nvPr>
            <p:ph idx="6" type="subTitle"/>
          </p:nvPr>
        </p:nvSpPr>
        <p:spPr>
          <a:xfrm>
            <a:off x="6087600" y="2462914"/>
            <a:ext cx="2336400" cy="4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06" name="Google Shape;106;p64"/>
          <p:cNvGrpSpPr/>
          <p:nvPr/>
        </p:nvGrpSpPr>
        <p:grpSpPr>
          <a:xfrm flipH="1">
            <a:off x="7507030" y="4113918"/>
            <a:ext cx="1525734" cy="1141571"/>
            <a:chOff x="-50028" y="4164281"/>
            <a:chExt cx="1525734" cy="1141571"/>
          </a:xfrm>
        </p:grpSpPr>
        <p:grpSp>
          <p:nvGrpSpPr>
            <p:cNvPr id="107" name="Google Shape;107;p64"/>
            <p:cNvGrpSpPr/>
            <p:nvPr/>
          </p:nvGrpSpPr>
          <p:grpSpPr>
            <a:xfrm rot="825249">
              <a:off x="45785" y="4271130"/>
              <a:ext cx="1010721" cy="927873"/>
              <a:chOff x="3726000" y="4641775"/>
              <a:chExt cx="541350" cy="496950"/>
            </a:xfrm>
          </p:grpSpPr>
          <p:sp>
            <p:nvSpPr>
              <p:cNvPr id="108" name="Google Shape;108;p64"/>
              <p:cNvSpPr/>
              <p:nvPr/>
            </p:nvSpPr>
            <p:spPr>
              <a:xfrm>
                <a:off x="3992850" y="4698050"/>
                <a:ext cx="178675" cy="284400"/>
              </a:xfrm>
              <a:custGeom>
                <a:rect b="b" l="l" r="r" t="t"/>
                <a:pathLst>
                  <a:path extrusionOk="0" fill="none" h="11376" w="7147">
                    <a:moveTo>
                      <a:pt x="7147" y="11375"/>
                    </a:moveTo>
                    <a:cubicBezTo>
                      <a:pt x="7147" y="11375"/>
                      <a:pt x="3782" y="10867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4"/>
              <p:cNvSpPr/>
              <p:nvPr/>
            </p:nvSpPr>
            <p:spPr>
              <a:xfrm>
                <a:off x="3957000" y="4722125"/>
                <a:ext cx="58750" cy="32800"/>
              </a:xfrm>
              <a:custGeom>
                <a:rect b="b" l="l" r="r" t="t"/>
                <a:pathLst>
                  <a:path extrusionOk="0" h="1312" w="2350">
                    <a:moveTo>
                      <a:pt x="372" y="1"/>
                    </a:moveTo>
                    <a:cubicBezTo>
                      <a:pt x="139" y="1"/>
                      <a:pt x="0" y="276"/>
                      <a:pt x="184" y="450"/>
                    </a:cubicBezTo>
                    <a:cubicBezTo>
                      <a:pt x="908" y="1203"/>
                      <a:pt x="1700" y="1311"/>
                      <a:pt x="2095" y="1311"/>
                    </a:cubicBezTo>
                    <a:cubicBezTo>
                      <a:pt x="2254" y="1311"/>
                      <a:pt x="2350" y="1294"/>
                      <a:pt x="2350" y="1294"/>
                    </a:cubicBezTo>
                    <a:cubicBezTo>
                      <a:pt x="2350" y="1294"/>
                      <a:pt x="1862" y="226"/>
                      <a:pt x="408" y="3"/>
                    </a:cubicBezTo>
                    <a:cubicBezTo>
                      <a:pt x="396" y="1"/>
                      <a:pt x="384" y="1"/>
                      <a:pt x="3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64"/>
              <p:cNvSpPr/>
              <p:nvPr/>
            </p:nvSpPr>
            <p:spPr>
              <a:xfrm>
                <a:off x="4008600" y="4696550"/>
                <a:ext cx="36725" cy="57675"/>
              </a:xfrm>
              <a:custGeom>
                <a:rect b="b" l="l" r="r" t="t"/>
                <a:pathLst>
                  <a:path extrusionOk="0" h="2307" w="1469">
                    <a:moveTo>
                      <a:pt x="1178" y="1"/>
                    </a:moveTo>
                    <a:cubicBezTo>
                      <a:pt x="1109" y="1"/>
                      <a:pt x="1039" y="28"/>
                      <a:pt x="987" y="91"/>
                    </a:cubicBezTo>
                    <a:cubicBezTo>
                      <a:pt x="1" y="1168"/>
                      <a:pt x="286" y="2307"/>
                      <a:pt x="286" y="2307"/>
                    </a:cubicBezTo>
                    <a:cubicBezTo>
                      <a:pt x="286" y="2307"/>
                      <a:pt x="1333" y="1758"/>
                      <a:pt x="1455" y="294"/>
                    </a:cubicBezTo>
                    <a:cubicBezTo>
                      <a:pt x="1468" y="122"/>
                      <a:pt x="1323" y="1"/>
                      <a:pt x="1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64"/>
              <p:cNvSpPr/>
              <p:nvPr/>
            </p:nvSpPr>
            <p:spPr>
              <a:xfrm>
                <a:off x="3982000" y="4791550"/>
                <a:ext cx="61200" cy="28500"/>
              </a:xfrm>
              <a:custGeom>
                <a:rect b="b" l="l" r="r" t="t"/>
                <a:pathLst>
                  <a:path extrusionOk="0" h="1140" w="2448">
                    <a:moveTo>
                      <a:pt x="361" y="1"/>
                    </a:moveTo>
                    <a:cubicBezTo>
                      <a:pt x="106" y="1"/>
                      <a:pt x="1" y="308"/>
                      <a:pt x="201" y="469"/>
                    </a:cubicBezTo>
                    <a:cubicBezTo>
                      <a:pt x="844" y="1023"/>
                      <a:pt x="1497" y="1139"/>
                      <a:pt x="1932" y="1139"/>
                    </a:cubicBezTo>
                    <a:cubicBezTo>
                      <a:pt x="2247" y="1139"/>
                      <a:pt x="2447" y="1078"/>
                      <a:pt x="2447" y="1078"/>
                    </a:cubicBezTo>
                    <a:cubicBezTo>
                      <a:pt x="2447" y="1078"/>
                      <a:pt x="1837" y="62"/>
                      <a:pt x="374" y="1"/>
                    </a:cubicBezTo>
                    <a:cubicBezTo>
                      <a:pt x="369" y="1"/>
                      <a:pt x="365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64"/>
              <p:cNvSpPr/>
              <p:nvPr/>
            </p:nvSpPr>
            <p:spPr>
              <a:xfrm>
                <a:off x="4032500" y="4758875"/>
                <a:ext cx="34850" cy="59900"/>
              </a:xfrm>
              <a:custGeom>
                <a:rect b="b" l="l" r="r" t="t"/>
                <a:pathLst>
                  <a:path extrusionOk="0" h="2396" w="1394">
                    <a:moveTo>
                      <a:pt x="1098" y="0"/>
                    </a:moveTo>
                    <a:cubicBezTo>
                      <a:pt x="1020" y="0"/>
                      <a:pt x="941" y="34"/>
                      <a:pt x="885" y="108"/>
                    </a:cubicBezTo>
                    <a:cubicBezTo>
                      <a:pt x="0" y="1277"/>
                      <a:pt x="407" y="2396"/>
                      <a:pt x="407" y="2396"/>
                    </a:cubicBezTo>
                    <a:cubicBezTo>
                      <a:pt x="407" y="2396"/>
                      <a:pt x="1393" y="1735"/>
                      <a:pt x="1363" y="261"/>
                    </a:cubicBezTo>
                    <a:cubicBezTo>
                      <a:pt x="1363" y="100"/>
                      <a:pt x="1232" y="0"/>
                      <a:pt x="10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64"/>
              <p:cNvSpPr/>
              <p:nvPr/>
            </p:nvSpPr>
            <p:spPr>
              <a:xfrm>
                <a:off x="4007350" y="4849475"/>
                <a:ext cx="62275" cy="25950"/>
              </a:xfrm>
              <a:custGeom>
                <a:rect b="b" l="l" r="r" t="t"/>
                <a:pathLst>
                  <a:path extrusionOk="0" h="1038" w="2491">
                    <a:moveTo>
                      <a:pt x="423" y="1"/>
                    </a:moveTo>
                    <a:cubicBezTo>
                      <a:pt x="401" y="1"/>
                      <a:pt x="378" y="1"/>
                      <a:pt x="356" y="2"/>
                    </a:cubicBezTo>
                    <a:cubicBezTo>
                      <a:pt x="102" y="22"/>
                      <a:pt x="0" y="337"/>
                      <a:pt x="203" y="490"/>
                    </a:cubicBezTo>
                    <a:cubicBezTo>
                      <a:pt x="804" y="929"/>
                      <a:pt x="1385" y="1037"/>
                      <a:pt x="1812" y="1037"/>
                    </a:cubicBezTo>
                    <a:cubicBezTo>
                      <a:pt x="2223" y="1037"/>
                      <a:pt x="2491" y="937"/>
                      <a:pt x="2491" y="937"/>
                    </a:cubicBezTo>
                    <a:cubicBezTo>
                      <a:pt x="2491" y="937"/>
                      <a:pt x="1831" y="1"/>
                      <a:pt x="4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64"/>
              <p:cNvSpPr/>
              <p:nvPr/>
            </p:nvSpPr>
            <p:spPr>
              <a:xfrm>
                <a:off x="4057400" y="4811925"/>
                <a:ext cx="35350" cy="60975"/>
              </a:xfrm>
              <a:custGeom>
                <a:rect b="b" l="l" r="r" t="t"/>
                <a:pathLst>
                  <a:path extrusionOk="0" h="2439" w="1414">
                    <a:moveTo>
                      <a:pt x="1010" y="1"/>
                    </a:moveTo>
                    <a:cubicBezTo>
                      <a:pt x="928" y="1"/>
                      <a:pt x="845" y="38"/>
                      <a:pt x="794" y="121"/>
                    </a:cubicBezTo>
                    <a:cubicBezTo>
                      <a:pt x="1" y="1361"/>
                      <a:pt x="489" y="2439"/>
                      <a:pt x="489" y="2439"/>
                    </a:cubicBezTo>
                    <a:cubicBezTo>
                      <a:pt x="489" y="2439"/>
                      <a:pt x="1414" y="1697"/>
                      <a:pt x="1271" y="233"/>
                    </a:cubicBezTo>
                    <a:cubicBezTo>
                      <a:pt x="1265" y="91"/>
                      <a:pt x="1138" y="1"/>
                      <a:pt x="1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64"/>
              <p:cNvSpPr/>
              <p:nvPr/>
            </p:nvSpPr>
            <p:spPr>
              <a:xfrm>
                <a:off x="3971000" y="4641775"/>
                <a:ext cx="35100" cy="60600"/>
              </a:xfrm>
              <a:custGeom>
                <a:rect b="b" l="l" r="r" t="t"/>
                <a:pathLst>
                  <a:path extrusionOk="0" h="2424" w="1404">
                    <a:moveTo>
                      <a:pt x="343" y="1"/>
                    </a:moveTo>
                    <a:cubicBezTo>
                      <a:pt x="212" y="1"/>
                      <a:pt x="84" y="100"/>
                      <a:pt x="72" y="259"/>
                    </a:cubicBezTo>
                    <a:cubicBezTo>
                      <a:pt x="0" y="1722"/>
                      <a:pt x="956" y="2424"/>
                      <a:pt x="956" y="2424"/>
                    </a:cubicBezTo>
                    <a:cubicBezTo>
                      <a:pt x="956" y="2424"/>
                      <a:pt x="1403" y="1326"/>
                      <a:pt x="559" y="116"/>
                    </a:cubicBezTo>
                    <a:cubicBezTo>
                      <a:pt x="502" y="36"/>
                      <a:pt x="422" y="1"/>
                      <a:pt x="3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64"/>
              <p:cNvSpPr/>
              <p:nvPr/>
            </p:nvSpPr>
            <p:spPr>
              <a:xfrm>
                <a:off x="3794375" y="4913800"/>
                <a:ext cx="347925" cy="135725"/>
              </a:xfrm>
              <a:custGeom>
                <a:rect b="b" l="l" r="r" t="t"/>
                <a:pathLst>
                  <a:path extrusionOk="0" h="5429" w="13917">
                    <a:moveTo>
                      <a:pt x="3660" y="0"/>
                    </a:moveTo>
                    <a:cubicBezTo>
                      <a:pt x="3646" y="0"/>
                      <a:pt x="3633" y="0"/>
                      <a:pt x="3619" y="0"/>
                    </a:cubicBezTo>
                    <a:cubicBezTo>
                      <a:pt x="0" y="41"/>
                      <a:pt x="163" y="2582"/>
                      <a:pt x="3203" y="3192"/>
                    </a:cubicBezTo>
                    <a:cubicBezTo>
                      <a:pt x="6232" y="3792"/>
                      <a:pt x="13917" y="5429"/>
                      <a:pt x="13917" y="5429"/>
                    </a:cubicBezTo>
                    <a:cubicBezTo>
                      <a:pt x="13917" y="5429"/>
                      <a:pt x="7298" y="0"/>
                      <a:pt x="3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64"/>
              <p:cNvSpPr/>
              <p:nvPr/>
            </p:nvSpPr>
            <p:spPr>
              <a:xfrm>
                <a:off x="3830450" y="4935400"/>
                <a:ext cx="191650" cy="53400"/>
              </a:xfrm>
              <a:custGeom>
                <a:rect b="b" l="l" r="r" t="t"/>
                <a:pathLst>
                  <a:path extrusionOk="0" fill="none" h="2136" w="7666">
                    <a:moveTo>
                      <a:pt x="1" y="316"/>
                    </a:moveTo>
                    <a:cubicBezTo>
                      <a:pt x="1" y="316"/>
                      <a:pt x="3986" y="1"/>
                      <a:pt x="7666" y="2135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64"/>
              <p:cNvSpPr/>
              <p:nvPr/>
            </p:nvSpPr>
            <p:spPr>
              <a:xfrm>
                <a:off x="3860700" y="4919125"/>
                <a:ext cx="31275" cy="26975"/>
              </a:xfrm>
              <a:custGeom>
                <a:rect b="b" l="l" r="r" t="t"/>
                <a:pathLst>
                  <a:path extrusionOk="0" fill="none" h="1079" w="1251">
                    <a:moveTo>
                      <a:pt x="1251" y="1078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64"/>
              <p:cNvSpPr/>
              <p:nvPr/>
            </p:nvSpPr>
            <p:spPr>
              <a:xfrm>
                <a:off x="3852325" y="4959550"/>
                <a:ext cx="95825" cy="22625"/>
              </a:xfrm>
              <a:custGeom>
                <a:rect b="b" l="l" r="r" t="t"/>
                <a:pathLst>
                  <a:path extrusionOk="0" fill="none" h="905" w="3833">
                    <a:moveTo>
                      <a:pt x="3833" y="0"/>
                    </a:moveTo>
                    <a:lnTo>
                      <a:pt x="0" y="905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64"/>
              <p:cNvSpPr/>
              <p:nvPr/>
            </p:nvSpPr>
            <p:spPr>
              <a:xfrm>
                <a:off x="3861725" y="4913800"/>
                <a:ext cx="280325" cy="135725"/>
              </a:xfrm>
              <a:custGeom>
                <a:rect b="b" l="l" r="r" t="t"/>
                <a:pathLst>
                  <a:path extrusionOk="0" h="5429" w="11213">
                    <a:moveTo>
                      <a:pt x="955" y="0"/>
                    </a:moveTo>
                    <a:cubicBezTo>
                      <a:pt x="942" y="0"/>
                      <a:pt x="929" y="0"/>
                      <a:pt x="915" y="0"/>
                    </a:cubicBezTo>
                    <a:cubicBezTo>
                      <a:pt x="570" y="11"/>
                      <a:pt x="265" y="41"/>
                      <a:pt x="0" y="82"/>
                    </a:cubicBezTo>
                    <a:lnTo>
                      <a:pt x="3030" y="2298"/>
                    </a:lnTo>
                    <a:cubicBezTo>
                      <a:pt x="3030" y="2298"/>
                      <a:pt x="1169" y="2501"/>
                      <a:pt x="315" y="3152"/>
                    </a:cubicBezTo>
                    <a:cubicBezTo>
                      <a:pt x="387" y="3162"/>
                      <a:pt x="437" y="3172"/>
                      <a:pt x="498" y="3192"/>
                    </a:cubicBezTo>
                    <a:cubicBezTo>
                      <a:pt x="3517" y="3792"/>
                      <a:pt x="11213" y="5429"/>
                      <a:pt x="11213" y="5429"/>
                    </a:cubicBezTo>
                    <a:cubicBezTo>
                      <a:pt x="11213" y="5429"/>
                      <a:pt x="4583" y="0"/>
                      <a:pt x="955" y="0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64"/>
              <p:cNvSpPr/>
              <p:nvPr/>
            </p:nvSpPr>
            <p:spPr>
              <a:xfrm>
                <a:off x="3826150" y="4981950"/>
                <a:ext cx="401800" cy="147900"/>
              </a:xfrm>
              <a:custGeom>
                <a:rect b="b" l="l" r="r" t="t"/>
                <a:pathLst>
                  <a:path extrusionOk="0" h="5916" w="16072">
                    <a:moveTo>
                      <a:pt x="4506" y="0"/>
                    </a:moveTo>
                    <a:cubicBezTo>
                      <a:pt x="2862" y="0"/>
                      <a:pt x="1500" y="606"/>
                      <a:pt x="824" y="2245"/>
                    </a:cubicBezTo>
                    <a:cubicBezTo>
                      <a:pt x="0" y="4634"/>
                      <a:pt x="16041" y="5915"/>
                      <a:pt x="16041" y="5915"/>
                    </a:cubicBezTo>
                    <a:lnTo>
                      <a:pt x="16072" y="4858"/>
                    </a:lnTo>
                    <a:cubicBezTo>
                      <a:pt x="16072" y="4858"/>
                      <a:pt x="9160" y="0"/>
                      <a:pt x="4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64"/>
              <p:cNvSpPr/>
              <p:nvPr/>
            </p:nvSpPr>
            <p:spPr>
              <a:xfrm>
                <a:off x="3898325" y="5023850"/>
                <a:ext cx="297600" cy="65075"/>
              </a:xfrm>
              <a:custGeom>
                <a:rect b="b" l="l" r="r" t="t"/>
                <a:pathLst>
                  <a:path extrusionOk="0" fill="none" h="2603" w="11904">
                    <a:moveTo>
                      <a:pt x="0" y="0"/>
                    </a:moveTo>
                    <a:cubicBezTo>
                      <a:pt x="0" y="0"/>
                      <a:pt x="8915" y="1240"/>
                      <a:pt x="11904" y="2602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64"/>
              <p:cNvSpPr/>
              <p:nvPr/>
            </p:nvSpPr>
            <p:spPr>
              <a:xfrm>
                <a:off x="4017750" y="5003775"/>
                <a:ext cx="42975" cy="47525"/>
              </a:xfrm>
              <a:custGeom>
                <a:rect b="b" l="l" r="r" t="t"/>
                <a:pathLst>
                  <a:path extrusionOk="0" fill="none" h="1901" w="1719">
                    <a:moveTo>
                      <a:pt x="1719" y="1901"/>
                    </a:moveTo>
                    <a:cubicBezTo>
                      <a:pt x="1719" y="1901"/>
                      <a:pt x="855" y="1444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64"/>
              <p:cNvSpPr/>
              <p:nvPr/>
            </p:nvSpPr>
            <p:spPr>
              <a:xfrm>
                <a:off x="3938225" y="4981900"/>
                <a:ext cx="289725" cy="147675"/>
              </a:xfrm>
              <a:custGeom>
                <a:rect b="b" l="l" r="r" t="t"/>
                <a:pathLst>
                  <a:path extrusionOk="0" h="5907" w="11589">
                    <a:moveTo>
                      <a:pt x="44" y="1"/>
                    </a:moveTo>
                    <a:cubicBezTo>
                      <a:pt x="29" y="1"/>
                      <a:pt x="15" y="1"/>
                      <a:pt x="0" y="1"/>
                    </a:cubicBezTo>
                    <a:lnTo>
                      <a:pt x="9413" y="5714"/>
                    </a:lnTo>
                    <a:cubicBezTo>
                      <a:pt x="10054" y="5775"/>
                      <a:pt x="10572" y="5826"/>
                      <a:pt x="10948" y="5856"/>
                    </a:cubicBezTo>
                    <a:lnTo>
                      <a:pt x="11558" y="5907"/>
                    </a:lnTo>
                    <a:lnTo>
                      <a:pt x="11589" y="4850"/>
                    </a:lnTo>
                    <a:cubicBezTo>
                      <a:pt x="11589" y="4850"/>
                      <a:pt x="4699" y="1"/>
                      <a:pt x="44" y="1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4"/>
              <p:cNvSpPr/>
              <p:nvPr/>
            </p:nvSpPr>
            <p:spPr>
              <a:xfrm>
                <a:off x="3915850" y="5038325"/>
                <a:ext cx="73975" cy="35600"/>
              </a:xfrm>
              <a:custGeom>
                <a:rect b="b" l="l" r="r" t="t"/>
                <a:pathLst>
                  <a:path extrusionOk="0" fill="none" h="1424" w="2959">
                    <a:moveTo>
                      <a:pt x="2959" y="1"/>
                    </a:moveTo>
                    <a:cubicBezTo>
                      <a:pt x="2959" y="1"/>
                      <a:pt x="1373" y="366"/>
                      <a:pt x="0" y="1424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4"/>
              <p:cNvSpPr/>
              <p:nvPr/>
            </p:nvSpPr>
            <p:spPr>
              <a:xfrm>
                <a:off x="3726000" y="4757400"/>
                <a:ext cx="541350" cy="381325"/>
              </a:xfrm>
              <a:custGeom>
                <a:rect b="b" l="l" r="r" t="t"/>
                <a:pathLst>
                  <a:path extrusionOk="0" h="15253" w="21654">
                    <a:moveTo>
                      <a:pt x="5813" y="0"/>
                    </a:moveTo>
                    <a:cubicBezTo>
                      <a:pt x="4601" y="0"/>
                      <a:pt x="3451" y="426"/>
                      <a:pt x="2420" y="1428"/>
                    </a:cubicBezTo>
                    <a:cubicBezTo>
                      <a:pt x="1" y="4071"/>
                      <a:pt x="21033" y="15253"/>
                      <a:pt x="21033" y="15253"/>
                    </a:cubicBezTo>
                    <a:lnTo>
                      <a:pt x="21653" y="13891"/>
                    </a:lnTo>
                    <a:cubicBezTo>
                      <a:pt x="21653" y="13891"/>
                      <a:pt x="12732" y="0"/>
                      <a:pt x="5813" y="0"/>
                    </a:cubicBezTo>
                    <a:close/>
                  </a:path>
                </a:pathLst>
              </a:custGeom>
              <a:solidFill>
                <a:srgbClr val="3056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64"/>
              <p:cNvSpPr/>
              <p:nvPr/>
            </p:nvSpPr>
            <p:spPr>
              <a:xfrm>
                <a:off x="3850275" y="4796400"/>
                <a:ext cx="388350" cy="302950"/>
              </a:xfrm>
              <a:custGeom>
                <a:rect b="b" l="l" r="r" t="t"/>
                <a:pathLst>
                  <a:path extrusionOk="0" fill="none" h="12118" w="15534">
                    <a:moveTo>
                      <a:pt x="1" y="0"/>
                    </a:moveTo>
                    <a:cubicBezTo>
                      <a:pt x="1" y="0"/>
                      <a:pt x="10929" y="6628"/>
                      <a:pt x="15534" y="12117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64"/>
              <p:cNvSpPr/>
              <p:nvPr/>
            </p:nvSpPr>
            <p:spPr>
              <a:xfrm>
                <a:off x="3841650" y="4847725"/>
                <a:ext cx="92525" cy="12975"/>
              </a:xfrm>
              <a:custGeom>
                <a:rect b="b" l="l" r="r" t="t"/>
                <a:pathLst>
                  <a:path extrusionOk="0" fill="none" h="519" w="3701">
                    <a:moveTo>
                      <a:pt x="0" y="519"/>
                    </a:moveTo>
                    <a:cubicBezTo>
                      <a:pt x="0" y="519"/>
                      <a:pt x="2511" y="0"/>
                      <a:pt x="3700" y="10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64"/>
              <p:cNvSpPr/>
              <p:nvPr/>
            </p:nvSpPr>
            <p:spPr>
              <a:xfrm>
                <a:off x="4002500" y="4826875"/>
                <a:ext cx="32825" cy="94075"/>
              </a:xfrm>
              <a:custGeom>
                <a:rect b="b" l="l" r="r" t="t"/>
                <a:pathLst>
                  <a:path extrusionOk="0" fill="none" h="3763" w="1313">
                    <a:moveTo>
                      <a:pt x="1" y="1"/>
                    </a:moveTo>
                    <a:cubicBezTo>
                      <a:pt x="1" y="1"/>
                      <a:pt x="530" y="2308"/>
                      <a:pt x="1312" y="376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64"/>
              <p:cNvSpPr/>
              <p:nvPr/>
            </p:nvSpPr>
            <p:spPr>
              <a:xfrm>
                <a:off x="4048500" y="4979375"/>
                <a:ext cx="67125" cy="14000"/>
              </a:xfrm>
              <a:custGeom>
                <a:rect b="b" l="l" r="r" t="t"/>
                <a:pathLst>
                  <a:path extrusionOk="0" fill="none" h="560" w="2685">
                    <a:moveTo>
                      <a:pt x="1" y="559"/>
                    </a:moveTo>
                    <a:cubicBezTo>
                      <a:pt x="1" y="559"/>
                      <a:pt x="1465" y="0"/>
                      <a:pt x="2685" y="13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" name="Google Shape;131;p64"/>
            <p:cNvGrpSpPr/>
            <p:nvPr/>
          </p:nvGrpSpPr>
          <p:grpSpPr>
            <a:xfrm flipH="1" rot="-825249">
              <a:off x="815878" y="4676373"/>
              <a:ext cx="602698" cy="553267"/>
              <a:chOff x="3726000" y="4641775"/>
              <a:chExt cx="541350" cy="496950"/>
            </a:xfrm>
          </p:grpSpPr>
          <p:sp>
            <p:nvSpPr>
              <p:cNvPr id="132" name="Google Shape;132;p64"/>
              <p:cNvSpPr/>
              <p:nvPr/>
            </p:nvSpPr>
            <p:spPr>
              <a:xfrm>
                <a:off x="3992850" y="4698050"/>
                <a:ext cx="178675" cy="284400"/>
              </a:xfrm>
              <a:custGeom>
                <a:rect b="b" l="l" r="r" t="t"/>
                <a:pathLst>
                  <a:path extrusionOk="0" fill="none" h="11376" w="7147">
                    <a:moveTo>
                      <a:pt x="7147" y="11375"/>
                    </a:moveTo>
                    <a:cubicBezTo>
                      <a:pt x="7147" y="11375"/>
                      <a:pt x="3782" y="10867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64"/>
              <p:cNvSpPr/>
              <p:nvPr/>
            </p:nvSpPr>
            <p:spPr>
              <a:xfrm>
                <a:off x="3957000" y="4722125"/>
                <a:ext cx="58750" cy="32800"/>
              </a:xfrm>
              <a:custGeom>
                <a:rect b="b" l="l" r="r" t="t"/>
                <a:pathLst>
                  <a:path extrusionOk="0" h="1312" w="2350">
                    <a:moveTo>
                      <a:pt x="372" y="1"/>
                    </a:moveTo>
                    <a:cubicBezTo>
                      <a:pt x="139" y="1"/>
                      <a:pt x="0" y="276"/>
                      <a:pt x="184" y="450"/>
                    </a:cubicBezTo>
                    <a:cubicBezTo>
                      <a:pt x="908" y="1203"/>
                      <a:pt x="1700" y="1311"/>
                      <a:pt x="2095" y="1311"/>
                    </a:cubicBezTo>
                    <a:cubicBezTo>
                      <a:pt x="2254" y="1311"/>
                      <a:pt x="2350" y="1294"/>
                      <a:pt x="2350" y="1294"/>
                    </a:cubicBezTo>
                    <a:cubicBezTo>
                      <a:pt x="2350" y="1294"/>
                      <a:pt x="1862" y="226"/>
                      <a:pt x="408" y="3"/>
                    </a:cubicBezTo>
                    <a:cubicBezTo>
                      <a:pt x="396" y="1"/>
                      <a:pt x="384" y="1"/>
                      <a:pt x="3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64"/>
              <p:cNvSpPr/>
              <p:nvPr/>
            </p:nvSpPr>
            <p:spPr>
              <a:xfrm>
                <a:off x="4008600" y="4696550"/>
                <a:ext cx="36725" cy="57675"/>
              </a:xfrm>
              <a:custGeom>
                <a:rect b="b" l="l" r="r" t="t"/>
                <a:pathLst>
                  <a:path extrusionOk="0" h="2307" w="1469">
                    <a:moveTo>
                      <a:pt x="1178" y="1"/>
                    </a:moveTo>
                    <a:cubicBezTo>
                      <a:pt x="1109" y="1"/>
                      <a:pt x="1039" y="28"/>
                      <a:pt x="987" y="91"/>
                    </a:cubicBezTo>
                    <a:cubicBezTo>
                      <a:pt x="1" y="1168"/>
                      <a:pt x="286" y="2307"/>
                      <a:pt x="286" y="2307"/>
                    </a:cubicBezTo>
                    <a:cubicBezTo>
                      <a:pt x="286" y="2307"/>
                      <a:pt x="1333" y="1758"/>
                      <a:pt x="1455" y="294"/>
                    </a:cubicBezTo>
                    <a:cubicBezTo>
                      <a:pt x="1468" y="122"/>
                      <a:pt x="1323" y="1"/>
                      <a:pt x="1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64"/>
              <p:cNvSpPr/>
              <p:nvPr/>
            </p:nvSpPr>
            <p:spPr>
              <a:xfrm>
                <a:off x="3982000" y="4791550"/>
                <a:ext cx="61200" cy="28500"/>
              </a:xfrm>
              <a:custGeom>
                <a:rect b="b" l="l" r="r" t="t"/>
                <a:pathLst>
                  <a:path extrusionOk="0" h="1140" w="2448">
                    <a:moveTo>
                      <a:pt x="361" y="1"/>
                    </a:moveTo>
                    <a:cubicBezTo>
                      <a:pt x="106" y="1"/>
                      <a:pt x="1" y="308"/>
                      <a:pt x="201" y="469"/>
                    </a:cubicBezTo>
                    <a:cubicBezTo>
                      <a:pt x="844" y="1023"/>
                      <a:pt x="1497" y="1139"/>
                      <a:pt x="1932" y="1139"/>
                    </a:cubicBezTo>
                    <a:cubicBezTo>
                      <a:pt x="2247" y="1139"/>
                      <a:pt x="2447" y="1078"/>
                      <a:pt x="2447" y="1078"/>
                    </a:cubicBezTo>
                    <a:cubicBezTo>
                      <a:pt x="2447" y="1078"/>
                      <a:pt x="1837" y="62"/>
                      <a:pt x="374" y="1"/>
                    </a:cubicBezTo>
                    <a:cubicBezTo>
                      <a:pt x="369" y="1"/>
                      <a:pt x="365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64"/>
              <p:cNvSpPr/>
              <p:nvPr/>
            </p:nvSpPr>
            <p:spPr>
              <a:xfrm>
                <a:off x="4032500" y="4758875"/>
                <a:ext cx="34850" cy="59900"/>
              </a:xfrm>
              <a:custGeom>
                <a:rect b="b" l="l" r="r" t="t"/>
                <a:pathLst>
                  <a:path extrusionOk="0" h="2396" w="1394">
                    <a:moveTo>
                      <a:pt x="1098" y="0"/>
                    </a:moveTo>
                    <a:cubicBezTo>
                      <a:pt x="1020" y="0"/>
                      <a:pt x="941" y="34"/>
                      <a:pt x="885" y="108"/>
                    </a:cubicBezTo>
                    <a:cubicBezTo>
                      <a:pt x="0" y="1277"/>
                      <a:pt x="407" y="2396"/>
                      <a:pt x="407" y="2396"/>
                    </a:cubicBezTo>
                    <a:cubicBezTo>
                      <a:pt x="407" y="2396"/>
                      <a:pt x="1393" y="1735"/>
                      <a:pt x="1363" y="261"/>
                    </a:cubicBezTo>
                    <a:cubicBezTo>
                      <a:pt x="1363" y="100"/>
                      <a:pt x="1232" y="0"/>
                      <a:pt x="10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4"/>
              <p:cNvSpPr/>
              <p:nvPr/>
            </p:nvSpPr>
            <p:spPr>
              <a:xfrm>
                <a:off x="4007350" y="4849475"/>
                <a:ext cx="62275" cy="25950"/>
              </a:xfrm>
              <a:custGeom>
                <a:rect b="b" l="l" r="r" t="t"/>
                <a:pathLst>
                  <a:path extrusionOk="0" h="1038" w="2491">
                    <a:moveTo>
                      <a:pt x="423" y="1"/>
                    </a:moveTo>
                    <a:cubicBezTo>
                      <a:pt x="401" y="1"/>
                      <a:pt x="378" y="1"/>
                      <a:pt x="356" y="2"/>
                    </a:cubicBezTo>
                    <a:cubicBezTo>
                      <a:pt x="102" y="22"/>
                      <a:pt x="0" y="337"/>
                      <a:pt x="203" y="490"/>
                    </a:cubicBezTo>
                    <a:cubicBezTo>
                      <a:pt x="804" y="929"/>
                      <a:pt x="1385" y="1037"/>
                      <a:pt x="1812" y="1037"/>
                    </a:cubicBezTo>
                    <a:cubicBezTo>
                      <a:pt x="2223" y="1037"/>
                      <a:pt x="2491" y="937"/>
                      <a:pt x="2491" y="937"/>
                    </a:cubicBezTo>
                    <a:cubicBezTo>
                      <a:pt x="2491" y="937"/>
                      <a:pt x="1831" y="1"/>
                      <a:pt x="4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4"/>
              <p:cNvSpPr/>
              <p:nvPr/>
            </p:nvSpPr>
            <p:spPr>
              <a:xfrm>
                <a:off x="4057400" y="4811925"/>
                <a:ext cx="35350" cy="60975"/>
              </a:xfrm>
              <a:custGeom>
                <a:rect b="b" l="l" r="r" t="t"/>
                <a:pathLst>
                  <a:path extrusionOk="0" h="2439" w="1414">
                    <a:moveTo>
                      <a:pt x="1010" y="1"/>
                    </a:moveTo>
                    <a:cubicBezTo>
                      <a:pt x="928" y="1"/>
                      <a:pt x="845" y="38"/>
                      <a:pt x="794" y="121"/>
                    </a:cubicBezTo>
                    <a:cubicBezTo>
                      <a:pt x="1" y="1361"/>
                      <a:pt x="489" y="2439"/>
                      <a:pt x="489" y="2439"/>
                    </a:cubicBezTo>
                    <a:cubicBezTo>
                      <a:pt x="489" y="2439"/>
                      <a:pt x="1414" y="1697"/>
                      <a:pt x="1271" y="233"/>
                    </a:cubicBezTo>
                    <a:cubicBezTo>
                      <a:pt x="1265" y="91"/>
                      <a:pt x="1138" y="1"/>
                      <a:pt x="1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4"/>
              <p:cNvSpPr/>
              <p:nvPr/>
            </p:nvSpPr>
            <p:spPr>
              <a:xfrm>
                <a:off x="3971000" y="4641775"/>
                <a:ext cx="35100" cy="60600"/>
              </a:xfrm>
              <a:custGeom>
                <a:rect b="b" l="l" r="r" t="t"/>
                <a:pathLst>
                  <a:path extrusionOk="0" h="2424" w="1404">
                    <a:moveTo>
                      <a:pt x="343" y="1"/>
                    </a:moveTo>
                    <a:cubicBezTo>
                      <a:pt x="212" y="1"/>
                      <a:pt x="84" y="100"/>
                      <a:pt x="72" y="259"/>
                    </a:cubicBezTo>
                    <a:cubicBezTo>
                      <a:pt x="0" y="1722"/>
                      <a:pt x="956" y="2424"/>
                      <a:pt x="956" y="2424"/>
                    </a:cubicBezTo>
                    <a:cubicBezTo>
                      <a:pt x="956" y="2424"/>
                      <a:pt x="1403" y="1326"/>
                      <a:pt x="559" y="116"/>
                    </a:cubicBezTo>
                    <a:cubicBezTo>
                      <a:pt x="502" y="36"/>
                      <a:pt x="422" y="1"/>
                      <a:pt x="3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4"/>
              <p:cNvSpPr/>
              <p:nvPr/>
            </p:nvSpPr>
            <p:spPr>
              <a:xfrm>
                <a:off x="3794375" y="4913800"/>
                <a:ext cx="347925" cy="135725"/>
              </a:xfrm>
              <a:custGeom>
                <a:rect b="b" l="l" r="r" t="t"/>
                <a:pathLst>
                  <a:path extrusionOk="0" h="5429" w="13917">
                    <a:moveTo>
                      <a:pt x="3660" y="0"/>
                    </a:moveTo>
                    <a:cubicBezTo>
                      <a:pt x="3646" y="0"/>
                      <a:pt x="3633" y="0"/>
                      <a:pt x="3619" y="0"/>
                    </a:cubicBezTo>
                    <a:cubicBezTo>
                      <a:pt x="0" y="41"/>
                      <a:pt x="163" y="2582"/>
                      <a:pt x="3203" y="3192"/>
                    </a:cubicBezTo>
                    <a:cubicBezTo>
                      <a:pt x="6232" y="3792"/>
                      <a:pt x="13917" y="5429"/>
                      <a:pt x="13917" y="5429"/>
                    </a:cubicBezTo>
                    <a:cubicBezTo>
                      <a:pt x="13917" y="5429"/>
                      <a:pt x="7298" y="0"/>
                      <a:pt x="3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4"/>
              <p:cNvSpPr/>
              <p:nvPr/>
            </p:nvSpPr>
            <p:spPr>
              <a:xfrm>
                <a:off x="3830450" y="4935400"/>
                <a:ext cx="191650" cy="53400"/>
              </a:xfrm>
              <a:custGeom>
                <a:rect b="b" l="l" r="r" t="t"/>
                <a:pathLst>
                  <a:path extrusionOk="0" fill="none" h="2136" w="7666">
                    <a:moveTo>
                      <a:pt x="1" y="316"/>
                    </a:moveTo>
                    <a:cubicBezTo>
                      <a:pt x="1" y="316"/>
                      <a:pt x="3986" y="1"/>
                      <a:pt x="7666" y="2135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4"/>
              <p:cNvSpPr/>
              <p:nvPr/>
            </p:nvSpPr>
            <p:spPr>
              <a:xfrm>
                <a:off x="3860700" y="4919125"/>
                <a:ext cx="31275" cy="26975"/>
              </a:xfrm>
              <a:custGeom>
                <a:rect b="b" l="l" r="r" t="t"/>
                <a:pathLst>
                  <a:path extrusionOk="0" fill="none" h="1079" w="1251">
                    <a:moveTo>
                      <a:pt x="1251" y="1078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64"/>
              <p:cNvSpPr/>
              <p:nvPr/>
            </p:nvSpPr>
            <p:spPr>
              <a:xfrm>
                <a:off x="3852325" y="4959550"/>
                <a:ext cx="95825" cy="22625"/>
              </a:xfrm>
              <a:custGeom>
                <a:rect b="b" l="l" r="r" t="t"/>
                <a:pathLst>
                  <a:path extrusionOk="0" fill="none" h="905" w="3833">
                    <a:moveTo>
                      <a:pt x="3833" y="0"/>
                    </a:moveTo>
                    <a:lnTo>
                      <a:pt x="0" y="905"/>
                    </a:ln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64"/>
              <p:cNvSpPr/>
              <p:nvPr/>
            </p:nvSpPr>
            <p:spPr>
              <a:xfrm>
                <a:off x="3861725" y="4913800"/>
                <a:ext cx="280325" cy="135725"/>
              </a:xfrm>
              <a:custGeom>
                <a:rect b="b" l="l" r="r" t="t"/>
                <a:pathLst>
                  <a:path extrusionOk="0" h="5429" w="11213">
                    <a:moveTo>
                      <a:pt x="955" y="0"/>
                    </a:moveTo>
                    <a:cubicBezTo>
                      <a:pt x="942" y="0"/>
                      <a:pt x="929" y="0"/>
                      <a:pt x="915" y="0"/>
                    </a:cubicBezTo>
                    <a:cubicBezTo>
                      <a:pt x="570" y="11"/>
                      <a:pt x="265" y="41"/>
                      <a:pt x="0" y="82"/>
                    </a:cubicBezTo>
                    <a:lnTo>
                      <a:pt x="3030" y="2298"/>
                    </a:lnTo>
                    <a:cubicBezTo>
                      <a:pt x="3030" y="2298"/>
                      <a:pt x="1169" y="2501"/>
                      <a:pt x="315" y="3152"/>
                    </a:cubicBezTo>
                    <a:cubicBezTo>
                      <a:pt x="387" y="3162"/>
                      <a:pt x="437" y="3172"/>
                      <a:pt x="498" y="3192"/>
                    </a:cubicBezTo>
                    <a:cubicBezTo>
                      <a:pt x="3517" y="3792"/>
                      <a:pt x="11213" y="5429"/>
                      <a:pt x="11213" y="5429"/>
                    </a:cubicBezTo>
                    <a:cubicBezTo>
                      <a:pt x="11213" y="5429"/>
                      <a:pt x="4583" y="0"/>
                      <a:pt x="955" y="0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64"/>
              <p:cNvSpPr/>
              <p:nvPr/>
            </p:nvSpPr>
            <p:spPr>
              <a:xfrm>
                <a:off x="3826150" y="4981950"/>
                <a:ext cx="401800" cy="147900"/>
              </a:xfrm>
              <a:custGeom>
                <a:rect b="b" l="l" r="r" t="t"/>
                <a:pathLst>
                  <a:path extrusionOk="0" h="5916" w="16072">
                    <a:moveTo>
                      <a:pt x="4506" y="0"/>
                    </a:moveTo>
                    <a:cubicBezTo>
                      <a:pt x="2862" y="0"/>
                      <a:pt x="1500" y="606"/>
                      <a:pt x="824" y="2245"/>
                    </a:cubicBezTo>
                    <a:cubicBezTo>
                      <a:pt x="0" y="4634"/>
                      <a:pt x="16041" y="5915"/>
                      <a:pt x="16041" y="5915"/>
                    </a:cubicBezTo>
                    <a:lnTo>
                      <a:pt x="16072" y="4858"/>
                    </a:lnTo>
                    <a:cubicBezTo>
                      <a:pt x="16072" y="4858"/>
                      <a:pt x="9160" y="0"/>
                      <a:pt x="4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64"/>
              <p:cNvSpPr/>
              <p:nvPr/>
            </p:nvSpPr>
            <p:spPr>
              <a:xfrm>
                <a:off x="3898325" y="5023850"/>
                <a:ext cx="297600" cy="65075"/>
              </a:xfrm>
              <a:custGeom>
                <a:rect b="b" l="l" r="r" t="t"/>
                <a:pathLst>
                  <a:path extrusionOk="0" fill="none" h="2603" w="11904">
                    <a:moveTo>
                      <a:pt x="0" y="0"/>
                    </a:moveTo>
                    <a:cubicBezTo>
                      <a:pt x="0" y="0"/>
                      <a:pt x="8915" y="1240"/>
                      <a:pt x="11904" y="2602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64"/>
              <p:cNvSpPr/>
              <p:nvPr/>
            </p:nvSpPr>
            <p:spPr>
              <a:xfrm>
                <a:off x="4017750" y="5003775"/>
                <a:ext cx="42975" cy="47525"/>
              </a:xfrm>
              <a:custGeom>
                <a:rect b="b" l="l" r="r" t="t"/>
                <a:pathLst>
                  <a:path extrusionOk="0" fill="none" h="1901" w="1719">
                    <a:moveTo>
                      <a:pt x="1719" y="1901"/>
                    </a:moveTo>
                    <a:cubicBezTo>
                      <a:pt x="1719" y="1901"/>
                      <a:pt x="855" y="1444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64"/>
              <p:cNvSpPr/>
              <p:nvPr/>
            </p:nvSpPr>
            <p:spPr>
              <a:xfrm>
                <a:off x="3938225" y="4981900"/>
                <a:ext cx="289725" cy="147675"/>
              </a:xfrm>
              <a:custGeom>
                <a:rect b="b" l="l" r="r" t="t"/>
                <a:pathLst>
                  <a:path extrusionOk="0" h="5907" w="11589">
                    <a:moveTo>
                      <a:pt x="44" y="1"/>
                    </a:moveTo>
                    <a:cubicBezTo>
                      <a:pt x="29" y="1"/>
                      <a:pt x="15" y="1"/>
                      <a:pt x="0" y="1"/>
                    </a:cubicBezTo>
                    <a:lnTo>
                      <a:pt x="9413" y="5714"/>
                    </a:lnTo>
                    <a:cubicBezTo>
                      <a:pt x="10054" y="5775"/>
                      <a:pt x="10572" y="5826"/>
                      <a:pt x="10948" y="5856"/>
                    </a:cubicBezTo>
                    <a:lnTo>
                      <a:pt x="11558" y="5907"/>
                    </a:lnTo>
                    <a:lnTo>
                      <a:pt x="11589" y="4850"/>
                    </a:lnTo>
                    <a:cubicBezTo>
                      <a:pt x="11589" y="4850"/>
                      <a:pt x="4699" y="1"/>
                      <a:pt x="44" y="1"/>
                    </a:cubicBezTo>
                    <a:close/>
                  </a:path>
                </a:pathLst>
              </a:custGeom>
              <a:solidFill>
                <a:srgbClr val="5E1D17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64"/>
              <p:cNvSpPr/>
              <p:nvPr/>
            </p:nvSpPr>
            <p:spPr>
              <a:xfrm>
                <a:off x="3915850" y="5038325"/>
                <a:ext cx="73975" cy="35600"/>
              </a:xfrm>
              <a:custGeom>
                <a:rect b="b" l="l" r="r" t="t"/>
                <a:pathLst>
                  <a:path extrusionOk="0" fill="none" h="1424" w="2959">
                    <a:moveTo>
                      <a:pt x="2959" y="1"/>
                    </a:moveTo>
                    <a:cubicBezTo>
                      <a:pt x="2959" y="1"/>
                      <a:pt x="1373" y="366"/>
                      <a:pt x="0" y="1424"/>
                    </a:cubicBezTo>
                  </a:path>
                </a:pathLst>
              </a:custGeom>
              <a:noFill/>
              <a:ln cap="flat" cmpd="sng" w="9525">
                <a:solidFill>
                  <a:srgbClr val="30568C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64"/>
              <p:cNvSpPr/>
              <p:nvPr/>
            </p:nvSpPr>
            <p:spPr>
              <a:xfrm>
                <a:off x="3726000" y="4757400"/>
                <a:ext cx="541350" cy="381325"/>
              </a:xfrm>
              <a:custGeom>
                <a:rect b="b" l="l" r="r" t="t"/>
                <a:pathLst>
                  <a:path extrusionOk="0" h="15253" w="21654">
                    <a:moveTo>
                      <a:pt x="5813" y="0"/>
                    </a:moveTo>
                    <a:cubicBezTo>
                      <a:pt x="4601" y="0"/>
                      <a:pt x="3451" y="426"/>
                      <a:pt x="2420" y="1428"/>
                    </a:cubicBezTo>
                    <a:cubicBezTo>
                      <a:pt x="1" y="4071"/>
                      <a:pt x="21033" y="15253"/>
                      <a:pt x="21033" y="15253"/>
                    </a:cubicBezTo>
                    <a:lnTo>
                      <a:pt x="21653" y="13891"/>
                    </a:lnTo>
                    <a:cubicBezTo>
                      <a:pt x="21653" y="13891"/>
                      <a:pt x="12732" y="0"/>
                      <a:pt x="5813" y="0"/>
                    </a:cubicBezTo>
                    <a:close/>
                  </a:path>
                </a:pathLst>
              </a:custGeom>
              <a:solidFill>
                <a:srgbClr val="3056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64"/>
              <p:cNvSpPr/>
              <p:nvPr/>
            </p:nvSpPr>
            <p:spPr>
              <a:xfrm>
                <a:off x="3850275" y="4796400"/>
                <a:ext cx="388350" cy="302950"/>
              </a:xfrm>
              <a:custGeom>
                <a:rect b="b" l="l" r="r" t="t"/>
                <a:pathLst>
                  <a:path extrusionOk="0" fill="none" h="12118" w="15534">
                    <a:moveTo>
                      <a:pt x="1" y="0"/>
                    </a:moveTo>
                    <a:cubicBezTo>
                      <a:pt x="1" y="0"/>
                      <a:pt x="10929" y="6628"/>
                      <a:pt x="15534" y="12117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64"/>
              <p:cNvSpPr/>
              <p:nvPr/>
            </p:nvSpPr>
            <p:spPr>
              <a:xfrm>
                <a:off x="3841650" y="4847725"/>
                <a:ext cx="92525" cy="12975"/>
              </a:xfrm>
              <a:custGeom>
                <a:rect b="b" l="l" r="r" t="t"/>
                <a:pathLst>
                  <a:path extrusionOk="0" fill="none" h="519" w="3701">
                    <a:moveTo>
                      <a:pt x="0" y="519"/>
                    </a:moveTo>
                    <a:cubicBezTo>
                      <a:pt x="0" y="519"/>
                      <a:pt x="2511" y="0"/>
                      <a:pt x="3700" y="10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64"/>
              <p:cNvSpPr/>
              <p:nvPr/>
            </p:nvSpPr>
            <p:spPr>
              <a:xfrm>
                <a:off x="4002500" y="4826875"/>
                <a:ext cx="32825" cy="94075"/>
              </a:xfrm>
              <a:custGeom>
                <a:rect b="b" l="l" r="r" t="t"/>
                <a:pathLst>
                  <a:path extrusionOk="0" fill="none" h="3763" w="1313">
                    <a:moveTo>
                      <a:pt x="1" y="1"/>
                    </a:moveTo>
                    <a:cubicBezTo>
                      <a:pt x="1" y="1"/>
                      <a:pt x="530" y="2308"/>
                      <a:pt x="1312" y="376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64"/>
              <p:cNvSpPr/>
              <p:nvPr/>
            </p:nvSpPr>
            <p:spPr>
              <a:xfrm>
                <a:off x="4048500" y="4979375"/>
                <a:ext cx="67125" cy="14000"/>
              </a:xfrm>
              <a:custGeom>
                <a:rect b="b" l="l" r="r" t="t"/>
                <a:pathLst>
                  <a:path extrusionOk="0" fill="none" h="560" w="2685">
                    <a:moveTo>
                      <a:pt x="1" y="559"/>
                    </a:moveTo>
                    <a:cubicBezTo>
                      <a:pt x="1" y="559"/>
                      <a:pt x="1465" y="0"/>
                      <a:pt x="2685" y="132"/>
                    </a:cubicBezTo>
                  </a:path>
                </a:pathLst>
              </a:custGeom>
              <a:noFill/>
              <a:ln cap="flat" cmpd="sng" w="9525">
                <a:solidFill>
                  <a:srgbClr val="7B9FD6"/>
                </a:solidFill>
                <a:prstDash val="solid"/>
                <a:miter lim="101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5"/>
          <p:cNvSpPr/>
          <p:nvPr/>
        </p:nvSpPr>
        <p:spPr>
          <a:xfrm>
            <a:off x="1991650" y="766393"/>
            <a:ext cx="5160700" cy="2561850"/>
          </a:xfrm>
          <a:custGeom>
            <a:rect b="b" l="l" r="r" t="t"/>
            <a:pathLst>
              <a:path extrusionOk="0" h="102474" w="206428">
                <a:moveTo>
                  <a:pt x="76181" y="101560"/>
                </a:moveTo>
                <a:cubicBezTo>
                  <a:pt x="90316" y="101668"/>
                  <a:pt x="132023" y="102743"/>
                  <a:pt x="150028" y="102205"/>
                </a:cubicBezTo>
                <a:cubicBezTo>
                  <a:pt x="168033" y="101668"/>
                  <a:pt x="175773" y="101506"/>
                  <a:pt x="184211" y="98335"/>
                </a:cubicBezTo>
                <a:cubicBezTo>
                  <a:pt x="192649" y="95164"/>
                  <a:pt x="197002" y="90273"/>
                  <a:pt x="200657" y="83178"/>
                </a:cubicBezTo>
                <a:cubicBezTo>
                  <a:pt x="204312" y="76084"/>
                  <a:pt x="207214" y="65174"/>
                  <a:pt x="206139" y="55768"/>
                </a:cubicBezTo>
                <a:cubicBezTo>
                  <a:pt x="205064" y="46363"/>
                  <a:pt x="200066" y="34592"/>
                  <a:pt x="194208" y="26745"/>
                </a:cubicBezTo>
                <a:cubicBezTo>
                  <a:pt x="188350" y="18898"/>
                  <a:pt x="182813" y="13093"/>
                  <a:pt x="170989" y="8686"/>
                </a:cubicBezTo>
                <a:cubicBezTo>
                  <a:pt x="159165" y="4279"/>
                  <a:pt x="143633" y="1162"/>
                  <a:pt x="123263" y="302"/>
                </a:cubicBezTo>
                <a:cubicBezTo>
                  <a:pt x="102893" y="-558"/>
                  <a:pt x="67690" y="625"/>
                  <a:pt x="48771" y="3527"/>
                </a:cubicBezTo>
                <a:cubicBezTo>
                  <a:pt x="29852" y="6429"/>
                  <a:pt x="17759" y="9977"/>
                  <a:pt x="9751" y="17716"/>
                </a:cubicBezTo>
                <a:cubicBezTo>
                  <a:pt x="1743" y="25455"/>
                  <a:pt x="1851" y="39375"/>
                  <a:pt x="722" y="49963"/>
                </a:cubicBezTo>
                <a:cubicBezTo>
                  <a:pt x="-407" y="60551"/>
                  <a:pt x="-461" y="73505"/>
                  <a:pt x="2979" y="81244"/>
                </a:cubicBezTo>
                <a:cubicBezTo>
                  <a:pt x="6419" y="88984"/>
                  <a:pt x="13836" y="93175"/>
                  <a:pt x="21360" y="96400"/>
                </a:cubicBezTo>
                <a:cubicBezTo>
                  <a:pt x="28885" y="99625"/>
                  <a:pt x="40817" y="99732"/>
                  <a:pt x="48126" y="100592"/>
                </a:cubicBezTo>
                <a:cubicBezTo>
                  <a:pt x="55436" y="101452"/>
                  <a:pt x="60541" y="101399"/>
                  <a:pt x="65217" y="101560"/>
                </a:cubicBezTo>
                <a:cubicBezTo>
                  <a:pt x="69893" y="101721"/>
                  <a:pt x="62046" y="101453"/>
                  <a:pt x="76181" y="101560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5"/>
          <p:cNvSpPr/>
          <p:nvPr/>
        </p:nvSpPr>
        <p:spPr>
          <a:xfrm>
            <a:off x="-347994" y="905152"/>
            <a:ext cx="2745075" cy="4504775"/>
          </a:xfrm>
          <a:custGeom>
            <a:rect b="b" l="l" r="r" t="t"/>
            <a:pathLst>
              <a:path extrusionOk="0" h="180191" w="109803">
                <a:moveTo>
                  <a:pt x="28431" y="178563"/>
                </a:moveTo>
                <a:cubicBezTo>
                  <a:pt x="42728" y="178241"/>
                  <a:pt x="88251" y="178348"/>
                  <a:pt x="101311" y="177273"/>
                </a:cubicBezTo>
                <a:cubicBezTo>
                  <a:pt x="114371" y="176198"/>
                  <a:pt x="105396" y="176145"/>
                  <a:pt x="106793" y="172114"/>
                </a:cubicBezTo>
                <a:cubicBezTo>
                  <a:pt x="108191" y="168083"/>
                  <a:pt x="110126" y="158463"/>
                  <a:pt x="109696" y="153088"/>
                </a:cubicBezTo>
                <a:cubicBezTo>
                  <a:pt x="109266" y="147713"/>
                  <a:pt x="107223" y="143467"/>
                  <a:pt x="104213" y="139866"/>
                </a:cubicBezTo>
                <a:cubicBezTo>
                  <a:pt x="101203" y="136265"/>
                  <a:pt x="96743" y="134008"/>
                  <a:pt x="91637" y="131482"/>
                </a:cubicBezTo>
                <a:cubicBezTo>
                  <a:pt x="86531" y="128956"/>
                  <a:pt x="80135" y="127129"/>
                  <a:pt x="73578" y="124710"/>
                </a:cubicBezTo>
                <a:cubicBezTo>
                  <a:pt x="67021" y="122291"/>
                  <a:pt x="57293" y="121592"/>
                  <a:pt x="52295" y="116970"/>
                </a:cubicBezTo>
                <a:cubicBezTo>
                  <a:pt x="47297" y="112348"/>
                  <a:pt x="44824" y="103319"/>
                  <a:pt x="43588" y="96977"/>
                </a:cubicBezTo>
                <a:cubicBezTo>
                  <a:pt x="42352" y="90635"/>
                  <a:pt x="43319" y="86120"/>
                  <a:pt x="44878" y="78918"/>
                </a:cubicBezTo>
                <a:cubicBezTo>
                  <a:pt x="46437" y="71716"/>
                  <a:pt x="50737" y="60913"/>
                  <a:pt x="52940" y="53765"/>
                </a:cubicBezTo>
                <a:cubicBezTo>
                  <a:pt x="55144" y="46617"/>
                  <a:pt x="57615" y="42102"/>
                  <a:pt x="58099" y="36029"/>
                </a:cubicBezTo>
                <a:cubicBezTo>
                  <a:pt x="58583" y="29956"/>
                  <a:pt x="58314" y="22915"/>
                  <a:pt x="55842" y="17325"/>
                </a:cubicBezTo>
                <a:cubicBezTo>
                  <a:pt x="53370" y="11735"/>
                  <a:pt x="48908" y="5286"/>
                  <a:pt x="43265" y="2491"/>
                </a:cubicBezTo>
                <a:cubicBezTo>
                  <a:pt x="37622" y="-304"/>
                  <a:pt x="28378" y="-358"/>
                  <a:pt x="21982" y="556"/>
                </a:cubicBezTo>
                <a:cubicBezTo>
                  <a:pt x="15586" y="1470"/>
                  <a:pt x="8546" y="1255"/>
                  <a:pt x="4891" y="7973"/>
                </a:cubicBezTo>
                <a:cubicBezTo>
                  <a:pt x="1236" y="14691"/>
                  <a:pt x="269" y="20066"/>
                  <a:pt x="54" y="40866"/>
                </a:cubicBezTo>
                <a:cubicBezTo>
                  <a:pt x="-161" y="61666"/>
                  <a:pt x="3225" y="110306"/>
                  <a:pt x="3601" y="132772"/>
                </a:cubicBezTo>
                <a:cubicBezTo>
                  <a:pt x="3977" y="155238"/>
                  <a:pt x="323" y="167922"/>
                  <a:pt x="2311" y="175661"/>
                </a:cubicBezTo>
                <a:cubicBezTo>
                  <a:pt x="4300" y="183400"/>
                  <a:pt x="11179" y="178724"/>
                  <a:pt x="15532" y="179208"/>
                </a:cubicBezTo>
                <a:cubicBezTo>
                  <a:pt x="19885" y="179692"/>
                  <a:pt x="14135" y="178886"/>
                  <a:pt x="28431" y="178563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5"/>
          <p:cNvSpPr/>
          <p:nvPr/>
        </p:nvSpPr>
        <p:spPr>
          <a:xfrm>
            <a:off x="6196002" y="-482872"/>
            <a:ext cx="3632050" cy="3775650"/>
          </a:xfrm>
          <a:custGeom>
            <a:rect b="b" l="l" r="r" t="t"/>
            <a:pathLst>
              <a:path extrusionOk="0" h="151026" w="145282">
                <a:moveTo>
                  <a:pt x="90115" y="2224"/>
                </a:moveTo>
                <a:cubicBezTo>
                  <a:pt x="78291" y="1794"/>
                  <a:pt x="51472" y="-732"/>
                  <a:pt x="37552" y="289"/>
                </a:cubicBezTo>
                <a:cubicBezTo>
                  <a:pt x="23632" y="1310"/>
                  <a:pt x="12775" y="3406"/>
                  <a:pt x="6594" y="8351"/>
                </a:cubicBezTo>
                <a:cubicBezTo>
                  <a:pt x="413" y="13296"/>
                  <a:pt x="-769" y="23293"/>
                  <a:pt x="467" y="29957"/>
                </a:cubicBezTo>
                <a:cubicBezTo>
                  <a:pt x="1703" y="36622"/>
                  <a:pt x="6755" y="44146"/>
                  <a:pt x="14011" y="48338"/>
                </a:cubicBezTo>
                <a:cubicBezTo>
                  <a:pt x="21267" y="52530"/>
                  <a:pt x="34596" y="54250"/>
                  <a:pt x="44001" y="55110"/>
                </a:cubicBezTo>
                <a:cubicBezTo>
                  <a:pt x="53407" y="55970"/>
                  <a:pt x="63995" y="52907"/>
                  <a:pt x="70444" y="53498"/>
                </a:cubicBezTo>
                <a:cubicBezTo>
                  <a:pt x="76894" y="54089"/>
                  <a:pt x="80333" y="53981"/>
                  <a:pt x="82698" y="58657"/>
                </a:cubicBezTo>
                <a:cubicBezTo>
                  <a:pt x="85063" y="63333"/>
                  <a:pt x="85547" y="73169"/>
                  <a:pt x="84633" y="81553"/>
                </a:cubicBezTo>
                <a:cubicBezTo>
                  <a:pt x="83719" y="89937"/>
                  <a:pt x="78291" y="100149"/>
                  <a:pt x="77216" y="108963"/>
                </a:cubicBezTo>
                <a:cubicBezTo>
                  <a:pt x="76141" y="117777"/>
                  <a:pt x="75121" y="127774"/>
                  <a:pt x="78184" y="134439"/>
                </a:cubicBezTo>
                <a:cubicBezTo>
                  <a:pt x="81248" y="141104"/>
                  <a:pt x="88879" y="146318"/>
                  <a:pt x="95597" y="148951"/>
                </a:cubicBezTo>
                <a:cubicBezTo>
                  <a:pt x="102315" y="151585"/>
                  <a:pt x="111614" y="151261"/>
                  <a:pt x="118493" y="150240"/>
                </a:cubicBezTo>
                <a:cubicBezTo>
                  <a:pt x="125373" y="149219"/>
                  <a:pt x="132521" y="148789"/>
                  <a:pt x="136874" y="142823"/>
                </a:cubicBezTo>
                <a:cubicBezTo>
                  <a:pt x="141228" y="136857"/>
                  <a:pt x="143485" y="131913"/>
                  <a:pt x="144614" y="114446"/>
                </a:cubicBezTo>
                <a:cubicBezTo>
                  <a:pt x="145743" y="96979"/>
                  <a:pt x="145366" y="55970"/>
                  <a:pt x="143646" y="38019"/>
                </a:cubicBezTo>
                <a:cubicBezTo>
                  <a:pt x="141926" y="20068"/>
                  <a:pt x="140153" y="12596"/>
                  <a:pt x="134295" y="6738"/>
                </a:cubicBezTo>
                <a:cubicBezTo>
                  <a:pt x="128437" y="880"/>
                  <a:pt x="115860" y="3621"/>
                  <a:pt x="108497" y="2869"/>
                </a:cubicBezTo>
                <a:cubicBezTo>
                  <a:pt x="101134" y="2117"/>
                  <a:pt x="101939" y="2654"/>
                  <a:pt x="90115" y="2224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5"/>
          <p:cNvSpPr txBox="1"/>
          <p:nvPr>
            <p:ph type="title"/>
          </p:nvPr>
        </p:nvSpPr>
        <p:spPr>
          <a:xfrm>
            <a:off x="2453700" y="2045289"/>
            <a:ext cx="42366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0" name="Google Shape;160;p65"/>
          <p:cNvSpPr txBox="1"/>
          <p:nvPr>
            <p:ph idx="2" type="title"/>
          </p:nvPr>
        </p:nvSpPr>
        <p:spPr>
          <a:xfrm>
            <a:off x="3963450" y="1148892"/>
            <a:ext cx="12171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61" name="Google Shape;161;p65"/>
          <p:cNvSpPr txBox="1"/>
          <p:nvPr>
            <p:ph idx="1" type="subTitle"/>
          </p:nvPr>
        </p:nvSpPr>
        <p:spPr>
          <a:xfrm>
            <a:off x="2453700" y="2514344"/>
            <a:ext cx="42366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6"/>
          <p:cNvSpPr/>
          <p:nvPr/>
        </p:nvSpPr>
        <p:spPr>
          <a:xfrm>
            <a:off x="-628746" y="-287710"/>
            <a:ext cx="2563250" cy="1418050"/>
          </a:xfrm>
          <a:custGeom>
            <a:rect b="b" l="l" r="r" t="t"/>
            <a:pathLst>
              <a:path extrusionOk="0" h="56722" w="102530">
                <a:moveTo>
                  <a:pt x="1609" y="51173"/>
                </a:moveTo>
                <a:cubicBezTo>
                  <a:pt x="3651" y="54559"/>
                  <a:pt x="7199" y="54935"/>
                  <a:pt x="12896" y="55687"/>
                </a:cubicBezTo>
                <a:cubicBezTo>
                  <a:pt x="18593" y="56439"/>
                  <a:pt x="29235" y="57514"/>
                  <a:pt x="35792" y="55687"/>
                </a:cubicBezTo>
                <a:cubicBezTo>
                  <a:pt x="42349" y="53860"/>
                  <a:pt x="48530" y="48647"/>
                  <a:pt x="52238" y="44723"/>
                </a:cubicBezTo>
                <a:cubicBezTo>
                  <a:pt x="55947" y="40800"/>
                  <a:pt x="55087" y="35048"/>
                  <a:pt x="58043" y="32146"/>
                </a:cubicBezTo>
                <a:cubicBezTo>
                  <a:pt x="60999" y="29244"/>
                  <a:pt x="64546" y="28169"/>
                  <a:pt x="69974" y="27309"/>
                </a:cubicBezTo>
                <a:cubicBezTo>
                  <a:pt x="75402" y="26449"/>
                  <a:pt x="85507" y="28277"/>
                  <a:pt x="90613" y="26987"/>
                </a:cubicBezTo>
                <a:cubicBezTo>
                  <a:pt x="95719" y="25697"/>
                  <a:pt x="98836" y="22902"/>
                  <a:pt x="100609" y="19570"/>
                </a:cubicBezTo>
                <a:cubicBezTo>
                  <a:pt x="102383" y="16238"/>
                  <a:pt x="103458" y="10057"/>
                  <a:pt x="101254" y="6993"/>
                </a:cubicBezTo>
                <a:cubicBezTo>
                  <a:pt x="99051" y="3930"/>
                  <a:pt x="101308" y="2103"/>
                  <a:pt x="87388" y="1189"/>
                </a:cubicBezTo>
                <a:cubicBezTo>
                  <a:pt x="73468" y="275"/>
                  <a:pt x="32030" y="-1015"/>
                  <a:pt x="17733" y="1511"/>
                </a:cubicBezTo>
                <a:cubicBezTo>
                  <a:pt x="3437" y="4037"/>
                  <a:pt x="4458" y="10702"/>
                  <a:pt x="1609" y="16345"/>
                </a:cubicBezTo>
                <a:cubicBezTo>
                  <a:pt x="-1239" y="21988"/>
                  <a:pt x="642" y="29566"/>
                  <a:pt x="642" y="35371"/>
                </a:cubicBezTo>
                <a:cubicBezTo>
                  <a:pt x="642" y="41176"/>
                  <a:pt x="-433" y="47787"/>
                  <a:pt x="1609" y="51173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6"/>
          <p:cNvSpPr/>
          <p:nvPr/>
        </p:nvSpPr>
        <p:spPr>
          <a:xfrm>
            <a:off x="7426400" y="-408339"/>
            <a:ext cx="2041625" cy="1919275"/>
          </a:xfrm>
          <a:custGeom>
            <a:rect b="b" l="l" r="r" t="t"/>
            <a:pathLst>
              <a:path extrusionOk="0" h="76771" w="81665">
                <a:moveTo>
                  <a:pt x="55411" y="855"/>
                </a:moveTo>
                <a:cubicBezTo>
                  <a:pt x="47295" y="586"/>
                  <a:pt x="32139" y="-649"/>
                  <a:pt x="23486" y="533"/>
                </a:cubicBezTo>
                <a:cubicBezTo>
                  <a:pt x="14833" y="1716"/>
                  <a:pt x="7362" y="4188"/>
                  <a:pt x="3492" y="7950"/>
                </a:cubicBezTo>
                <a:cubicBezTo>
                  <a:pt x="-378" y="11712"/>
                  <a:pt x="-217" y="18753"/>
                  <a:pt x="267" y="23106"/>
                </a:cubicBezTo>
                <a:cubicBezTo>
                  <a:pt x="751" y="27459"/>
                  <a:pt x="2901" y="31437"/>
                  <a:pt x="6394" y="34070"/>
                </a:cubicBezTo>
                <a:cubicBezTo>
                  <a:pt x="9888" y="36704"/>
                  <a:pt x="16391" y="38262"/>
                  <a:pt x="21228" y="38907"/>
                </a:cubicBezTo>
                <a:cubicBezTo>
                  <a:pt x="26065" y="39552"/>
                  <a:pt x="31010" y="37510"/>
                  <a:pt x="35417" y="37940"/>
                </a:cubicBezTo>
                <a:cubicBezTo>
                  <a:pt x="39824" y="38370"/>
                  <a:pt x="44661" y="39069"/>
                  <a:pt x="47671" y="41487"/>
                </a:cubicBezTo>
                <a:cubicBezTo>
                  <a:pt x="50681" y="43906"/>
                  <a:pt x="53207" y="48635"/>
                  <a:pt x="53476" y="52451"/>
                </a:cubicBezTo>
                <a:cubicBezTo>
                  <a:pt x="53745" y="56267"/>
                  <a:pt x="49553" y="60997"/>
                  <a:pt x="49284" y="64383"/>
                </a:cubicBezTo>
                <a:cubicBezTo>
                  <a:pt x="49015" y="67769"/>
                  <a:pt x="49499" y="70725"/>
                  <a:pt x="51864" y="72767"/>
                </a:cubicBezTo>
                <a:cubicBezTo>
                  <a:pt x="54229" y="74809"/>
                  <a:pt x="59066" y="76368"/>
                  <a:pt x="63473" y="76637"/>
                </a:cubicBezTo>
                <a:cubicBezTo>
                  <a:pt x="67880" y="76906"/>
                  <a:pt x="75351" y="76476"/>
                  <a:pt x="78307" y="74380"/>
                </a:cubicBezTo>
                <a:cubicBezTo>
                  <a:pt x="81263" y="72284"/>
                  <a:pt x="80672" y="71048"/>
                  <a:pt x="81209" y="64061"/>
                </a:cubicBezTo>
                <a:cubicBezTo>
                  <a:pt x="81746" y="57074"/>
                  <a:pt x="81692" y="42079"/>
                  <a:pt x="81531" y="32458"/>
                </a:cubicBezTo>
                <a:cubicBezTo>
                  <a:pt x="81370" y="22837"/>
                  <a:pt x="81800" y="11389"/>
                  <a:pt x="80241" y="6337"/>
                </a:cubicBezTo>
                <a:cubicBezTo>
                  <a:pt x="78683" y="1285"/>
                  <a:pt x="76318" y="3059"/>
                  <a:pt x="72180" y="2145"/>
                </a:cubicBezTo>
                <a:cubicBezTo>
                  <a:pt x="68042" y="1231"/>
                  <a:pt x="63527" y="1124"/>
                  <a:pt x="55411" y="855"/>
                </a:cubicBezTo>
                <a:close/>
              </a:path>
            </a:pathLst>
          </a:cu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6"/>
          <p:cNvSpPr txBox="1"/>
          <p:nvPr>
            <p:ph type="title"/>
          </p:nvPr>
        </p:nvSpPr>
        <p:spPr>
          <a:xfrm>
            <a:off x="4532925" y="798775"/>
            <a:ext cx="38964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6" name="Google Shape;166;p66"/>
          <p:cNvSpPr txBox="1"/>
          <p:nvPr>
            <p:ph idx="1" type="body"/>
          </p:nvPr>
        </p:nvSpPr>
        <p:spPr>
          <a:xfrm>
            <a:off x="4532925" y="1977702"/>
            <a:ext cx="3896400" cy="26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ssion One"/>
              <a:buNone/>
              <a:defRPr b="1" i="0" sz="3400" u="none" cap="none" strike="noStrik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b="1" i="0" sz="3500" u="none" cap="none" strike="noStrik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b="1" i="0" sz="3500" u="none" cap="none" strike="noStrik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b="1" i="0" sz="3500" u="none" cap="none" strike="noStrik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b="1" i="0" sz="3500" u="none" cap="none" strike="noStrik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b="1" i="0" sz="3500" u="none" cap="none" strike="noStrik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b="1" i="0" sz="3500" u="none" cap="none" strike="noStrik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b="1" i="0" sz="3500" u="none" cap="none" strike="noStrik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b="1" i="0" sz="3500" u="none" cap="none" strike="noStrik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/>
        </p:txBody>
      </p:sp>
      <p:sp>
        <p:nvSpPr>
          <p:cNvPr id="7" name="Google Shape;7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ic"/>
              <a:buChar char="●"/>
              <a:defRPr b="0" i="0" sz="1400" u="none" cap="none" strike="noStrike">
                <a:solidFill>
                  <a:schemeClr val="dk2"/>
                </a:solidFill>
                <a:latin typeface="Antic"/>
                <a:ea typeface="Antic"/>
                <a:cs typeface="Antic"/>
                <a:sym typeface="Antic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ic"/>
              <a:buChar char="○"/>
              <a:defRPr b="0" i="0" sz="1400" u="none" cap="none" strike="noStrike">
                <a:solidFill>
                  <a:schemeClr val="dk2"/>
                </a:solidFill>
                <a:latin typeface="Antic"/>
                <a:ea typeface="Antic"/>
                <a:cs typeface="Antic"/>
                <a:sym typeface="Ant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ic"/>
              <a:buChar char="■"/>
              <a:defRPr b="0" i="0" sz="1400" u="none" cap="none" strike="noStrike">
                <a:solidFill>
                  <a:schemeClr val="dk2"/>
                </a:solidFill>
                <a:latin typeface="Antic"/>
                <a:ea typeface="Antic"/>
                <a:cs typeface="Antic"/>
                <a:sym typeface="Ant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ic"/>
              <a:buChar char="●"/>
              <a:defRPr b="0" i="0" sz="1400" u="none" cap="none" strike="noStrike">
                <a:solidFill>
                  <a:schemeClr val="dk2"/>
                </a:solidFill>
                <a:latin typeface="Antic"/>
                <a:ea typeface="Antic"/>
                <a:cs typeface="Antic"/>
                <a:sym typeface="Ant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ic"/>
              <a:buChar char="○"/>
              <a:defRPr b="0" i="0" sz="1400" u="none" cap="none" strike="noStrike">
                <a:solidFill>
                  <a:schemeClr val="dk2"/>
                </a:solidFill>
                <a:latin typeface="Antic"/>
                <a:ea typeface="Antic"/>
                <a:cs typeface="Antic"/>
                <a:sym typeface="Antic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ic"/>
              <a:buChar char="■"/>
              <a:defRPr b="0" i="0" sz="1400" u="none" cap="none" strike="noStrike">
                <a:solidFill>
                  <a:schemeClr val="dk2"/>
                </a:solidFill>
                <a:latin typeface="Antic"/>
                <a:ea typeface="Antic"/>
                <a:cs typeface="Antic"/>
                <a:sym typeface="Antic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ic"/>
              <a:buChar char="●"/>
              <a:defRPr b="0" i="0" sz="1400" u="none" cap="none" strike="noStrike">
                <a:solidFill>
                  <a:schemeClr val="dk2"/>
                </a:solidFill>
                <a:latin typeface="Antic"/>
                <a:ea typeface="Antic"/>
                <a:cs typeface="Antic"/>
                <a:sym typeface="Antic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ic"/>
              <a:buChar char="○"/>
              <a:defRPr b="0" i="0" sz="1400" u="none" cap="none" strike="noStrike">
                <a:solidFill>
                  <a:schemeClr val="dk2"/>
                </a:solidFill>
                <a:latin typeface="Antic"/>
                <a:ea typeface="Antic"/>
                <a:cs typeface="Antic"/>
                <a:sym typeface="Antic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tic"/>
              <a:buChar char="■"/>
              <a:defRPr b="0" i="0" sz="1400" u="none" cap="none" strike="noStrike">
                <a:solidFill>
                  <a:schemeClr val="dk2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yvF-5hW9QZ_TqJ5BsC5frtrVM_dwwlRA/view" TargetMode="External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"/>
          <p:cNvSpPr txBox="1"/>
          <p:nvPr>
            <p:ph type="ctrTitle"/>
          </p:nvPr>
        </p:nvSpPr>
        <p:spPr>
          <a:xfrm>
            <a:off x="1078050" y="535000"/>
            <a:ext cx="6987900" cy="150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SzPts val="5200"/>
              <a:buNone/>
            </a:pPr>
            <a:r>
              <a:rPr lang="en" sz="3400"/>
              <a:t>Citizen engagement actions to provide humanitarian aid or </a:t>
            </a:r>
            <a:r>
              <a:rPr lang="en" sz="3400">
                <a:solidFill>
                  <a:schemeClr val="accent1"/>
                </a:solidFill>
              </a:rPr>
              <a:t>educational support to Ukrainians in Estonia and Ukraine</a:t>
            </a:r>
            <a:endParaRPr sz="3400">
              <a:solidFill>
                <a:schemeClr val="accent1"/>
              </a:solidFill>
            </a:endParaRPr>
          </a:p>
        </p:txBody>
      </p:sp>
      <p:grpSp>
        <p:nvGrpSpPr>
          <p:cNvPr id="625" name="Google Shape;625;p1"/>
          <p:cNvGrpSpPr/>
          <p:nvPr/>
        </p:nvGrpSpPr>
        <p:grpSpPr>
          <a:xfrm>
            <a:off x="3382462" y="2485845"/>
            <a:ext cx="2379023" cy="2379023"/>
            <a:chOff x="970525" y="635800"/>
            <a:chExt cx="2574700" cy="2574700"/>
          </a:xfrm>
        </p:grpSpPr>
        <p:sp>
          <p:nvSpPr>
            <p:cNvPr id="626" name="Google Shape;626;p1"/>
            <p:cNvSpPr/>
            <p:nvPr/>
          </p:nvSpPr>
          <p:spPr>
            <a:xfrm>
              <a:off x="970525" y="635800"/>
              <a:ext cx="2574700" cy="2574700"/>
            </a:xfrm>
            <a:custGeom>
              <a:rect b="b" l="l" r="r" t="t"/>
              <a:pathLst>
                <a:path extrusionOk="0" h="102988" w="102988">
                  <a:moveTo>
                    <a:pt x="51494" y="0"/>
                  </a:moveTo>
                  <a:cubicBezTo>
                    <a:pt x="23060" y="0"/>
                    <a:pt x="1" y="23040"/>
                    <a:pt x="1" y="51494"/>
                  </a:cubicBezTo>
                  <a:cubicBezTo>
                    <a:pt x="1" y="79927"/>
                    <a:pt x="23060" y="102987"/>
                    <a:pt x="51494" y="102987"/>
                  </a:cubicBezTo>
                  <a:cubicBezTo>
                    <a:pt x="79928" y="102987"/>
                    <a:pt x="102987" y="79927"/>
                    <a:pt x="102987" y="51494"/>
                  </a:cubicBezTo>
                  <a:cubicBezTo>
                    <a:pt x="102987" y="23040"/>
                    <a:pt x="79928" y="0"/>
                    <a:pt x="51494" y="0"/>
                  </a:cubicBezTo>
                  <a:close/>
                </a:path>
              </a:pathLst>
            </a:custGeom>
            <a:solidFill>
              <a:srgbClr val="BDE1FF">
                <a:alpha val="5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"/>
            <p:cNvSpPr/>
            <p:nvPr/>
          </p:nvSpPr>
          <p:spPr>
            <a:xfrm>
              <a:off x="1935425" y="701750"/>
              <a:ext cx="1543350" cy="1818175"/>
            </a:xfrm>
            <a:custGeom>
              <a:rect b="b" l="l" r="r" t="t"/>
              <a:pathLst>
                <a:path extrusionOk="0" h="72727" w="61734">
                  <a:moveTo>
                    <a:pt x="29528" y="0"/>
                  </a:moveTo>
                  <a:cubicBezTo>
                    <a:pt x="29509" y="294"/>
                    <a:pt x="29294" y="313"/>
                    <a:pt x="28942" y="333"/>
                  </a:cubicBezTo>
                  <a:cubicBezTo>
                    <a:pt x="28727" y="333"/>
                    <a:pt x="28395" y="391"/>
                    <a:pt x="28336" y="509"/>
                  </a:cubicBezTo>
                  <a:cubicBezTo>
                    <a:pt x="28043" y="1271"/>
                    <a:pt x="27809" y="2052"/>
                    <a:pt x="27535" y="2854"/>
                  </a:cubicBezTo>
                  <a:cubicBezTo>
                    <a:pt x="27359" y="2736"/>
                    <a:pt x="27164" y="2580"/>
                    <a:pt x="26968" y="2443"/>
                  </a:cubicBezTo>
                  <a:cubicBezTo>
                    <a:pt x="26792" y="2678"/>
                    <a:pt x="26636" y="2912"/>
                    <a:pt x="26362" y="3264"/>
                  </a:cubicBezTo>
                  <a:lnTo>
                    <a:pt x="26362" y="1095"/>
                  </a:lnTo>
                  <a:cubicBezTo>
                    <a:pt x="26069" y="1075"/>
                    <a:pt x="25893" y="1075"/>
                    <a:pt x="25718" y="1036"/>
                  </a:cubicBezTo>
                  <a:lnTo>
                    <a:pt x="25718" y="1036"/>
                  </a:lnTo>
                  <a:cubicBezTo>
                    <a:pt x="25776" y="1368"/>
                    <a:pt x="25796" y="1681"/>
                    <a:pt x="25854" y="1994"/>
                  </a:cubicBezTo>
                  <a:cubicBezTo>
                    <a:pt x="25659" y="2052"/>
                    <a:pt x="25503" y="2072"/>
                    <a:pt x="25307" y="2091"/>
                  </a:cubicBezTo>
                  <a:cubicBezTo>
                    <a:pt x="25503" y="2424"/>
                    <a:pt x="25678" y="2678"/>
                    <a:pt x="25854" y="2951"/>
                  </a:cubicBezTo>
                  <a:cubicBezTo>
                    <a:pt x="25815" y="3010"/>
                    <a:pt x="25796" y="3049"/>
                    <a:pt x="25776" y="3069"/>
                  </a:cubicBezTo>
                  <a:cubicBezTo>
                    <a:pt x="25424" y="3010"/>
                    <a:pt x="25112" y="2932"/>
                    <a:pt x="24721" y="2834"/>
                  </a:cubicBezTo>
                  <a:cubicBezTo>
                    <a:pt x="24310" y="3420"/>
                    <a:pt x="23841" y="4046"/>
                    <a:pt x="23372" y="4710"/>
                  </a:cubicBezTo>
                  <a:cubicBezTo>
                    <a:pt x="23529" y="4866"/>
                    <a:pt x="23646" y="5003"/>
                    <a:pt x="23841" y="5199"/>
                  </a:cubicBezTo>
                  <a:cubicBezTo>
                    <a:pt x="23548" y="5472"/>
                    <a:pt x="23255" y="5746"/>
                    <a:pt x="22982" y="5980"/>
                  </a:cubicBezTo>
                  <a:cubicBezTo>
                    <a:pt x="23490" y="6782"/>
                    <a:pt x="23529" y="7993"/>
                    <a:pt x="22415" y="8325"/>
                  </a:cubicBezTo>
                  <a:cubicBezTo>
                    <a:pt x="22063" y="8423"/>
                    <a:pt x="21731" y="8619"/>
                    <a:pt x="21516" y="8716"/>
                  </a:cubicBezTo>
                  <a:cubicBezTo>
                    <a:pt x="20812" y="8443"/>
                    <a:pt x="20168" y="8247"/>
                    <a:pt x="19562" y="7993"/>
                  </a:cubicBezTo>
                  <a:cubicBezTo>
                    <a:pt x="19366" y="7915"/>
                    <a:pt x="19093" y="7739"/>
                    <a:pt x="19073" y="7602"/>
                  </a:cubicBezTo>
                  <a:cubicBezTo>
                    <a:pt x="19034" y="7309"/>
                    <a:pt x="18995" y="6840"/>
                    <a:pt x="19171" y="6664"/>
                  </a:cubicBezTo>
                  <a:cubicBezTo>
                    <a:pt x="19484" y="6352"/>
                    <a:pt x="19953" y="6195"/>
                    <a:pt x="20402" y="5961"/>
                  </a:cubicBezTo>
                  <a:cubicBezTo>
                    <a:pt x="19835" y="5590"/>
                    <a:pt x="19288" y="5257"/>
                    <a:pt x="18663" y="4827"/>
                  </a:cubicBezTo>
                  <a:cubicBezTo>
                    <a:pt x="18350" y="4925"/>
                    <a:pt x="17901" y="5023"/>
                    <a:pt x="17510" y="5160"/>
                  </a:cubicBezTo>
                  <a:cubicBezTo>
                    <a:pt x="17823" y="5883"/>
                    <a:pt x="18116" y="6547"/>
                    <a:pt x="18409" y="7172"/>
                  </a:cubicBezTo>
                  <a:cubicBezTo>
                    <a:pt x="18370" y="7622"/>
                    <a:pt x="18292" y="8052"/>
                    <a:pt x="18252" y="8521"/>
                  </a:cubicBezTo>
                  <a:cubicBezTo>
                    <a:pt x="19249" y="8697"/>
                    <a:pt x="19249" y="8697"/>
                    <a:pt x="20011" y="9986"/>
                  </a:cubicBezTo>
                  <a:cubicBezTo>
                    <a:pt x="19835" y="10201"/>
                    <a:pt x="19679" y="10436"/>
                    <a:pt x="19523" y="10651"/>
                  </a:cubicBezTo>
                  <a:cubicBezTo>
                    <a:pt x="19777" y="10944"/>
                    <a:pt x="20031" y="11218"/>
                    <a:pt x="20441" y="11628"/>
                  </a:cubicBezTo>
                  <a:cubicBezTo>
                    <a:pt x="19620" y="11706"/>
                    <a:pt x="18976" y="11765"/>
                    <a:pt x="18272" y="11843"/>
                  </a:cubicBezTo>
                  <a:cubicBezTo>
                    <a:pt x="18389" y="11472"/>
                    <a:pt x="18467" y="11257"/>
                    <a:pt x="18565" y="11022"/>
                  </a:cubicBezTo>
                  <a:lnTo>
                    <a:pt x="17236" y="11022"/>
                  </a:lnTo>
                  <a:cubicBezTo>
                    <a:pt x="16904" y="11569"/>
                    <a:pt x="16845" y="12429"/>
                    <a:pt x="16044" y="12703"/>
                  </a:cubicBezTo>
                  <a:cubicBezTo>
                    <a:pt x="16025" y="12703"/>
                    <a:pt x="16005" y="12781"/>
                    <a:pt x="16005" y="12801"/>
                  </a:cubicBezTo>
                  <a:cubicBezTo>
                    <a:pt x="15829" y="13289"/>
                    <a:pt x="15653" y="13758"/>
                    <a:pt x="15458" y="14344"/>
                  </a:cubicBezTo>
                  <a:cubicBezTo>
                    <a:pt x="16396" y="14852"/>
                    <a:pt x="17275" y="15576"/>
                    <a:pt x="17588" y="16787"/>
                  </a:cubicBezTo>
                  <a:cubicBezTo>
                    <a:pt x="17999" y="16717"/>
                    <a:pt x="18294" y="16673"/>
                    <a:pt x="18511" y="16673"/>
                  </a:cubicBezTo>
                  <a:cubicBezTo>
                    <a:pt x="19017" y="16673"/>
                    <a:pt x="19105" y="16911"/>
                    <a:pt x="19269" y="17608"/>
                  </a:cubicBezTo>
                  <a:cubicBezTo>
                    <a:pt x="18487" y="17393"/>
                    <a:pt x="17725" y="17139"/>
                    <a:pt x="17080" y="16943"/>
                  </a:cubicBezTo>
                  <a:cubicBezTo>
                    <a:pt x="16738" y="16943"/>
                    <a:pt x="16411" y="16982"/>
                    <a:pt x="16100" y="16982"/>
                  </a:cubicBezTo>
                  <a:cubicBezTo>
                    <a:pt x="15913" y="16982"/>
                    <a:pt x="15732" y="16968"/>
                    <a:pt x="15556" y="16924"/>
                  </a:cubicBezTo>
                  <a:cubicBezTo>
                    <a:pt x="14559" y="16689"/>
                    <a:pt x="13601" y="16357"/>
                    <a:pt x="12644" y="16064"/>
                  </a:cubicBezTo>
                  <a:cubicBezTo>
                    <a:pt x="12488" y="16396"/>
                    <a:pt x="12390" y="16611"/>
                    <a:pt x="12234" y="16904"/>
                  </a:cubicBezTo>
                  <a:cubicBezTo>
                    <a:pt x="12644" y="17100"/>
                    <a:pt x="13074" y="17412"/>
                    <a:pt x="13484" y="17432"/>
                  </a:cubicBezTo>
                  <a:cubicBezTo>
                    <a:pt x="14051" y="17471"/>
                    <a:pt x="14442" y="17588"/>
                    <a:pt x="14579" y="18116"/>
                  </a:cubicBezTo>
                  <a:cubicBezTo>
                    <a:pt x="14657" y="18390"/>
                    <a:pt x="14715" y="18683"/>
                    <a:pt x="14774" y="18956"/>
                  </a:cubicBezTo>
                  <a:cubicBezTo>
                    <a:pt x="14317" y="19297"/>
                    <a:pt x="13898" y="19441"/>
                    <a:pt x="13507" y="19441"/>
                  </a:cubicBezTo>
                  <a:cubicBezTo>
                    <a:pt x="12843" y="19441"/>
                    <a:pt x="12259" y="19026"/>
                    <a:pt x="11706" y="18448"/>
                  </a:cubicBezTo>
                  <a:cubicBezTo>
                    <a:pt x="11589" y="18585"/>
                    <a:pt x="11510" y="18683"/>
                    <a:pt x="11432" y="18780"/>
                  </a:cubicBezTo>
                  <a:cubicBezTo>
                    <a:pt x="11178" y="18644"/>
                    <a:pt x="10983" y="18565"/>
                    <a:pt x="10787" y="18409"/>
                  </a:cubicBezTo>
                  <a:cubicBezTo>
                    <a:pt x="10592" y="18272"/>
                    <a:pt x="10377" y="18116"/>
                    <a:pt x="10279" y="17901"/>
                  </a:cubicBezTo>
                  <a:cubicBezTo>
                    <a:pt x="9947" y="17276"/>
                    <a:pt x="9615" y="16631"/>
                    <a:pt x="9322" y="15966"/>
                  </a:cubicBezTo>
                  <a:cubicBezTo>
                    <a:pt x="9283" y="15849"/>
                    <a:pt x="9302" y="15654"/>
                    <a:pt x="9361" y="15536"/>
                  </a:cubicBezTo>
                  <a:cubicBezTo>
                    <a:pt x="9517" y="15126"/>
                    <a:pt x="9263" y="14149"/>
                    <a:pt x="8872" y="14110"/>
                  </a:cubicBezTo>
                  <a:cubicBezTo>
                    <a:pt x="8032" y="14071"/>
                    <a:pt x="7328" y="13895"/>
                    <a:pt x="6742" y="13270"/>
                  </a:cubicBezTo>
                  <a:cubicBezTo>
                    <a:pt x="6508" y="12996"/>
                    <a:pt x="6215" y="12781"/>
                    <a:pt x="6039" y="12488"/>
                  </a:cubicBezTo>
                  <a:cubicBezTo>
                    <a:pt x="5882" y="12234"/>
                    <a:pt x="5882" y="11902"/>
                    <a:pt x="5785" y="11530"/>
                  </a:cubicBezTo>
                  <a:lnTo>
                    <a:pt x="5785" y="11530"/>
                  </a:lnTo>
                  <a:cubicBezTo>
                    <a:pt x="6078" y="11569"/>
                    <a:pt x="6430" y="11550"/>
                    <a:pt x="6723" y="11667"/>
                  </a:cubicBezTo>
                  <a:cubicBezTo>
                    <a:pt x="7085" y="11820"/>
                    <a:pt x="7243" y="12195"/>
                    <a:pt x="7776" y="12195"/>
                  </a:cubicBezTo>
                  <a:cubicBezTo>
                    <a:pt x="7790" y="12195"/>
                    <a:pt x="7803" y="12195"/>
                    <a:pt x="7817" y="12195"/>
                  </a:cubicBezTo>
                  <a:cubicBezTo>
                    <a:pt x="7835" y="12193"/>
                    <a:pt x="7853" y="12193"/>
                    <a:pt x="7871" y="12193"/>
                  </a:cubicBezTo>
                  <a:cubicBezTo>
                    <a:pt x="8363" y="12193"/>
                    <a:pt x="8872" y="12684"/>
                    <a:pt x="9380" y="12703"/>
                  </a:cubicBezTo>
                  <a:cubicBezTo>
                    <a:pt x="9846" y="12715"/>
                    <a:pt x="10325" y="12945"/>
                    <a:pt x="10784" y="12945"/>
                  </a:cubicBezTo>
                  <a:cubicBezTo>
                    <a:pt x="11077" y="12945"/>
                    <a:pt x="11361" y="12851"/>
                    <a:pt x="11628" y="12546"/>
                  </a:cubicBezTo>
                  <a:cubicBezTo>
                    <a:pt x="11843" y="12722"/>
                    <a:pt x="12019" y="12976"/>
                    <a:pt x="12273" y="13016"/>
                  </a:cubicBezTo>
                  <a:cubicBezTo>
                    <a:pt x="12414" y="13057"/>
                    <a:pt x="12549" y="13075"/>
                    <a:pt x="12680" y="13075"/>
                  </a:cubicBezTo>
                  <a:cubicBezTo>
                    <a:pt x="13414" y="13075"/>
                    <a:pt x="13993" y="12499"/>
                    <a:pt x="14657" y="12234"/>
                  </a:cubicBezTo>
                  <a:cubicBezTo>
                    <a:pt x="14715" y="12214"/>
                    <a:pt x="14735" y="12156"/>
                    <a:pt x="14754" y="12117"/>
                  </a:cubicBezTo>
                  <a:cubicBezTo>
                    <a:pt x="14950" y="11765"/>
                    <a:pt x="15126" y="11433"/>
                    <a:pt x="15341" y="11120"/>
                  </a:cubicBezTo>
                  <a:cubicBezTo>
                    <a:pt x="15868" y="10338"/>
                    <a:pt x="15810" y="9615"/>
                    <a:pt x="15145" y="9009"/>
                  </a:cubicBezTo>
                  <a:cubicBezTo>
                    <a:pt x="14950" y="8833"/>
                    <a:pt x="14833" y="8579"/>
                    <a:pt x="14754" y="8482"/>
                  </a:cubicBezTo>
                  <a:cubicBezTo>
                    <a:pt x="14442" y="8286"/>
                    <a:pt x="14188" y="8091"/>
                    <a:pt x="13953" y="7993"/>
                  </a:cubicBezTo>
                  <a:cubicBezTo>
                    <a:pt x="13699" y="7915"/>
                    <a:pt x="13426" y="7915"/>
                    <a:pt x="13191" y="7895"/>
                  </a:cubicBezTo>
                  <a:cubicBezTo>
                    <a:pt x="13087" y="7895"/>
                    <a:pt x="12965" y="7922"/>
                    <a:pt x="12861" y="7922"/>
                  </a:cubicBezTo>
                  <a:cubicBezTo>
                    <a:pt x="12809" y="7922"/>
                    <a:pt x="12761" y="7915"/>
                    <a:pt x="12722" y="7895"/>
                  </a:cubicBezTo>
                  <a:cubicBezTo>
                    <a:pt x="12214" y="7602"/>
                    <a:pt x="11706" y="7251"/>
                    <a:pt x="11178" y="6918"/>
                  </a:cubicBezTo>
                  <a:cubicBezTo>
                    <a:pt x="11120" y="6860"/>
                    <a:pt x="11022" y="6860"/>
                    <a:pt x="10924" y="6821"/>
                  </a:cubicBezTo>
                  <a:cubicBezTo>
                    <a:pt x="10553" y="6684"/>
                    <a:pt x="10162" y="6547"/>
                    <a:pt x="9791" y="6430"/>
                  </a:cubicBezTo>
                  <a:cubicBezTo>
                    <a:pt x="9478" y="6332"/>
                    <a:pt x="9126" y="6137"/>
                    <a:pt x="8814" y="6137"/>
                  </a:cubicBezTo>
                  <a:cubicBezTo>
                    <a:pt x="8052" y="6137"/>
                    <a:pt x="7328" y="6254"/>
                    <a:pt x="6566" y="6273"/>
                  </a:cubicBezTo>
                  <a:cubicBezTo>
                    <a:pt x="6538" y="6275"/>
                    <a:pt x="6510" y="6276"/>
                    <a:pt x="6482" y="6276"/>
                  </a:cubicBezTo>
                  <a:cubicBezTo>
                    <a:pt x="6197" y="6276"/>
                    <a:pt x="5906" y="6192"/>
                    <a:pt x="5550" y="6156"/>
                  </a:cubicBezTo>
                  <a:cubicBezTo>
                    <a:pt x="5632" y="5933"/>
                    <a:pt x="5586" y="5877"/>
                    <a:pt x="5489" y="5877"/>
                  </a:cubicBezTo>
                  <a:cubicBezTo>
                    <a:pt x="5390" y="5877"/>
                    <a:pt x="5239" y="5934"/>
                    <a:pt x="5112" y="5934"/>
                  </a:cubicBezTo>
                  <a:cubicBezTo>
                    <a:pt x="5035" y="5934"/>
                    <a:pt x="4966" y="5912"/>
                    <a:pt x="4925" y="5844"/>
                  </a:cubicBezTo>
                  <a:cubicBezTo>
                    <a:pt x="4788" y="5570"/>
                    <a:pt x="4397" y="5453"/>
                    <a:pt x="4124" y="5277"/>
                  </a:cubicBezTo>
                  <a:cubicBezTo>
                    <a:pt x="4057" y="5430"/>
                    <a:pt x="3943" y="5536"/>
                    <a:pt x="3799" y="5536"/>
                  </a:cubicBezTo>
                  <a:cubicBezTo>
                    <a:pt x="3648" y="5536"/>
                    <a:pt x="3463" y="5420"/>
                    <a:pt x="3264" y="5120"/>
                  </a:cubicBezTo>
                  <a:cubicBezTo>
                    <a:pt x="3244" y="5375"/>
                    <a:pt x="3225" y="5550"/>
                    <a:pt x="3225" y="5765"/>
                  </a:cubicBezTo>
                  <a:cubicBezTo>
                    <a:pt x="3140" y="5765"/>
                    <a:pt x="3060" y="5768"/>
                    <a:pt x="2983" y="5768"/>
                  </a:cubicBezTo>
                  <a:cubicBezTo>
                    <a:pt x="2829" y="5768"/>
                    <a:pt x="2690" y="5759"/>
                    <a:pt x="2560" y="5707"/>
                  </a:cubicBezTo>
                  <a:cubicBezTo>
                    <a:pt x="2397" y="5647"/>
                    <a:pt x="2226" y="5619"/>
                    <a:pt x="2056" y="5619"/>
                  </a:cubicBezTo>
                  <a:cubicBezTo>
                    <a:pt x="1392" y="5619"/>
                    <a:pt x="738" y="6046"/>
                    <a:pt x="567" y="6684"/>
                  </a:cubicBezTo>
                  <a:cubicBezTo>
                    <a:pt x="411" y="7172"/>
                    <a:pt x="215" y="7641"/>
                    <a:pt x="39" y="8130"/>
                  </a:cubicBezTo>
                  <a:cubicBezTo>
                    <a:pt x="0" y="8247"/>
                    <a:pt x="20" y="8482"/>
                    <a:pt x="98" y="8579"/>
                  </a:cubicBezTo>
                  <a:cubicBezTo>
                    <a:pt x="489" y="8990"/>
                    <a:pt x="880" y="9400"/>
                    <a:pt x="1290" y="9791"/>
                  </a:cubicBezTo>
                  <a:cubicBezTo>
                    <a:pt x="1739" y="10201"/>
                    <a:pt x="1798" y="10631"/>
                    <a:pt x="1544" y="11179"/>
                  </a:cubicBezTo>
                  <a:cubicBezTo>
                    <a:pt x="1212" y="11843"/>
                    <a:pt x="1485" y="13133"/>
                    <a:pt x="2091" y="13504"/>
                  </a:cubicBezTo>
                  <a:cubicBezTo>
                    <a:pt x="3244" y="14188"/>
                    <a:pt x="3244" y="15321"/>
                    <a:pt x="3107" y="16357"/>
                  </a:cubicBezTo>
                  <a:cubicBezTo>
                    <a:pt x="3029" y="16943"/>
                    <a:pt x="3401" y="17334"/>
                    <a:pt x="3166" y="17921"/>
                  </a:cubicBezTo>
                  <a:cubicBezTo>
                    <a:pt x="3420" y="17803"/>
                    <a:pt x="3537" y="17764"/>
                    <a:pt x="3596" y="17706"/>
                  </a:cubicBezTo>
                  <a:cubicBezTo>
                    <a:pt x="3733" y="17960"/>
                    <a:pt x="3830" y="18155"/>
                    <a:pt x="3948" y="18350"/>
                  </a:cubicBezTo>
                  <a:cubicBezTo>
                    <a:pt x="3889" y="18448"/>
                    <a:pt x="3733" y="18565"/>
                    <a:pt x="3752" y="18624"/>
                  </a:cubicBezTo>
                  <a:cubicBezTo>
                    <a:pt x="3850" y="18859"/>
                    <a:pt x="3948" y="19152"/>
                    <a:pt x="4124" y="19191"/>
                  </a:cubicBezTo>
                  <a:cubicBezTo>
                    <a:pt x="4612" y="19347"/>
                    <a:pt x="4690" y="19738"/>
                    <a:pt x="4690" y="20070"/>
                  </a:cubicBezTo>
                  <a:cubicBezTo>
                    <a:pt x="4690" y="20363"/>
                    <a:pt x="4397" y="20637"/>
                    <a:pt x="4143" y="21028"/>
                  </a:cubicBezTo>
                  <a:cubicBezTo>
                    <a:pt x="4768" y="21301"/>
                    <a:pt x="5492" y="21575"/>
                    <a:pt x="6156" y="21966"/>
                  </a:cubicBezTo>
                  <a:cubicBezTo>
                    <a:pt x="6488" y="22161"/>
                    <a:pt x="6781" y="22513"/>
                    <a:pt x="6938" y="22884"/>
                  </a:cubicBezTo>
                  <a:cubicBezTo>
                    <a:pt x="6977" y="23060"/>
                    <a:pt x="6586" y="23373"/>
                    <a:pt x="6430" y="23646"/>
                  </a:cubicBezTo>
                  <a:cubicBezTo>
                    <a:pt x="6097" y="24155"/>
                    <a:pt x="5765" y="24643"/>
                    <a:pt x="5492" y="25190"/>
                  </a:cubicBezTo>
                  <a:cubicBezTo>
                    <a:pt x="5296" y="25601"/>
                    <a:pt x="5609" y="26285"/>
                    <a:pt x="4866" y="26402"/>
                  </a:cubicBezTo>
                  <a:cubicBezTo>
                    <a:pt x="4827" y="26402"/>
                    <a:pt x="4808" y="26500"/>
                    <a:pt x="4788" y="26558"/>
                  </a:cubicBezTo>
                  <a:cubicBezTo>
                    <a:pt x="4534" y="26949"/>
                    <a:pt x="4299" y="27340"/>
                    <a:pt x="4026" y="27731"/>
                  </a:cubicBezTo>
                  <a:cubicBezTo>
                    <a:pt x="3791" y="28082"/>
                    <a:pt x="3537" y="28415"/>
                    <a:pt x="3322" y="28766"/>
                  </a:cubicBezTo>
                  <a:cubicBezTo>
                    <a:pt x="3244" y="28903"/>
                    <a:pt x="3303" y="29099"/>
                    <a:pt x="3264" y="29255"/>
                  </a:cubicBezTo>
                  <a:cubicBezTo>
                    <a:pt x="3440" y="29255"/>
                    <a:pt x="3615" y="29255"/>
                    <a:pt x="3752" y="29235"/>
                  </a:cubicBezTo>
                  <a:cubicBezTo>
                    <a:pt x="3948" y="29216"/>
                    <a:pt x="4182" y="29138"/>
                    <a:pt x="4495" y="29040"/>
                  </a:cubicBezTo>
                  <a:lnTo>
                    <a:pt x="4495" y="29040"/>
                  </a:lnTo>
                  <a:cubicBezTo>
                    <a:pt x="4397" y="29450"/>
                    <a:pt x="4319" y="29744"/>
                    <a:pt x="4241" y="30037"/>
                  </a:cubicBezTo>
                  <a:cubicBezTo>
                    <a:pt x="4397" y="30095"/>
                    <a:pt x="4593" y="30076"/>
                    <a:pt x="4671" y="30173"/>
                  </a:cubicBezTo>
                  <a:cubicBezTo>
                    <a:pt x="4856" y="30405"/>
                    <a:pt x="5048" y="30472"/>
                    <a:pt x="5263" y="30472"/>
                  </a:cubicBezTo>
                  <a:cubicBezTo>
                    <a:pt x="5411" y="30472"/>
                    <a:pt x="5570" y="30440"/>
                    <a:pt x="5746" y="30408"/>
                  </a:cubicBezTo>
                  <a:cubicBezTo>
                    <a:pt x="5852" y="30390"/>
                    <a:pt x="5952" y="30381"/>
                    <a:pt x="6046" y="30381"/>
                  </a:cubicBezTo>
                  <a:cubicBezTo>
                    <a:pt x="6652" y="30381"/>
                    <a:pt x="6964" y="30756"/>
                    <a:pt x="6879" y="31366"/>
                  </a:cubicBezTo>
                  <a:cubicBezTo>
                    <a:pt x="6579" y="31366"/>
                    <a:pt x="6271" y="31357"/>
                    <a:pt x="5960" y="31357"/>
                  </a:cubicBezTo>
                  <a:cubicBezTo>
                    <a:pt x="5804" y="31357"/>
                    <a:pt x="5648" y="31359"/>
                    <a:pt x="5492" y="31366"/>
                  </a:cubicBezTo>
                  <a:cubicBezTo>
                    <a:pt x="4964" y="31385"/>
                    <a:pt x="4397" y="31405"/>
                    <a:pt x="4417" y="32186"/>
                  </a:cubicBezTo>
                  <a:cubicBezTo>
                    <a:pt x="4417" y="32240"/>
                    <a:pt x="4189" y="32326"/>
                    <a:pt x="4046" y="32326"/>
                  </a:cubicBezTo>
                  <a:cubicBezTo>
                    <a:pt x="4032" y="32326"/>
                    <a:pt x="4018" y="32325"/>
                    <a:pt x="4006" y="32323"/>
                  </a:cubicBezTo>
                  <a:cubicBezTo>
                    <a:pt x="3928" y="32323"/>
                    <a:pt x="3850" y="32147"/>
                    <a:pt x="3791" y="32050"/>
                  </a:cubicBezTo>
                  <a:cubicBezTo>
                    <a:pt x="3733" y="32069"/>
                    <a:pt x="3694" y="32089"/>
                    <a:pt x="3635" y="32089"/>
                  </a:cubicBezTo>
                  <a:cubicBezTo>
                    <a:pt x="3752" y="32479"/>
                    <a:pt x="3987" y="32870"/>
                    <a:pt x="3948" y="33261"/>
                  </a:cubicBezTo>
                  <a:cubicBezTo>
                    <a:pt x="3948" y="33652"/>
                    <a:pt x="3713" y="34023"/>
                    <a:pt x="3596" y="34336"/>
                  </a:cubicBezTo>
                  <a:cubicBezTo>
                    <a:pt x="3596" y="34610"/>
                    <a:pt x="3537" y="34864"/>
                    <a:pt x="3596" y="35079"/>
                  </a:cubicBezTo>
                  <a:cubicBezTo>
                    <a:pt x="3694" y="35508"/>
                    <a:pt x="3596" y="36056"/>
                    <a:pt x="4084" y="36349"/>
                  </a:cubicBezTo>
                  <a:cubicBezTo>
                    <a:pt x="4534" y="36642"/>
                    <a:pt x="4495" y="37013"/>
                    <a:pt x="4182" y="37365"/>
                  </a:cubicBezTo>
                  <a:cubicBezTo>
                    <a:pt x="4006" y="37560"/>
                    <a:pt x="3850" y="37795"/>
                    <a:pt x="3694" y="38010"/>
                  </a:cubicBezTo>
                  <a:cubicBezTo>
                    <a:pt x="4319" y="38244"/>
                    <a:pt x="4436" y="39104"/>
                    <a:pt x="3928" y="39554"/>
                  </a:cubicBezTo>
                  <a:cubicBezTo>
                    <a:pt x="4671" y="39612"/>
                    <a:pt x="4495" y="40238"/>
                    <a:pt x="4671" y="40668"/>
                  </a:cubicBezTo>
                  <a:cubicBezTo>
                    <a:pt x="4768" y="40883"/>
                    <a:pt x="4788" y="41254"/>
                    <a:pt x="4925" y="41332"/>
                  </a:cubicBezTo>
                  <a:cubicBezTo>
                    <a:pt x="5355" y="41508"/>
                    <a:pt x="5843" y="41547"/>
                    <a:pt x="6273" y="41645"/>
                  </a:cubicBezTo>
                  <a:cubicBezTo>
                    <a:pt x="6644" y="41742"/>
                    <a:pt x="6977" y="41840"/>
                    <a:pt x="7348" y="41957"/>
                  </a:cubicBezTo>
                  <a:cubicBezTo>
                    <a:pt x="7385" y="42004"/>
                    <a:pt x="7426" y="42024"/>
                    <a:pt x="7464" y="42024"/>
                  </a:cubicBezTo>
                  <a:cubicBezTo>
                    <a:pt x="7505" y="42024"/>
                    <a:pt x="7542" y="41999"/>
                    <a:pt x="7563" y="41957"/>
                  </a:cubicBezTo>
                  <a:cubicBezTo>
                    <a:pt x="7743" y="41796"/>
                    <a:pt x="7919" y="41713"/>
                    <a:pt x="8097" y="41713"/>
                  </a:cubicBezTo>
                  <a:cubicBezTo>
                    <a:pt x="8285" y="41713"/>
                    <a:pt x="8476" y="41806"/>
                    <a:pt x="8677" y="41996"/>
                  </a:cubicBezTo>
                  <a:cubicBezTo>
                    <a:pt x="8892" y="42211"/>
                    <a:pt x="9126" y="42387"/>
                    <a:pt x="9419" y="42622"/>
                  </a:cubicBezTo>
                  <a:cubicBezTo>
                    <a:pt x="8931" y="43130"/>
                    <a:pt x="9459" y="43579"/>
                    <a:pt x="9693" y="44068"/>
                  </a:cubicBezTo>
                  <a:cubicBezTo>
                    <a:pt x="9791" y="44263"/>
                    <a:pt x="9810" y="44478"/>
                    <a:pt x="9908" y="44674"/>
                  </a:cubicBezTo>
                  <a:cubicBezTo>
                    <a:pt x="10162" y="45045"/>
                    <a:pt x="10162" y="45631"/>
                    <a:pt x="10787" y="45631"/>
                  </a:cubicBezTo>
                  <a:cubicBezTo>
                    <a:pt x="11413" y="45631"/>
                    <a:pt x="11804" y="45905"/>
                    <a:pt x="11706" y="46608"/>
                  </a:cubicBezTo>
                  <a:cubicBezTo>
                    <a:pt x="12116" y="46628"/>
                    <a:pt x="12488" y="46628"/>
                    <a:pt x="12820" y="46647"/>
                  </a:cubicBezTo>
                  <a:cubicBezTo>
                    <a:pt x="12937" y="46902"/>
                    <a:pt x="13132" y="47019"/>
                    <a:pt x="13289" y="47195"/>
                  </a:cubicBezTo>
                  <a:cubicBezTo>
                    <a:pt x="13426" y="47390"/>
                    <a:pt x="13660" y="47781"/>
                    <a:pt x="13601" y="47840"/>
                  </a:cubicBezTo>
                  <a:cubicBezTo>
                    <a:pt x="13172" y="48289"/>
                    <a:pt x="12703" y="48680"/>
                    <a:pt x="12194" y="49012"/>
                  </a:cubicBezTo>
                  <a:cubicBezTo>
                    <a:pt x="12150" y="49040"/>
                    <a:pt x="12092" y="49050"/>
                    <a:pt x="12026" y="49050"/>
                  </a:cubicBezTo>
                  <a:cubicBezTo>
                    <a:pt x="11863" y="49050"/>
                    <a:pt x="11652" y="48987"/>
                    <a:pt x="11471" y="48973"/>
                  </a:cubicBezTo>
                  <a:lnTo>
                    <a:pt x="11471" y="48973"/>
                  </a:lnTo>
                  <a:cubicBezTo>
                    <a:pt x="11217" y="49755"/>
                    <a:pt x="11843" y="50341"/>
                    <a:pt x="12019" y="51044"/>
                  </a:cubicBezTo>
                  <a:cubicBezTo>
                    <a:pt x="12038" y="51142"/>
                    <a:pt x="12292" y="51240"/>
                    <a:pt x="12409" y="51240"/>
                  </a:cubicBezTo>
                  <a:cubicBezTo>
                    <a:pt x="12800" y="51220"/>
                    <a:pt x="13172" y="51142"/>
                    <a:pt x="13543" y="51084"/>
                  </a:cubicBezTo>
                  <a:cubicBezTo>
                    <a:pt x="13897" y="50988"/>
                    <a:pt x="14233" y="50722"/>
                    <a:pt x="14589" y="50722"/>
                  </a:cubicBezTo>
                  <a:cubicBezTo>
                    <a:pt x="14743" y="50722"/>
                    <a:pt x="14902" y="50772"/>
                    <a:pt x="15067" y="50908"/>
                  </a:cubicBezTo>
                  <a:cubicBezTo>
                    <a:pt x="15071" y="50910"/>
                    <a:pt x="15076" y="50911"/>
                    <a:pt x="15082" y="50911"/>
                  </a:cubicBezTo>
                  <a:cubicBezTo>
                    <a:pt x="15131" y="50911"/>
                    <a:pt x="15228" y="50845"/>
                    <a:pt x="15263" y="50810"/>
                  </a:cubicBezTo>
                  <a:cubicBezTo>
                    <a:pt x="15394" y="50724"/>
                    <a:pt x="15508" y="50688"/>
                    <a:pt x="15612" y="50688"/>
                  </a:cubicBezTo>
                  <a:cubicBezTo>
                    <a:pt x="15818" y="50688"/>
                    <a:pt x="15987" y="50830"/>
                    <a:pt x="16181" y="51025"/>
                  </a:cubicBezTo>
                  <a:cubicBezTo>
                    <a:pt x="16709" y="51572"/>
                    <a:pt x="16689" y="52256"/>
                    <a:pt x="16689" y="53038"/>
                  </a:cubicBezTo>
                  <a:cubicBezTo>
                    <a:pt x="17295" y="52901"/>
                    <a:pt x="17842" y="52803"/>
                    <a:pt x="18428" y="52706"/>
                  </a:cubicBezTo>
                  <a:lnTo>
                    <a:pt x="18428" y="52706"/>
                  </a:lnTo>
                  <a:cubicBezTo>
                    <a:pt x="18389" y="53194"/>
                    <a:pt x="18624" y="53487"/>
                    <a:pt x="19171" y="53487"/>
                  </a:cubicBezTo>
                  <a:cubicBezTo>
                    <a:pt x="19153" y="54316"/>
                    <a:pt x="19516" y="54763"/>
                    <a:pt x="20293" y="54763"/>
                  </a:cubicBezTo>
                  <a:cubicBezTo>
                    <a:pt x="20341" y="54763"/>
                    <a:pt x="20390" y="54761"/>
                    <a:pt x="20441" y="54757"/>
                  </a:cubicBezTo>
                  <a:cubicBezTo>
                    <a:pt x="20464" y="54757"/>
                    <a:pt x="20486" y="54756"/>
                    <a:pt x="20509" y="54756"/>
                  </a:cubicBezTo>
                  <a:cubicBezTo>
                    <a:pt x="20698" y="54756"/>
                    <a:pt x="20887" y="54785"/>
                    <a:pt x="21072" y="54785"/>
                  </a:cubicBezTo>
                  <a:cubicBezTo>
                    <a:pt x="21343" y="54785"/>
                    <a:pt x="21605" y="54724"/>
                    <a:pt x="21848" y="54425"/>
                  </a:cubicBezTo>
                  <a:cubicBezTo>
                    <a:pt x="21991" y="54249"/>
                    <a:pt x="22123" y="54170"/>
                    <a:pt x="22257" y="54170"/>
                  </a:cubicBezTo>
                  <a:cubicBezTo>
                    <a:pt x="22434" y="54170"/>
                    <a:pt x="22614" y="54309"/>
                    <a:pt x="22825" y="54542"/>
                  </a:cubicBezTo>
                  <a:cubicBezTo>
                    <a:pt x="23040" y="54797"/>
                    <a:pt x="23372" y="54933"/>
                    <a:pt x="23705" y="55051"/>
                  </a:cubicBezTo>
                  <a:cubicBezTo>
                    <a:pt x="23709" y="55053"/>
                    <a:pt x="23713" y="55054"/>
                    <a:pt x="23718" y="55054"/>
                  </a:cubicBezTo>
                  <a:cubicBezTo>
                    <a:pt x="23786" y="55054"/>
                    <a:pt x="23947" y="54806"/>
                    <a:pt x="24056" y="54660"/>
                  </a:cubicBezTo>
                  <a:cubicBezTo>
                    <a:pt x="24291" y="54797"/>
                    <a:pt x="24525" y="55011"/>
                    <a:pt x="24780" y="55031"/>
                  </a:cubicBezTo>
                  <a:cubicBezTo>
                    <a:pt x="24811" y="55033"/>
                    <a:pt x="24843" y="55034"/>
                    <a:pt x="24875" y="55034"/>
                  </a:cubicBezTo>
                  <a:cubicBezTo>
                    <a:pt x="25201" y="55034"/>
                    <a:pt x="25557" y="54949"/>
                    <a:pt x="25913" y="54914"/>
                  </a:cubicBezTo>
                  <a:cubicBezTo>
                    <a:pt x="25983" y="54896"/>
                    <a:pt x="26050" y="54887"/>
                    <a:pt x="26114" y="54887"/>
                  </a:cubicBezTo>
                  <a:cubicBezTo>
                    <a:pt x="26192" y="54887"/>
                    <a:pt x="26268" y="54901"/>
                    <a:pt x="26343" y="54933"/>
                  </a:cubicBezTo>
                  <a:cubicBezTo>
                    <a:pt x="26840" y="55121"/>
                    <a:pt x="27328" y="55374"/>
                    <a:pt x="27851" y="55374"/>
                  </a:cubicBezTo>
                  <a:cubicBezTo>
                    <a:pt x="28088" y="55374"/>
                    <a:pt x="28334" y="55322"/>
                    <a:pt x="28590" y="55187"/>
                  </a:cubicBezTo>
                  <a:cubicBezTo>
                    <a:pt x="28595" y="55178"/>
                    <a:pt x="28603" y="55174"/>
                    <a:pt x="28613" y="55174"/>
                  </a:cubicBezTo>
                  <a:cubicBezTo>
                    <a:pt x="28644" y="55174"/>
                    <a:pt x="28693" y="55212"/>
                    <a:pt x="28707" y="55226"/>
                  </a:cubicBezTo>
                  <a:cubicBezTo>
                    <a:pt x="29079" y="56106"/>
                    <a:pt x="28395" y="56419"/>
                    <a:pt x="27730" y="56809"/>
                  </a:cubicBezTo>
                  <a:cubicBezTo>
                    <a:pt x="28102" y="56888"/>
                    <a:pt x="28297" y="56946"/>
                    <a:pt x="28610" y="56985"/>
                  </a:cubicBezTo>
                  <a:cubicBezTo>
                    <a:pt x="28395" y="57298"/>
                    <a:pt x="28219" y="57572"/>
                    <a:pt x="28063" y="57786"/>
                  </a:cubicBezTo>
                  <a:cubicBezTo>
                    <a:pt x="28219" y="57982"/>
                    <a:pt x="28395" y="58177"/>
                    <a:pt x="28532" y="58373"/>
                  </a:cubicBezTo>
                  <a:cubicBezTo>
                    <a:pt x="28942" y="58959"/>
                    <a:pt x="28844" y="59604"/>
                    <a:pt x="28512" y="60132"/>
                  </a:cubicBezTo>
                  <a:cubicBezTo>
                    <a:pt x="28356" y="60346"/>
                    <a:pt x="27867" y="60386"/>
                    <a:pt x="27554" y="60386"/>
                  </a:cubicBezTo>
                  <a:cubicBezTo>
                    <a:pt x="27164" y="60386"/>
                    <a:pt x="26988" y="60542"/>
                    <a:pt x="26871" y="60894"/>
                  </a:cubicBezTo>
                  <a:cubicBezTo>
                    <a:pt x="26792" y="61109"/>
                    <a:pt x="26636" y="61402"/>
                    <a:pt x="26460" y="61460"/>
                  </a:cubicBezTo>
                  <a:cubicBezTo>
                    <a:pt x="25893" y="61597"/>
                    <a:pt x="25972" y="61949"/>
                    <a:pt x="26011" y="62437"/>
                  </a:cubicBezTo>
                  <a:cubicBezTo>
                    <a:pt x="26245" y="62359"/>
                    <a:pt x="26460" y="62262"/>
                    <a:pt x="26656" y="62183"/>
                  </a:cubicBezTo>
                  <a:cubicBezTo>
                    <a:pt x="26695" y="62340"/>
                    <a:pt x="26753" y="62477"/>
                    <a:pt x="26792" y="62652"/>
                  </a:cubicBezTo>
                  <a:cubicBezTo>
                    <a:pt x="27156" y="62399"/>
                    <a:pt x="27405" y="61967"/>
                    <a:pt x="27808" y="61967"/>
                  </a:cubicBezTo>
                  <a:cubicBezTo>
                    <a:pt x="27903" y="61967"/>
                    <a:pt x="28006" y="61991"/>
                    <a:pt x="28121" y="62047"/>
                  </a:cubicBezTo>
                  <a:cubicBezTo>
                    <a:pt x="28610" y="63161"/>
                    <a:pt x="27379" y="63043"/>
                    <a:pt x="27046" y="63551"/>
                  </a:cubicBezTo>
                  <a:cubicBezTo>
                    <a:pt x="27222" y="63727"/>
                    <a:pt x="27359" y="63884"/>
                    <a:pt x="27515" y="64040"/>
                  </a:cubicBezTo>
                  <a:cubicBezTo>
                    <a:pt x="27515" y="64118"/>
                    <a:pt x="27476" y="64177"/>
                    <a:pt x="27476" y="64235"/>
                  </a:cubicBezTo>
                  <a:cubicBezTo>
                    <a:pt x="27255" y="64235"/>
                    <a:pt x="27042" y="64227"/>
                    <a:pt x="26821" y="64227"/>
                  </a:cubicBezTo>
                  <a:cubicBezTo>
                    <a:pt x="26710" y="64227"/>
                    <a:pt x="26597" y="64229"/>
                    <a:pt x="26480" y="64235"/>
                  </a:cubicBezTo>
                  <a:cubicBezTo>
                    <a:pt x="26245" y="64274"/>
                    <a:pt x="25991" y="64333"/>
                    <a:pt x="25776" y="64411"/>
                  </a:cubicBezTo>
                  <a:cubicBezTo>
                    <a:pt x="26460" y="64802"/>
                    <a:pt x="27046" y="65154"/>
                    <a:pt x="27672" y="65506"/>
                  </a:cubicBezTo>
                  <a:cubicBezTo>
                    <a:pt x="27418" y="65701"/>
                    <a:pt x="27242" y="65857"/>
                    <a:pt x="27164" y="65896"/>
                  </a:cubicBezTo>
                  <a:cubicBezTo>
                    <a:pt x="27085" y="66248"/>
                    <a:pt x="27046" y="66463"/>
                    <a:pt x="26968" y="66756"/>
                  </a:cubicBezTo>
                  <a:cubicBezTo>
                    <a:pt x="26675" y="66541"/>
                    <a:pt x="26499" y="66424"/>
                    <a:pt x="26187" y="66170"/>
                  </a:cubicBezTo>
                  <a:lnTo>
                    <a:pt x="26187" y="67909"/>
                  </a:lnTo>
                  <a:cubicBezTo>
                    <a:pt x="26147" y="67890"/>
                    <a:pt x="26069" y="67851"/>
                    <a:pt x="26011" y="67812"/>
                  </a:cubicBezTo>
                  <a:cubicBezTo>
                    <a:pt x="25874" y="68007"/>
                    <a:pt x="25678" y="68183"/>
                    <a:pt x="25561" y="68378"/>
                  </a:cubicBezTo>
                  <a:cubicBezTo>
                    <a:pt x="25503" y="68476"/>
                    <a:pt x="25561" y="68730"/>
                    <a:pt x="25659" y="68789"/>
                  </a:cubicBezTo>
                  <a:cubicBezTo>
                    <a:pt x="25952" y="68965"/>
                    <a:pt x="26284" y="69082"/>
                    <a:pt x="26597" y="69180"/>
                  </a:cubicBezTo>
                  <a:cubicBezTo>
                    <a:pt x="26949" y="69297"/>
                    <a:pt x="27320" y="69414"/>
                    <a:pt x="27730" y="69551"/>
                  </a:cubicBezTo>
                  <a:cubicBezTo>
                    <a:pt x="27926" y="69570"/>
                    <a:pt x="28219" y="69570"/>
                    <a:pt x="28453" y="69668"/>
                  </a:cubicBezTo>
                  <a:cubicBezTo>
                    <a:pt x="28747" y="69766"/>
                    <a:pt x="29001" y="70039"/>
                    <a:pt x="29294" y="70098"/>
                  </a:cubicBezTo>
                  <a:cubicBezTo>
                    <a:pt x="30193" y="70352"/>
                    <a:pt x="30994" y="70684"/>
                    <a:pt x="31541" y="71466"/>
                  </a:cubicBezTo>
                  <a:cubicBezTo>
                    <a:pt x="32049" y="71056"/>
                    <a:pt x="32987" y="71329"/>
                    <a:pt x="33026" y="70567"/>
                  </a:cubicBezTo>
                  <a:cubicBezTo>
                    <a:pt x="33808" y="70684"/>
                    <a:pt x="34551" y="70821"/>
                    <a:pt x="35254" y="70938"/>
                  </a:cubicBezTo>
                  <a:cubicBezTo>
                    <a:pt x="35293" y="70938"/>
                    <a:pt x="35371" y="70938"/>
                    <a:pt x="35430" y="70958"/>
                  </a:cubicBezTo>
                  <a:cubicBezTo>
                    <a:pt x="35718" y="71120"/>
                    <a:pt x="36010" y="71174"/>
                    <a:pt x="36302" y="71174"/>
                  </a:cubicBezTo>
                  <a:cubicBezTo>
                    <a:pt x="36645" y="71174"/>
                    <a:pt x="36988" y="71099"/>
                    <a:pt x="37325" y="71036"/>
                  </a:cubicBezTo>
                  <a:cubicBezTo>
                    <a:pt x="37472" y="70992"/>
                    <a:pt x="37630" y="70970"/>
                    <a:pt x="37798" y="70970"/>
                  </a:cubicBezTo>
                  <a:cubicBezTo>
                    <a:pt x="37854" y="70970"/>
                    <a:pt x="37912" y="70973"/>
                    <a:pt x="37970" y="70977"/>
                  </a:cubicBezTo>
                  <a:cubicBezTo>
                    <a:pt x="38459" y="71036"/>
                    <a:pt x="38967" y="71134"/>
                    <a:pt x="39456" y="71212"/>
                  </a:cubicBezTo>
                  <a:cubicBezTo>
                    <a:pt x="39631" y="71231"/>
                    <a:pt x="39846" y="71251"/>
                    <a:pt x="39925" y="71368"/>
                  </a:cubicBezTo>
                  <a:cubicBezTo>
                    <a:pt x="40052" y="71583"/>
                    <a:pt x="40188" y="71656"/>
                    <a:pt x="40335" y="71656"/>
                  </a:cubicBezTo>
                  <a:cubicBezTo>
                    <a:pt x="40482" y="71656"/>
                    <a:pt x="40638" y="71583"/>
                    <a:pt x="40804" y="71505"/>
                  </a:cubicBezTo>
                  <a:cubicBezTo>
                    <a:pt x="41020" y="71370"/>
                    <a:pt x="41237" y="71244"/>
                    <a:pt x="41479" y="71244"/>
                  </a:cubicBezTo>
                  <a:cubicBezTo>
                    <a:pt x="41587" y="71244"/>
                    <a:pt x="41700" y="71269"/>
                    <a:pt x="41820" y="71329"/>
                  </a:cubicBezTo>
                  <a:cubicBezTo>
                    <a:pt x="41842" y="71338"/>
                    <a:pt x="41867" y="71342"/>
                    <a:pt x="41894" y="71342"/>
                  </a:cubicBezTo>
                  <a:cubicBezTo>
                    <a:pt x="41991" y="71342"/>
                    <a:pt x="42115" y="71292"/>
                    <a:pt x="42191" y="71231"/>
                  </a:cubicBezTo>
                  <a:cubicBezTo>
                    <a:pt x="42414" y="70999"/>
                    <a:pt x="42574" y="70887"/>
                    <a:pt x="42717" y="70887"/>
                  </a:cubicBezTo>
                  <a:cubicBezTo>
                    <a:pt x="42850" y="70887"/>
                    <a:pt x="42968" y="70984"/>
                    <a:pt x="43110" y="71173"/>
                  </a:cubicBezTo>
                  <a:cubicBezTo>
                    <a:pt x="43384" y="71075"/>
                    <a:pt x="43638" y="70919"/>
                    <a:pt x="43872" y="70919"/>
                  </a:cubicBezTo>
                  <a:cubicBezTo>
                    <a:pt x="44439" y="70919"/>
                    <a:pt x="44576" y="71368"/>
                    <a:pt x="44634" y="71720"/>
                  </a:cubicBezTo>
                  <a:cubicBezTo>
                    <a:pt x="45162" y="71798"/>
                    <a:pt x="45611" y="71857"/>
                    <a:pt x="46041" y="71857"/>
                  </a:cubicBezTo>
                  <a:cubicBezTo>
                    <a:pt x="46803" y="71896"/>
                    <a:pt x="47487" y="71994"/>
                    <a:pt x="48035" y="72599"/>
                  </a:cubicBezTo>
                  <a:cubicBezTo>
                    <a:pt x="48093" y="72697"/>
                    <a:pt x="48269" y="72697"/>
                    <a:pt x="48425" y="72717"/>
                  </a:cubicBezTo>
                  <a:cubicBezTo>
                    <a:pt x="48495" y="72723"/>
                    <a:pt x="48561" y="72727"/>
                    <a:pt x="48624" y="72727"/>
                  </a:cubicBezTo>
                  <a:cubicBezTo>
                    <a:pt x="49307" y="72727"/>
                    <a:pt x="49612" y="72346"/>
                    <a:pt x="49344" y="71720"/>
                  </a:cubicBezTo>
                  <a:cubicBezTo>
                    <a:pt x="49559" y="71700"/>
                    <a:pt x="49813" y="71700"/>
                    <a:pt x="50047" y="71661"/>
                  </a:cubicBezTo>
                  <a:cubicBezTo>
                    <a:pt x="50106" y="71407"/>
                    <a:pt x="50145" y="71153"/>
                    <a:pt x="50184" y="70958"/>
                  </a:cubicBezTo>
                  <a:cubicBezTo>
                    <a:pt x="49324" y="70430"/>
                    <a:pt x="48484" y="69961"/>
                    <a:pt x="47702" y="69414"/>
                  </a:cubicBezTo>
                  <a:cubicBezTo>
                    <a:pt x="47448" y="69219"/>
                    <a:pt x="47155" y="68886"/>
                    <a:pt x="47097" y="68574"/>
                  </a:cubicBezTo>
                  <a:cubicBezTo>
                    <a:pt x="47018" y="68124"/>
                    <a:pt x="47057" y="67733"/>
                    <a:pt x="46667" y="67440"/>
                  </a:cubicBezTo>
                  <a:cubicBezTo>
                    <a:pt x="46588" y="67401"/>
                    <a:pt x="46569" y="67264"/>
                    <a:pt x="46569" y="67167"/>
                  </a:cubicBezTo>
                  <a:cubicBezTo>
                    <a:pt x="46608" y="66522"/>
                    <a:pt x="46139" y="66248"/>
                    <a:pt x="45689" y="65936"/>
                  </a:cubicBezTo>
                  <a:cubicBezTo>
                    <a:pt x="45494" y="65799"/>
                    <a:pt x="45299" y="65681"/>
                    <a:pt x="45103" y="65584"/>
                  </a:cubicBezTo>
                  <a:cubicBezTo>
                    <a:pt x="44927" y="65701"/>
                    <a:pt x="44810" y="65799"/>
                    <a:pt x="44673" y="65896"/>
                  </a:cubicBezTo>
                  <a:cubicBezTo>
                    <a:pt x="44556" y="65799"/>
                    <a:pt x="44478" y="65701"/>
                    <a:pt x="44361" y="65681"/>
                  </a:cubicBezTo>
                  <a:cubicBezTo>
                    <a:pt x="43833" y="65486"/>
                    <a:pt x="43755" y="65154"/>
                    <a:pt x="43950" y="64626"/>
                  </a:cubicBezTo>
                  <a:cubicBezTo>
                    <a:pt x="44087" y="64235"/>
                    <a:pt x="44224" y="63825"/>
                    <a:pt x="44282" y="63415"/>
                  </a:cubicBezTo>
                  <a:cubicBezTo>
                    <a:pt x="44419" y="62613"/>
                    <a:pt x="44458" y="61773"/>
                    <a:pt x="44537" y="60972"/>
                  </a:cubicBezTo>
                  <a:cubicBezTo>
                    <a:pt x="44732" y="60972"/>
                    <a:pt x="44920" y="61010"/>
                    <a:pt x="45062" y="61010"/>
                  </a:cubicBezTo>
                  <a:cubicBezTo>
                    <a:pt x="45147" y="61010"/>
                    <a:pt x="45216" y="60996"/>
                    <a:pt x="45260" y="60952"/>
                  </a:cubicBezTo>
                  <a:cubicBezTo>
                    <a:pt x="45611" y="60679"/>
                    <a:pt x="45885" y="60307"/>
                    <a:pt x="46178" y="59975"/>
                  </a:cubicBezTo>
                  <a:cubicBezTo>
                    <a:pt x="46237" y="59877"/>
                    <a:pt x="46373" y="59682"/>
                    <a:pt x="46393" y="59682"/>
                  </a:cubicBezTo>
                  <a:cubicBezTo>
                    <a:pt x="46458" y="59708"/>
                    <a:pt x="46513" y="59720"/>
                    <a:pt x="46559" y="59720"/>
                  </a:cubicBezTo>
                  <a:cubicBezTo>
                    <a:pt x="46721" y="59720"/>
                    <a:pt x="46767" y="59576"/>
                    <a:pt x="46706" y="59408"/>
                  </a:cubicBezTo>
                  <a:cubicBezTo>
                    <a:pt x="46628" y="59213"/>
                    <a:pt x="46471" y="58998"/>
                    <a:pt x="46276" y="58920"/>
                  </a:cubicBezTo>
                  <a:cubicBezTo>
                    <a:pt x="45944" y="58764"/>
                    <a:pt x="45611" y="58724"/>
                    <a:pt x="45162" y="58627"/>
                  </a:cubicBezTo>
                  <a:cubicBezTo>
                    <a:pt x="45416" y="58216"/>
                    <a:pt x="45592" y="57923"/>
                    <a:pt x="45787" y="57630"/>
                  </a:cubicBezTo>
                  <a:cubicBezTo>
                    <a:pt x="45064" y="57102"/>
                    <a:pt x="44380" y="56575"/>
                    <a:pt x="43657" y="56028"/>
                  </a:cubicBezTo>
                  <a:cubicBezTo>
                    <a:pt x="43462" y="56106"/>
                    <a:pt x="43188" y="56125"/>
                    <a:pt x="43012" y="56282"/>
                  </a:cubicBezTo>
                  <a:cubicBezTo>
                    <a:pt x="42864" y="56415"/>
                    <a:pt x="42772" y="56628"/>
                    <a:pt x="42582" y="56628"/>
                  </a:cubicBezTo>
                  <a:cubicBezTo>
                    <a:pt x="42522" y="56628"/>
                    <a:pt x="42452" y="56607"/>
                    <a:pt x="42367" y="56555"/>
                  </a:cubicBezTo>
                  <a:cubicBezTo>
                    <a:pt x="41996" y="56360"/>
                    <a:pt x="41722" y="56164"/>
                    <a:pt x="41742" y="55637"/>
                  </a:cubicBezTo>
                  <a:cubicBezTo>
                    <a:pt x="41742" y="55481"/>
                    <a:pt x="41507" y="55207"/>
                    <a:pt x="41332" y="55187"/>
                  </a:cubicBezTo>
                  <a:cubicBezTo>
                    <a:pt x="41296" y="55178"/>
                    <a:pt x="41259" y="55174"/>
                    <a:pt x="41221" y="55174"/>
                  </a:cubicBezTo>
                  <a:cubicBezTo>
                    <a:pt x="41011" y="55174"/>
                    <a:pt x="40767" y="55294"/>
                    <a:pt x="40452" y="55344"/>
                  </a:cubicBezTo>
                  <a:cubicBezTo>
                    <a:pt x="40550" y="54660"/>
                    <a:pt x="40648" y="54015"/>
                    <a:pt x="40745" y="53292"/>
                  </a:cubicBezTo>
                  <a:cubicBezTo>
                    <a:pt x="40609" y="53194"/>
                    <a:pt x="40315" y="53038"/>
                    <a:pt x="39983" y="52842"/>
                  </a:cubicBezTo>
                  <a:cubicBezTo>
                    <a:pt x="40413" y="52354"/>
                    <a:pt x="40413" y="51904"/>
                    <a:pt x="40042" y="51494"/>
                  </a:cubicBezTo>
                  <a:cubicBezTo>
                    <a:pt x="39729" y="51123"/>
                    <a:pt x="39788" y="50751"/>
                    <a:pt x="40081" y="50517"/>
                  </a:cubicBezTo>
                  <a:cubicBezTo>
                    <a:pt x="40433" y="50204"/>
                    <a:pt x="40315" y="50009"/>
                    <a:pt x="40042" y="49755"/>
                  </a:cubicBezTo>
                  <a:cubicBezTo>
                    <a:pt x="40237" y="49462"/>
                    <a:pt x="40433" y="49168"/>
                    <a:pt x="40648" y="48836"/>
                  </a:cubicBezTo>
                  <a:cubicBezTo>
                    <a:pt x="41195" y="49286"/>
                    <a:pt x="41644" y="49676"/>
                    <a:pt x="42133" y="50106"/>
                  </a:cubicBezTo>
                  <a:cubicBezTo>
                    <a:pt x="42700" y="49540"/>
                    <a:pt x="42367" y="48582"/>
                    <a:pt x="41449" y="47976"/>
                  </a:cubicBezTo>
                  <a:cubicBezTo>
                    <a:pt x="41820" y="47820"/>
                    <a:pt x="42172" y="47683"/>
                    <a:pt x="42582" y="47527"/>
                  </a:cubicBezTo>
                  <a:lnTo>
                    <a:pt x="42582" y="46159"/>
                  </a:lnTo>
                  <a:cubicBezTo>
                    <a:pt x="43305" y="46061"/>
                    <a:pt x="44185" y="45045"/>
                    <a:pt x="44322" y="44263"/>
                  </a:cubicBezTo>
                  <a:cubicBezTo>
                    <a:pt x="44341" y="44146"/>
                    <a:pt x="44419" y="43912"/>
                    <a:pt x="44478" y="43892"/>
                  </a:cubicBezTo>
                  <a:cubicBezTo>
                    <a:pt x="44490" y="43890"/>
                    <a:pt x="44502" y="43890"/>
                    <a:pt x="44514" y="43890"/>
                  </a:cubicBezTo>
                  <a:cubicBezTo>
                    <a:pt x="44642" y="43890"/>
                    <a:pt x="44783" y="43977"/>
                    <a:pt x="44908" y="44048"/>
                  </a:cubicBezTo>
                  <a:cubicBezTo>
                    <a:pt x="45006" y="44107"/>
                    <a:pt x="45045" y="44263"/>
                    <a:pt x="45220" y="44498"/>
                  </a:cubicBezTo>
                  <a:cubicBezTo>
                    <a:pt x="45514" y="44087"/>
                    <a:pt x="45729" y="43853"/>
                    <a:pt x="45885" y="43560"/>
                  </a:cubicBezTo>
                  <a:cubicBezTo>
                    <a:pt x="46132" y="43091"/>
                    <a:pt x="46363" y="42872"/>
                    <a:pt x="46681" y="42872"/>
                  </a:cubicBezTo>
                  <a:cubicBezTo>
                    <a:pt x="46868" y="42872"/>
                    <a:pt x="47084" y="42947"/>
                    <a:pt x="47351" y="43091"/>
                  </a:cubicBezTo>
                  <a:cubicBezTo>
                    <a:pt x="47529" y="42758"/>
                    <a:pt x="47764" y="42621"/>
                    <a:pt x="48053" y="42621"/>
                  </a:cubicBezTo>
                  <a:cubicBezTo>
                    <a:pt x="48240" y="42621"/>
                    <a:pt x="48449" y="42678"/>
                    <a:pt x="48679" y="42778"/>
                  </a:cubicBezTo>
                  <a:cubicBezTo>
                    <a:pt x="49402" y="43091"/>
                    <a:pt x="50184" y="43228"/>
                    <a:pt x="51024" y="43501"/>
                  </a:cubicBezTo>
                  <a:cubicBezTo>
                    <a:pt x="50806" y="42830"/>
                    <a:pt x="50794" y="42616"/>
                    <a:pt x="51111" y="42616"/>
                  </a:cubicBezTo>
                  <a:cubicBezTo>
                    <a:pt x="51219" y="42616"/>
                    <a:pt x="51364" y="42641"/>
                    <a:pt x="51552" y="42680"/>
                  </a:cubicBezTo>
                  <a:cubicBezTo>
                    <a:pt x="51962" y="42739"/>
                    <a:pt x="52373" y="42895"/>
                    <a:pt x="52783" y="42934"/>
                  </a:cubicBezTo>
                  <a:cubicBezTo>
                    <a:pt x="52811" y="42942"/>
                    <a:pt x="52844" y="42945"/>
                    <a:pt x="52879" y="42945"/>
                  </a:cubicBezTo>
                  <a:cubicBezTo>
                    <a:pt x="53036" y="42945"/>
                    <a:pt x="53236" y="42878"/>
                    <a:pt x="53252" y="42798"/>
                  </a:cubicBezTo>
                  <a:cubicBezTo>
                    <a:pt x="53350" y="42426"/>
                    <a:pt x="53409" y="42016"/>
                    <a:pt x="53448" y="41606"/>
                  </a:cubicBezTo>
                  <a:cubicBezTo>
                    <a:pt x="53643" y="41606"/>
                    <a:pt x="53897" y="41567"/>
                    <a:pt x="54151" y="41547"/>
                  </a:cubicBezTo>
                  <a:cubicBezTo>
                    <a:pt x="54132" y="41410"/>
                    <a:pt x="54112" y="41273"/>
                    <a:pt x="54053" y="40980"/>
                  </a:cubicBezTo>
                  <a:lnTo>
                    <a:pt x="55558" y="40980"/>
                  </a:lnTo>
                  <a:cubicBezTo>
                    <a:pt x="55851" y="40296"/>
                    <a:pt x="56066" y="39495"/>
                    <a:pt x="57083" y="39358"/>
                  </a:cubicBezTo>
                  <a:cubicBezTo>
                    <a:pt x="57305" y="39911"/>
                    <a:pt x="57601" y="40067"/>
                    <a:pt x="57931" y="40067"/>
                  </a:cubicBezTo>
                  <a:cubicBezTo>
                    <a:pt x="58359" y="40067"/>
                    <a:pt x="58846" y="39805"/>
                    <a:pt x="59308" y="39805"/>
                  </a:cubicBezTo>
                  <a:cubicBezTo>
                    <a:pt x="59335" y="39805"/>
                    <a:pt x="59362" y="39806"/>
                    <a:pt x="59388" y="39808"/>
                  </a:cubicBezTo>
                  <a:cubicBezTo>
                    <a:pt x="59232" y="39124"/>
                    <a:pt x="59623" y="38928"/>
                    <a:pt x="60072" y="38772"/>
                  </a:cubicBezTo>
                  <a:cubicBezTo>
                    <a:pt x="60209" y="38713"/>
                    <a:pt x="60405" y="38713"/>
                    <a:pt x="60502" y="38616"/>
                  </a:cubicBezTo>
                  <a:cubicBezTo>
                    <a:pt x="60874" y="38244"/>
                    <a:pt x="61362" y="37912"/>
                    <a:pt x="61538" y="37443"/>
                  </a:cubicBezTo>
                  <a:cubicBezTo>
                    <a:pt x="61734" y="36955"/>
                    <a:pt x="61264" y="36564"/>
                    <a:pt x="60835" y="36290"/>
                  </a:cubicBezTo>
                  <a:cubicBezTo>
                    <a:pt x="60342" y="36691"/>
                    <a:pt x="59823" y="36817"/>
                    <a:pt x="59289" y="36817"/>
                  </a:cubicBezTo>
                  <a:cubicBezTo>
                    <a:pt x="58911" y="36817"/>
                    <a:pt x="58526" y="36754"/>
                    <a:pt x="58138" y="36681"/>
                  </a:cubicBezTo>
                  <a:cubicBezTo>
                    <a:pt x="57825" y="36642"/>
                    <a:pt x="57571" y="36525"/>
                    <a:pt x="57512" y="36134"/>
                  </a:cubicBezTo>
                  <a:cubicBezTo>
                    <a:pt x="57466" y="35904"/>
                    <a:pt x="57353" y="35789"/>
                    <a:pt x="57207" y="35789"/>
                  </a:cubicBezTo>
                  <a:cubicBezTo>
                    <a:pt x="57106" y="35789"/>
                    <a:pt x="56988" y="35845"/>
                    <a:pt x="56868" y="35958"/>
                  </a:cubicBezTo>
                  <a:cubicBezTo>
                    <a:pt x="56750" y="36075"/>
                    <a:pt x="56594" y="36192"/>
                    <a:pt x="56477" y="36329"/>
                  </a:cubicBezTo>
                  <a:cubicBezTo>
                    <a:pt x="56299" y="36488"/>
                    <a:pt x="56126" y="36567"/>
                    <a:pt x="55955" y="36567"/>
                  </a:cubicBezTo>
                  <a:cubicBezTo>
                    <a:pt x="55769" y="36567"/>
                    <a:pt x="55585" y="36474"/>
                    <a:pt x="55402" y="36290"/>
                  </a:cubicBezTo>
                  <a:cubicBezTo>
                    <a:pt x="54992" y="35860"/>
                    <a:pt x="54601" y="35411"/>
                    <a:pt x="54601" y="34727"/>
                  </a:cubicBezTo>
                  <a:cubicBezTo>
                    <a:pt x="54601" y="34570"/>
                    <a:pt x="54425" y="34414"/>
                    <a:pt x="54327" y="34238"/>
                  </a:cubicBezTo>
                  <a:cubicBezTo>
                    <a:pt x="53956" y="33652"/>
                    <a:pt x="53409" y="33144"/>
                    <a:pt x="53565" y="32343"/>
                  </a:cubicBezTo>
                  <a:cubicBezTo>
                    <a:pt x="53624" y="32147"/>
                    <a:pt x="53702" y="31932"/>
                    <a:pt x="53721" y="31737"/>
                  </a:cubicBezTo>
                  <a:cubicBezTo>
                    <a:pt x="53721" y="31581"/>
                    <a:pt x="53663" y="31405"/>
                    <a:pt x="53565" y="31287"/>
                  </a:cubicBezTo>
                  <a:cubicBezTo>
                    <a:pt x="53370" y="31014"/>
                    <a:pt x="53155" y="30799"/>
                    <a:pt x="52920" y="30486"/>
                  </a:cubicBezTo>
                  <a:cubicBezTo>
                    <a:pt x="52627" y="32050"/>
                    <a:pt x="51220" y="32343"/>
                    <a:pt x="49911" y="32773"/>
                  </a:cubicBezTo>
                  <a:cubicBezTo>
                    <a:pt x="49129" y="31971"/>
                    <a:pt x="48777" y="31209"/>
                    <a:pt x="49148" y="30897"/>
                  </a:cubicBezTo>
                  <a:cubicBezTo>
                    <a:pt x="49402" y="30662"/>
                    <a:pt x="49813" y="30506"/>
                    <a:pt x="50145" y="30467"/>
                  </a:cubicBezTo>
                  <a:cubicBezTo>
                    <a:pt x="50187" y="30458"/>
                    <a:pt x="50230" y="30454"/>
                    <a:pt x="50274" y="30454"/>
                  </a:cubicBezTo>
                  <a:cubicBezTo>
                    <a:pt x="50514" y="30454"/>
                    <a:pt x="50776" y="30573"/>
                    <a:pt x="51024" y="30623"/>
                  </a:cubicBezTo>
                  <a:cubicBezTo>
                    <a:pt x="51083" y="30369"/>
                    <a:pt x="51064" y="30037"/>
                    <a:pt x="51181" y="29744"/>
                  </a:cubicBezTo>
                  <a:cubicBezTo>
                    <a:pt x="51552" y="28825"/>
                    <a:pt x="51572" y="28845"/>
                    <a:pt x="50868" y="28161"/>
                  </a:cubicBezTo>
                  <a:cubicBezTo>
                    <a:pt x="50829" y="28141"/>
                    <a:pt x="50790" y="28141"/>
                    <a:pt x="50712" y="28082"/>
                  </a:cubicBezTo>
                  <a:cubicBezTo>
                    <a:pt x="50086" y="28356"/>
                    <a:pt x="49402" y="28649"/>
                    <a:pt x="48719" y="28942"/>
                  </a:cubicBezTo>
                  <a:cubicBezTo>
                    <a:pt x="48589" y="29007"/>
                    <a:pt x="48433" y="29045"/>
                    <a:pt x="48283" y="29045"/>
                  </a:cubicBezTo>
                  <a:cubicBezTo>
                    <a:pt x="48252" y="29045"/>
                    <a:pt x="48221" y="29043"/>
                    <a:pt x="48191" y="29040"/>
                  </a:cubicBezTo>
                  <a:cubicBezTo>
                    <a:pt x="48054" y="29020"/>
                    <a:pt x="47859" y="28903"/>
                    <a:pt x="47780" y="28747"/>
                  </a:cubicBezTo>
                  <a:cubicBezTo>
                    <a:pt x="47468" y="28219"/>
                    <a:pt x="47194" y="27672"/>
                    <a:pt x="46901" y="27086"/>
                  </a:cubicBezTo>
                  <a:cubicBezTo>
                    <a:pt x="47468" y="26460"/>
                    <a:pt x="47487" y="26265"/>
                    <a:pt x="47097" y="25503"/>
                  </a:cubicBezTo>
                  <a:cubicBezTo>
                    <a:pt x="47018" y="25347"/>
                    <a:pt x="46921" y="25190"/>
                    <a:pt x="46803" y="25053"/>
                  </a:cubicBezTo>
                  <a:cubicBezTo>
                    <a:pt x="46432" y="24702"/>
                    <a:pt x="46588" y="24350"/>
                    <a:pt x="46882" y="24037"/>
                  </a:cubicBezTo>
                  <a:cubicBezTo>
                    <a:pt x="46999" y="23881"/>
                    <a:pt x="47175" y="23783"/>
                    <a:pt x="47253" y="23744"/>
                  </a:cubicBezTo>
                  <a:cubicBezTo>
                    <a:pt x="47175" y="23158"/>
                    <a:pt x="47097" y="22650"/>
                    <a:pt x="47018" y="22181"/>
                  </a:cubicBezTo>
                  <a:cubicBezTo>
                    <a:pt x="46862" y="22005"/>
                    <a:pt x="46667" y="21888"/>
                    <a:pt x="46569" y="21712"/>
                  </a:cubicBezTo>
                  <a:cubicBezTo>
                    <a:pt x="46315" y="21282"/>
                    <a:pt x="46178" y="20793"/>
                    <a:pt x="45904" y="20363"/>
                  </a:cubicBezTo>
                  <a:cubicBezTo>
                    <a:pt x="45748" y="20129"/>
                    <a:pt x="45416" y="20031"/>
                    <a:pt x="45162" y="19855"/>
                  </a:cubicBezTo>
                  <a:cubicBezTo>
                    <a:pt x="44732" y="19034"/>
                    <a:pt x="44419" y="18096"/>
                    <a:pt x="44028" y="17178"/>
                  </a:cubicBezTo>
                  <a:cubicBezTo>
                    <a:pt x="43892" y="16885"/>
                    <a:pt x="43598" y="16689"/>
                    <a:pt x="43403" y="16435"/>
                  </a:cubicBezTo>
                  <a:cubicBezTo>
                    <a:pt x="43286" y="16299"/>
                    <a:pt x="43071" y="16123"/>
                    <a:pt x="43071" y="15966"/>
                  </a:cubicBezTo>
                  <a:cubicBezTo>
                    <a:pt x="43090" y="15536"/>
                    <a:pt x="42895" y="15243"/>
                    <a:pt x="42602" y="14950"/>
                  </a:cubicBezTo>
                  <a:cubicBezTo>
                    <a:pt x="42485" y="14833"/>
                    <a:pt x="42406" y="14677"/>
                    <a:pt x="42328" y="14501"/>
                  </a:cubicBezTo>
                  <a:cubicBezTo>
                    <a:pt x="41977" y="13699"/>
                    <a:pt x="41605" y="12898"/>
                    <a:pt x="41214" y="12097"/>
                  </a:cubicBezTo>
                  <a:cubicBezTo>
                    <a:pt x="41156" y="11999"/>
                    <a:pt x="40999" y="11941"/>
                    <a:pt x="40902" y="11843"/>
                  </a:cubicBezTo>
                  <a:cubicBezTo>
                    <a:pt x="40413" y="11354"/>
                    <a:pt x="39749" y="11022"/>
                    <a:pt x="39651" y="10162"/>
                  </a:cubicBezTo>
                  <a:cubicBezTo>
                    <a:pt x="39592" y="9693"/>
                    <a:pt x="39241" y="9263"/>
                    <a:pt x="39006" y="8794"/>
                  </a:cubicBezTo>
                  <a:cubicBezTo>
                    <a:pt x="38908" y="8579"/>
                    <a:pt x="38811" y="8384"/>
                    <a:pt x="38791" y="8130"/>
                  </a:cubicBezTo>
                  <a:cubicBezTo>
                    <a:pt x="38693" y="7505"/>
                    <a:pt x="38166" y="6821"/>
                    <a:pt x="37580" y="6645"/>
                  </a:cubicBezTo>
                  <a:lnTo>
                    <a:pt x="37580" y="6039"/>
                  </a:lnTo>
                  <a:cubicBezTo>
                    <a:pt x="37619" y="6078"/>
                    <a:pt x="37677" y="6098"/>
                    <a:pt x="37716" y="6156"/>
                  </a:cubicBezTo>
                  <a:cubicBezTo>
                    <a:pt x="37912" y="5961"/>
                    <a:pt x="38264" y="5785"/>
                    <a:pt x="38283" y="5550"/>
                  </a:cubicBezTo>
                  <a:cubicBezTo>
                    <a:pt x="38361" y="5023"/>
                    <a:pt x="38264" y="4495"/>
                    <a:pt x="38303" y="3948"/>
                  </a:cubicBezTo>
                  <a:cubicBezTo>
                    <a:pt x="35547" y="2365"/>
                    <a:pt x="32616" y="1056"/>
                    <a:pt x="29528" y="0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"/>
            <p:cNvSpPr/>
            <p:nvPr/>
          </p:nvSpPr>
          <p:spPr>
            <a:xfrm>
              <a:off x="1827925" y="1977325"/>
              <a:ext cx="831050" cy="415325"/>
            </a:xfrm>
            <a:custGeom>
              <a:rect b="b" l="l" r="r" t="t"/>
              <a:pathLst>
                <a:path extrusionOk="0" h="16613" w="33242">
                  <a:moveTo>
                    <a:pt x="19064" y="1"/>
                  </a:moveTo>
                  <a:cubicBezTo>
                    <a:pt x="18698" y="1"/>
                    <a:pt x="18363" y="299"/>
                    <a:pt x="18019" y="354"/>
                  </a:cubicBezTo>
                  <a:cubicBezTo>
                    <a:pt x="17968" y="354"/>
                    <a:pt x="17889" y="397"/>
                    <a:pt x="17831" y="397"/>
                  </a:cubicBezTo>
                  <a:cubicBezTo>
                    <a:pt x="17821" y="397"/>
                    <a:pt x="17812" y="396"/>
                    <a:pt x="17804" y="393"/>
                  </a:cubicBezTo>
                  <a:cubicBezTo>
                    <a:pt x="17665" y="321"/>
                    <a:pt x="17555" y="289"/>
                    <a:pt x="17468" y="289"/>
                  </a:cubicBezTo>
                  <a:cubicBezTo>
                    <a:pt x="17201" y="289"/>
                    <a:pt x="17149" y="591"/>
                    <a:pt x="17120" y="959"/>
                  </a:cubicBezTo>
                  <a:cubicBezTo>
                    <a:pt x="16709" y="920"/>
                    <a:pt x="16319" y="959"/>
                    <a:pt x="15928" y="862"/>
                  </a:cubicBezTo>
                  <a:cubicBezTo>
                    <a:pt x="15783" y="830"/>
                    <a:pt x="15647" y="815"/>
                    <a:pt x="15522" y="815"/>
                  </a:cubicBezTo>
                  <a:cubicBezTo>
                    <a:pt x="14788" y="815"/>
                    <a:pt x="14418" y="1336"/>
                    <a:pt x="14618" y="2171"/>
                  </a:cubicBezTo>
                  <a:cubicBezTo>
                    <a:pt x="14716" y="2562"/>
                    <a:pt x="14716" y="3011"/>
                    <a:pt x="14755" y="3422"/>
                  </a:cubicBezTo>
                  <a:cubicBezTo>
                    <a:pt x="14716" y="3441"/>
                    <a:pt x="14638" y="3480"/>
                    <a:pt x="14579" y="3500"/>
                  </a:cubicBezTo>
                  <a:cubicBezTo>
                    <a:pt x="14345" y="3305"/>
                    <a:pt x="14130" y="3129"/>
                    <a:pt x="13876" y="2933"/>
                  </a:cubicBezTo>
                  <a:cubicBezTo>
                    <a:pt x="13876" y="2992"/>
                    <a:pt x="13856" y="3031"/>
                    <a:pt x="13856" y="3090"/>
                  </a:cubicBezTo>
                  <a:cubicBezTo>
                    <a:pt x="13583" y="3050"/>
                    <a:pt x="13270" y="3109"/>
                    <a:pt x="13016" y="3011"/>
                  </a:cubicBezTo>
                  <a:cubicBezTo>
                    <a:pt x="12891" y="2966"/>
                    <a:pt x="12780" y="2942"/>
                    <a:pt x="12684" y="2942"/>
                  </a:cubicBezTo>
                  <a:cubicBezTo>
                    <a:pt x="12450" y="2942"/>
                    <a:pt x="12298" y="3084"/>
                    <a:pt x="12215" y="3402"/>
                  </a:cubicBezTo>
                  <a:cubicBezTo>
                    <a:pt x="12195" y="3519"/>
                    <a:pt x="12117" y="3617"/>
                    <a:pt x="12019" y="3793"/>
                  </a:cubicBezTo>
                  <a:lnTo>
                    <a:pt x="11589" y="2914"/>
                  </a:lnTo>
                  <a:cubicBezTo>
                    <a:pt x="11414" y="3148"/>
                    <a:pt x="11316" y="3305"/>
                    <a:pt x="11140" y="3539"/>
                  </a:cubicBezTo>
                  <a:cubicBezTo>
                    <a:pt x="10984" y="3136"/>
                    <a:pt x="10785" y="2915"/>
                    <a:pt x="10514" y="2915"/>
                  </a:cubicBezTo>
                  <a:cubicBezTo>
                    <a:pt x="10378" y="2915"/>
                    <a:pt x="10223" y="2972"/>
                    <a:pt x="10046" y="3090"/>
                  </a:cubicBezTo>
                  <a:cubicBezTo>
                    <a:pt x="9946" y="3145"/>
                    <a:pt x="9810" y="3169"/>
                    <a:pt x="9672" y="3169"/>
                  </a:cubicBezTo>
                  <a:cubicBezTo>
                    <a:pt x="9564" y="3169"/>
                    <a:pt x="9455" y="3154"/>
                    <a:pt x="9362" y="3129"/>
                  </a:cubicBezTo>
                  <a:cubicBezTo>
                    <a:pt x="8717" y="2953"/>
                    <a:pt x="8091" y="2796"/>
                    <a:pt x="7505" y="2523"/>
                  </a:cubicBezTo>
                  <a:cubicBezTo>
                    <a:pt x="7068" y="2304"/>
                    <a:pt x="6632" y="2245"/>
                    <a:pt x="6185" y="2245"/>
                  </a:cubicBezTo>
                  <a:cubicBezTo>
                    <a:pt x="5832" y="2245"/>
                    <a:pt x="5472" y="2282"/>
                    <a:pt x="5101" y="2308"/>
                  </a:cubicBezTo>
                  <a:cubicBezTo>
                    <a:pt x="4202" y="2347"/>
                    <a:pt x="3499" y="2542"/>
                    <a:pt x="3050" y="3344"/>
                  </a:cubicBezTo>
                  <a:cubicBezTo>
                    <a:pt x="3030" y="3383"/>
                    <a:pt x="2991" y="3402"/>
                    <a:pt x="2932" y="3402"/>
                  </a:cubicBezTo>
                  <a:cubicBezTo>
                    <a:pt x="2835" y="3324"/>
                    <a:pt x="2737" y="3246"/>
                    <a:pt x="2600" y="3148"/>
                  </a:cubicBezTo>
                  <a:lnTo>
                    <a:pt x="2600" y="3148"/>
                  </a:lnTo>
                  <a:cubicBezTo>
                    <a:pt x="2366" y="3715"/>
                    <a:pt x="2463" y="4106"/>
                    <a:pt x="2756" y="4555"/>
                  </a:cubicBezTo>
                  <a:cubicBezTo>
                    <a:pt x="3108" y="5063"/>
                    <a:pt x="3323" y="5650"/>
                    <a:pt x="3519" y="6236"/>
                  </a:cubicBezTo>
                  <a:cubicBezTo>
                    <a:pt x="3649" y="6608"/>
                    <a:pt x="3283" y="7139"/>
                    <a:pt x="2911" y="7139"/>
                  </a:cubicBezTo>
                  <a:cubicBezTo>
                    <a:pt x="2892" y="7139"/>
                    <a:pt x="2873" y="7138"/>
                    <a:pt x="2854" y="7135"/>
                  </a:cubicBezTo>
                  <a:cubicBezTo>
                    <a:pt x="2837" y="7134"/>
                    <a:pt x="2819" y="7134"/>
                    <a:pt x="2803" y="7134"/>
                  </a:cubicBezTo>
                  <a:cubicBezTo>
                    <a:pt x="2386" y="7134"/>
                    <a:pt x="2163" y="7363"/>
                    <a:pt x="1975" y="7682"/>
                  </a:cubicBezTo>
                  <a:cubicBezTo>
                    <a:pt x="1857" y="7819"/>
                    <a:pt x="1838" y="8092"/>
                    <a:pt x="1682" y="8171"/>
                  </a:cubicBezTo>
                  <a:cubicBezTo>
                    <a:pt x="1037" y="8522"/>
                    <a:pt x="1056" y="9167"/>
                    <a:pt x="978" y="9773"/>
                  </a:cubicBezTo>
                  <a:cubicBezTo>
                    <a:pt x="939" y="10222"/>
                    <a:pt x="939" y="10652"/>
                    <a:pt x="568" y="11043"/>
                  </a:cubicBezTo>
                  <a:cubicBezTo>
                    <a:pt x="275" y="11356"/>
                    <a:pt x="177" y="11903"/>
                    <a:pt x="1" y="12392"/>
                  </a:cubicBezTo>
                  <a:cubicBezTo>
                    <a:pt x="269" y="12481"/>
                    <a:pt x="422" y="12570"/>
                    <a:pt x="551" y="12570"/>
                  </a:cubicBezTo>
                  <a:cubicBezTo>
                    <a:pt x="563" y="12570"/>
                    <a:pt x="575" y="12569"/>
                    <a:pt x="587" y="12567"/>
                  </a:cubicBezTo>
                  <a:cubicBezTo>
                    <a:pt x="766" y="12546"/>
                    <a:pt x="941" y="12535"/>
                    <a:pt x="1114" y="12535"/>
                  </a:cubicBezTo>
                  <a:cubicBezTo>
                    <a:pt x="1718" y="12535"/>
                    <a:pt x="2292" y="12670"/>
                    <a:pt x="2854" y="12958"/>
                  </a:cubicBezTo>
                  <a:cubicBezTo>
                    <a:pt x="2889" y="12972"/>
                    <a:pt x="2936" y="12979"/>
                    <a:pt x="2985" y="12979"/>
                  </a:cubicBezTo>
                  <a:cubicBezTo>
                    <a:pt x="3076" y="12979"/>
                    <a:pt x="3175" y="12957"/>
                    <a:pt x="3225" y="12919"/>
                  </a:cubicBezTo>
                  <a:cubicBezTo>
                    <a:pt x="3462" y="12714"/>
                    <a:pt x="3688" y="12638"/>
                    <a:pt x="3923" y="12638"/>
                  </a:cubicBezTo>
                  <a:cubicBezTo>
                    <a:pt x="4134" y="12638"/>
                    <a:pt x="4353" y="12699"/>
                    <a:pt x="4593" y="12782"/>
                  </a:cubicBezTo>
                  <a:cubicBezTo>
                    <a:pt x="4645" y="12803"/>
                    <a:pt x="4702" y="12812"/>
                    <a:pt x="4762" y="12812"/>
                  </a:cubicBezTo>
                  <a:cubicBezTo>
                    <a:pt x="4928" y="12812"/>
                    <a:pt x="5114" y="12747"/>
                    <a:pt x="5258" y="12704"/>
                  </a:cubicBezTo>
                  <a:cubicBezTo>
                    <a:pt x="5570" y="12607"/>
                    <a:pt x="5864" y="12431"/>
                    <a:pt x="6215" y="12392"/>
                  </a:cubicBezTo>
                  <a:cubicBezTo>
                    <a:pt x="6508" y="12333"/>
                    <a:pt x="6704" y="12294"/>
                    <a:pt x="6919" y="12040"/>
                  </a:cubicBezTo>
                  <a:cubicBezTo>
                    <a:pt x="7105" y="11854"/>
                    <a:pt x="7500" y="11717"/>
                    <a:pt x="7811" y="11717"/>
                  </a:cubicBezTo>
                  <a:cubicBezTo>
                    <a:pt x="7892" y="11717"/>
                    <a:pt x="7968" y="11726"/>
                    <a:pt x="8033" y="11747"/>
                  </a:cubicBezTo>
                  <a:cubicBezTo>
                    <a:pt x="8213" y="11805"/>
                    <a:pt x="8374" y="11833"/>
                    <a:pt x="8521" y="11833"/>
                  </a:cubicBezTo>
                  <a:cubicBezTo>
                    <a:pt x="8822" y="11833"/>
                    <a:pt x="9067" y="11716"/>
                    <a:pt x="9303" y="11493"/>
                  </a:cubicBezTo>
                  <a:cubicBezTo>
                    <a:pt x="9536" y="11271"/>
                    <a:pt x="9791" y="11175"/>
                    <a:pt x="10049" y="11175"/>
                  </a:cubicBezTo>
                  <a:cubicBezTo>
                    <a:pt x="10224" y="11175"/>
                    <a:pt x="10400" y="11219"/>
                    <a:pt x="10573" y="11297"/>
                  </a:cubicBezTo>
                  <a:cubicBezTo>
                    <a:pt x="10905" y="11434"/>
                    <a:pt x="11199" y="11629"/>
                    <a:pt x="11531" y="11727"/>
                  </a:cubicBezTo>
                  <a:cubicBezTo>
                    <a:pt x="12019" y="11884"/>
                    <a:pt x="12527" y="11923"/>
                    <a:pt x="13035" y="12040"/>
                  </a:cubicBezTo>
                  <a:cubicBezTo>
                    <a:pt x="13192" y="12098"/>
                    <a:pt x="13329" y="12294"/>
                    <a:pt x="13387" y="12431"/>
                  </a:cubicBezTo>
                  <a:cubicBezTo>
                    <a:pt x="13524" y="12900"/>
                    <a:pt x="13622" y="13369"/>
                    <a:pt x="13759" y="13877"/>
                  </a:cubicBezTo>
                  <a:cubicBezTo>
                    <a:pt x="14247" y="13975"/>
                    <a:pt x="14443" y="14346"/>
                    <a:pt x="14384" y="14854"/>
                  </a:cubicBezTo>
                  <a:cubicBezTo>
                    <a:pt x="14560" y="14913"/>
                    <a:pt x="14736" y="14952"/>
                    <a:pt x="14872" y="14971"/>
                  </a:cubicBezTo>
                  <a:cubicBezTo>
                    <a:pt x="14833" y="16007"/>
                    <a:pt x="15771" y="16085"/>
                    <a:pt x="16240" y="16613"/>
                  </a:cubicBezTo>
                  <a:cubicBezTo>
                    <a:pt x="16338" y="16280"/>
                    <a:pt x="16377" y="15987"/>
                    <a:pt x="16514" y="15733"/>
                  </a:cubicBezTo>
                  <a:cubicBezTo>
                    <a:pt x="16612" y="15597"/>
                    <a:pt x="16866" y="15518"/>
                    <a:pt x="17061" y="15460"/>
                  </a:cubicBezTo>
                  <a:cubicBezTo>
                    <a:pt x="17276" y="15382"/>
                    <a:pt x="17550" y="15421"/>
                    <a:pt x="17765" y="15323"/>
                  </a:cubicBezTo>
                  <a:cubicBezTo>
                    <a:pt x="18058" y="15167"/>
                    <a:pt x="18331" y="14952"/>
                    <a:pt x="18644" y="14756"/>
                  </a:cubicBezTo>
                  <a:cubicBezTo>
                    <a:pt x="18664" y="14561"/>
                    <a:pt x="18683" y="14287"/>
                    <a:pt x="18722" y="14053"/>
                  </a:cubicBezTo>
                  <a:cubicBezTo>
                    <a:pt x="18761" y="14014"/>
                    <a:pt x="18820" y="14014"/>
                    <a:pt x="18879" y="13994"/>
                  </a:cubicBezTo>
                  <a:cubicBezTo>
                    <a:pt x="19152" y="14541"/>
                    <a:pt x="19426" y="15049"/>
                    <a:pt x="19719" y="15655"/>
                  </a:cubicBezTo>
                  <a:cubicBezTo>
                    <a:pt x="19683" y="15652"/>
                    <a:pt x="19648" y="15651"/>
                    <a:pt x="19614" y="15651"/>
                  </a:cubicBezTo>
                  <a:cubicBezTo>
                    <a:pt x="19193" y="15651"/>
                    <a:pt x="18974" y="15871"/>
                    <a:pt x="19191" y="16124"/>
                  </a:cubicBezTo>
                  <a:cubicBezTo>
                    <a:pt x="19360" y="16327"/>
                    <a:pt x="19750" y="16530"/>
                    <a:pt x="20041" y="16530"/>
                  </a:cubicBezTo>
                  <a:cubicBezTo>
                    <a:pt x="20086" y="16530"/>
                    <a:pt x="20129" y="16525"/>
                    <a:pt x="20168" y="16515"/>
                  </a:cubicBezTo>
                  <a:cubicBezTo>
                    <a:pt x="20755" y="16339"/>
                    <a:pt x="21282" y="15987"/>
                    <a:pt x="21829" y="15655"/>
                  </a:cubicBezTo>
                  <a:cubicBezTo>
                    <a:pt x="21927" y="15851"/>
                    <a:pt x="22005" y="16046"/>
                    <a:pt x="22162" y="16339"/>
                  </a:cubicBezTo>
                  <a:cubicBezTo>
                    <a:pt x="22298" y="15987"/>
                    <a:pt x="22435" y="15733"/>
                    <a:pt x="22552" y="15440"/>
                  </a:cubicBezTo>
                  <a:cubicBezTo>
                    <a:pt x="22956" y="15440"/>
                    <a:pt x="23360" y="15449"/>
                    <a:pt x="23776" y="15449"/>
                  </a:cubicBezTo>
                  <a:cubicBezTo>
                    <a:pt x="23983" y="15449"/>
                    <a:pt x="24194" y="15447"/>
                    <a:pt x="24409" y="15440"/>
                  </a:cubicBezTo>
                  <a:cubicBezTo>
                    <a:pt x="24526" y="15440"/>
                    <a:pt x="24702" y="15303"/>
                    <a:pt x="24800" y="15206"/>
                  </a:cubicBezTo>
                  <a:cubicBezTo>
                    <a:pt x="25034" y="14932"/>
                    <a:pt x="25230" y="14639"/>
                    <a:pt x="25464" y="14346"/>
                  </a:cubicBezTo>
                  <a:cubicBezTo>
                    <a:pt x="25503" y="14365"/>
                    <a:pt x="25562" y="14385"/>
                    <a:pt x="25601" y="14444"/>
                  </a:cubicBezTo>
                  <a:cubicBezTo>
                    <a:pt x="25660" y="14580"/>
                    <a:pt x="25679" y="14756"/>
                    <a:pt x="25718" y="14893"/>
                  </a:cubicBezTo>
                  <a:cubicBezTo>
                    <a:pt x="26524" y="14481"/>
                    <a:pt x="26985" y="13479"/>
                    <a:pt x="27883" y="13479"/>
                  </a:cubicBezTo>
                  <a:cubicBezTo>
                    <a:pt x="27965" y="13479"/>
                    <a:pt x="28051" y="13487"/>
                    <a:pt x="28141" y="13505"/>
                  </a:cubicBezTo>
                  <a:cubicBezTo>
                    <a:pt x="28728" y="12900"/>
                    <a:pt x="29275" y="12313"/>
                    <a:pt x="29861" y="11708"/>
                  </a:cubicBezTo>
                  <a:cubicBezTo>
                    <a:pt x="29920" y="11727"/>
                    <a:pt x="30076" y="11786"/>
                    <a:pt x="30193" y="11825"/>
                  </a:cubicBezTo>
                  <a:cubicBezTo>
                    <a:pt x="30154" y="11786"/>
                    <a:pt x="30174" y="11708"/>
                    <a:pt x="30174" y="11649"/>
                  </a:cubicBezTo>
                  <a:cubicBezTo>
                    <a:pt x="30193" y="11102"/>
                    <a:pt x="29959" y="10379"/>
                    <a:pt x="30877" y="10262"/>
                  </a:cubicBezTo>
                  <a:cubicBezTo>
                    <a:pt x="30956" y="10262"/>
                    <a:pt x="31034" y="10125"/>
                    <a:pt x="31034" y="10047"/>
                  </a:cubicBezTo>
                  <a:cubicBezTo>
                    <a:pt x="31119" y="9431"/>
                    <a:pt x="31475" y="9234"/>
                    <a:pt x="31994" y="9234"/>
                  </a:cubicBezTo>
                  <a:cubicBezTo>
                    <a:pt x="32068" y="9234"/>
                    <a:pt x="32146" y="9238"/>
                    <a:pt x="32226" y="9245"/>
                  </a:cubicBezTo>
                  <a:cubicBezTo>
                    <a:pt x="32244" y="9247"/>
                    <a:pt x="32263" y="9248"/>
                    <a:pt x="32283" y="9248"/>
                  </a:cubicBezTo>
                  <a:cubicBezTo>
                    <a:pt x="32456" y="9248"/>
                    <a:pt x="32687" y="9175"/>
                    <a:pt x="32792" y="9069"/>
                  </a:cubicBezTo>
                  <a:cubicBezTo>
                    <a:pt x="33144" y="8581"/>
                    <a:pt x="33027" y="7584"/>
                    <a:pt x="32519" y="7291"/>
                  </a:cubicBezTo>
                  <a:cubicBezTo>
                    <a:pt x="32050" y="7018"/>
                    <a:pt x="32148" y="6822"/>
                    <a:pt x="32441" y="6549"/>
                  </a:cubicBezTo>
                  <a:cubicBezTo>
                    <a:pt x="32538" y="6470"/>
                    <a:pt x="32597" y="6353"/>
                    <a:pt x="32636" y="6275"/>
                  </a:cubicBezTo>
                  <a:cubicBezTo>
                    <a:pt x="32363" y="6158"/>
                    <a:pt x="32148" y="6040"/>
                    <a:pt x="31952" y="5962"/>
                  </a:cubicBezTo>
                  <a:cubicBezTo>
                    <a:pt x="32128" y="5298"/>
                    <a:pt x="33242" y="5454"/>
                    <a:pt x="32968" y="4712"/>
                  </a:cubicBezTo>
                  <a:cubicBezTo>
                    <a:pt x="32480" y="4633"/>
                    <a:pt x="32069" y="4594"/>
                    <a:pt x="31679" y="4536"/>
                  </a:cubicBezTo>
                  <a:cubicBezTo>
                    <a:pt x="31657" y="4534"/>
                    <a:pt x="31636" y="4533"/>
                    <a:pt x="31615" y="4533"/>
                  </a:cubicBezTo>
                  <a:cubicBezTo>
                    <a:pt x="31439" y="4533"/>
                    <a:pt x="31252" y="4599"/>
                    <a:pt x="30956" y="4633"/>
                  </a:cubicBezTo>
                  <a:cubicBezTo>
                    <a:pt x="30850" y="4475"/>
                    <a:pt x="30682" y="4219"/>
                    <a:pt x="30405" y="4219"/>
                  </a:cubicBezTo>
                  <a:cubicBezTo>
                    <a:pt x="30270" y="4219"/>
                    <a:pt x="30111" y="4279"/>
                    <a:pt x="29920" y="4438"/>
                  </a:cubicBezTo>
                  <a:cubicBezTo>
                    <a:pt x="29895" y="4463"/>
                    <a:pt x="29858" y="4472"/>
                    <a:pt x="29815" y="4472"/>
                  </a:cubicBezTo>
                  <a:cubicBezTo>
                    <a:pt x="29724" y="4472"/>
                    <a:pt x="29609" y="4432"/>
                    <a:pt x="29529" y="4418"/>
                  </a:cubicBezTo>
                  <a:cubicBezTo>
                    <a:pt x="29258" y="4387"/>
                    <a:pt x="28948" y="4212"/>
                    <a:pt x="28706" y="4212"/>
                  </a:cubicBezTo>
                  <a:cubicBezTo>
                    <a:pt x="28650" y="4212"/>
                    <a:pt x="28599" y="4221"/>
                    <a:pt x="28552" y="4243"/>
                  </a:cubicBezTo>
                  <a:cubicBezTo>
                    <a:pt x="28373" y="4332"/>
                    <a:pt x="28213" y="4370"/>
                    <a:pt x="28069" y="4370"/>
                  </a:cubicBezTo>
                  <a:cubicBezTo>
                    <a:pt x="27645" y="4370"/>
                    <a:pt x="27354" y="4045"/>
                    <a:pt x="27106" y="3754"/>
                  </a:cubicBezTo>
                  <a:cubicBezTo>
                    <a:pt x="26954" y="3569"/>
                    <a:pt x="26835" y="3500"/>
                    <a:pt x="26726" y="3500"/>
                  </a:cubicBezTo>
                  <a:cubicBezTo>
                    <a:pt x="26581" y="3500"/>
                    <a:pt x="26452" y="3620"/>
                    <a:pt x="26285" y="3754"/>
                  </a:cubicBezTo>
                  <a:cubicBezTo>
                    <a:pt x="26085" y="3918"/>
                    <a:pt x="25834" y="4149"/>
                    <a:pt x="25627" y="4149"/>
                  </a:cubicBezTo>
                  <a:cubicBezTo>
                    <a:pt x="25612" y="4149"/>
                    <a:pt x="25596" y="4148"/>
                    <a:pt x="25581" y="4145"/>
                  </a:cubicBezTo>
                  <a:cubicBezTo>
                    <a:pt x="24976" y="4125"/>
                    <a:pt x="24350" y="3949"/>
                    <a:pt x="23725" y="3852"/>
                  </a:cubicBezTo>
                  <a:cubicBezTo>
                    <a:pt x="23588" y="3500"/>
                    <a:pt x="23549" y="3070"/>
                    <a:pt x="23354" y="2796"/>
                  </a:cubicBezTo>
                  <a:cubicBezTo>
                    <a:pt x="23158" y="2503"/>
                    <a:pt x="22787" y="2347"/>
                    <a:pt x="22552" y="2152"/>
                  </a:cubicBezTo>
                  <a:cubicBezTo>
                    <a:pt x="22064" y="2171"/>
                    <a:pt x="21497" y="2191"/>
                    <a:pt x="20891" y="2249"/>
                  </a:cubicBezTo>
                  <a:cubicBezTo>
                    <a:pt x="20891" y="1839"/>
                    <a:pt x="20950" y="1468"/>
                    <a:pt x="20852" y="1174"/>
                  </a:cubicBezTo>
                  <a:cubicBezTo>
                    <a:pt x="20735" y="784"/>
                    <a:pt x="20520" y="412"/>
                    <a:pt x="20266" y="80"/>
                  </a:cubicBezTo>
                  <a:cubicBezTo>
                    <a:pt x="20253" y="63"/>
                    <a:pt x="20227" y="56"/>
                    <a:pt x="20192" y="56"/>
                  </a:cubicBezTo>
                  <a:cubicBezTo>
                    <a:pt x="20062" y="56"/>
                    <a:pt x="19809" y="147"/>
                    <a:pt x="19641" y="178"/>
                  </a:cubicBezTo>
                  <a:cubicBezTo>
                    <a:pt x="19594" y="178"/>
                    <a:pt x="19559" y="203"/>
                    <a:pt x="19548" y="203"/>
                  </a:cubicBezTo>
                  <a:cubicBezTo>
                    <a:pt x="19545" y="203"/>
                    <a:pt x="19543" y="201"/>
                    <a:pt x="19543" y="197"/>
                  </a:cubicBezTo>
                  <a:cubicBezTo>
                    <a:pt x="19376" y="53"/>
                    <a:pt x="19217" y="1"/>
                    <a:pt x="19064" y="1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"/>
            <p:cNvSpPr/>
            <p:nvPr/>
          </p:nvSpPr>
          <p:spPr>
            <a:xfrm>
              <a:off x="996425" y="2182550"/>
              <a:ext cx="14675" cy="62550"/>
            </a:xfrm>
            <a:custGeom>
              <a:rect b="b" l="l" r="r" t="t"/>
              <a:pathLst>
                <a:path extrusionOk="0" h="2502" w="587">
                  <a:moveTo>
                    <a:pt x="0" y="1"/>
                  </a:moveTo>
                  <a:cubicBezTo>
                    <a:pt x="117" y="628"/>
                    <a:pt x="256" y="1245"/>
                    <a:pt x="416" y="1867"/>
                  </a:cubicBezTo>
                  <a:lnTo>
                    <a:pt x="416" y="1867"/>
                  </a:lnTo>
                  <a:cubicBezTo>
                    <a:pt x="262" y="1256"/>
                    <a:pt x="131" y="639"/>
                    <a:pt x="0" y="1"/>
                  </a:cubicBezTo>
                  <a:close/>
                  <a:moveTo>
                    <a:pt x="416" y="1867"/>
                  </a:moveTo>
                  <a:cubicBezTo>
                    <a:pt x="470" y="2079"/>
                    <a:pt x="526" y="2291"/>
                    <a:pt x="587" y="2502"/>
                  </a:cubicBezTo>
                  <a:cubicBezTo>
                    <a:pt x="527" y="2289"/>
                    <a:pt x="470" y="2078"/>
                    <a:pt x="416" y="1867"/>
                  </a:cubicBezTo>
                  <a:close/>
                </a:path>
              </a:pathLst>
            </a:custGeom>
            <a:solidFill>
              <a:srgbClr val="204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"/>
            <p:cNvSpPr/>
            <p:nvPr/>
          </p:nvSpPr>
          <p:spPr>
            <a:xfrm>
              <a:off x="980300" y="2089250"/>
              <a:ext cx="171500" cy="263825"/>
            </a:xfrm>
            <a:custGeom>
              <a:rect b="b" l="l" r="r" t="t"/>
              <a:pathLst>
                <a:path extrusionOk="0" h="10553" w="6860">
                  <a:moveTo>
                    <a:pt x="1" y="0"/>
                  </a:moveTo>
                  <a:cubicBezTo>
                    <a:pt x="176" y="1270"/>
                    <a:pt x="372" y="2521"/>
                    <a:pt x="606" y="3733"/>
                  </a:cubicBezTo>
                  <a:cubicBezTo>
                    <a:pt x="782" y="4573"/>
                    <a:pt x="978" y="5394"/>
                    <a:pt x="1193" y="6234"/>
                  </a:cubicBezTo>
                  <a:cubicBezTo>
                    <a:pt x="1564" y="7700"/>
                    <a:pt x="2033" y="9126"/>
                    <a:pt x="2521" y="10553"/>
                  </a:cubicBezTo>
                  <a:cubicBezTo>
                    <a:pt x="2600" y="10455"/>
                    <a:pt x="2639" y="10377"/>
                    <a:pt x="2717" y="10299"/>
                  </a:cubicBezTo>
                  <a:cubicBezTo>
                    <a:pt x="2951" y="10142"/>
                    <a:pt x="3147" y="9908"/>
                    <a:pt x="3381" y="9869"/>
                  </a:cubicBezTo>
                  <a:cubicBezTo>
                    <a:pt x="3831" y="9771"/>
                    <a:pt x="4104" y="9595"/>
                    <a:pt x="4222" y="9126"/>
                  </a:cubicBezTo>
                  <a:cubicBezTo>
                    <a:pt x="4280" y="8931"/>
                    <a:pt x="4417" y="8735"/>
                    <a:pt x="4554" y="8520"/>
                  </a:cubicBezTo>
                  <a:cubicBezTo>
                    <a:pt x="4769" y="8696"/>
                    <a:pt x="4906" y="8814"/>
                    <a:pt x="5062" y="8911"/>
                  </a:cubicBezTo>
                  <a:cubicBezTo>
                    <a:pt x="5590" y="8423"/>
                    <a:pt x="5844" y="7856"/>
                    <a:pt x="5785" y="7152"/>
                  </a:cubicBezTo>
                  <a:cubicBezTo>
                    <a:pt x="5785" y="7016"/>
                    <a:pt x="5844" y="6859"/>
                    <a:pt x="5922" y="6742"/>
                  </a:cubicBezTo>
                  <a:cubicBezTo>
                    <a:pt x="6234" y="6175"/>
                    <a:pt x="6567" y="5648"/>
                    <a:pt x="6860" y="5101"/>
                  </a:cubicBezTo>
                  <a:cubicBezTo>
                    <a:pt x="6547" y="5003"/>
                    <a:pt x="6234" y="4827"/>
                    <a:pt x="5922" y="4807"/>
                  </a:cubicBezTo>
                  <a:cubicBezTo>
                    <a:pt x="5277" y="4768"/>
                    <a:pt x="4886" y="4436"/>
                    <a:pt x="4593" y="3889"/>
                  </a:cubicBezTo>
                  <a:cubicBezTo>
                    <a:pt x="4303" y="3334"/>
                    <a:pt x="3972" y="3072"/>
                    <a:pt x="3568" y="3072"/>
                  </a:cubicBezTo>
                  <a:cubicBezTo>
                    <a:pt x="3347" y="3072"/>
                    <a:pt x="3104" y="3150"/>
                    <a:pt x="2834" y="3303"/>
                  </a:cubicBezTo>
                  <a:cubicBezTo>
                    <a:pt x="2678" y="3068"/>
                    <a:pt x="2541" y="2853"/>
                    <a:pt x="2385" y="2658"/>
                  </a:cubicBezTo>
                  <a:cubicBezTo>
                    <a:pt x="2170" y="2384"/>
                    <a:pt x="1955" y="2130"/>
                    <a:pt x="1701" y="1876"/>
                  </a:cubicBezTo>
                  <a:cubicBezTo>
                    <a:pt x="1564" y="1739"/>
                    <a:pt x="1388" y="1642"/>
                    <a:pt x="1212" y="1544"/>
                  </a:cubicBezTo>
                  <a:cubicBezTo>
                    <a:pt x="958" y="1407"/>
                    <a:pt x="665" y="1348"/>
                    <a:pt x="470" y="1270"/>
                  </a:cubicBezTo>
                  <a:cubicBezTo>
                    <a:pt x="567" y="821"/>
                    <a:pt x="645" y="567"/>
                    <a:pt x="704" y="293"/>
                  </a:cubicBezTo>
                  <a:lnTo>
                    <a:pt x="704" y="293"/>
                  </a:lnTo>
                  <a:cubicBezTo>
                    <a:pt x="645" y="313"/>
                    <a:pt x="528" y="332"/>
                    <a:pt x="470" y="391"/>
                  </a:cubicBezTo>
                  <a:cubicBezTo>
                    <a:pt x="313" y="235"/>
                    <a:pt x="157" y="117"/>
                    <a:pt x="1" y="0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"/>
            <p:cNvSpPr/>
            <p:nvPr/>
          </p:nvSpPr>
          <p:spPr>
            <a:xfrm>
              <a:off x="1053575" y="2371125"/>
              <a:ext cx="19575" cy="36675"/>
            </a:xfrm>
            <a:custGeom>
              <a:rect b="b" l="l" r="r" t="t"/>
              <a:pathLst>
                <a:path extrusionOk="0" h="1467" w="783">
                  <a:moveTo>
                    <a:pt x="646" y="1"/>
                  </a:moveTo>
                  <a:cubicBezTo>
                    <a:pt x="489" y="79"/>
                    <a:pt x="313" y="138"/>
                    <a:pt x="196" y="255"/>
                  </a:cubicBezTo>
                  <a:cubicBezTo>
                    <a:pt x="118" y="294"/>
                    <a:pt x="79" y="353"/>
                    <a:pt x="1" y="431"/>
                  </a:cubicBezTo>
                  <a:cubicBezTo>
                    <a:pt x="118" y="763"/>
                    <a:pt x="274" y="1134"/>
                    <a:pt x="411" y="1466"/>
                  </a:cubicBezTo>
                  <a:lnTo>
                    <a:pt x="411" y="1447"/>
                  </a:lnTo>
                  <a:cubicBezTo>
                    <a:pt x="548" y="1154"/>
                    <a:pt x="353" y="763"/>
                    <a:pt x="274" y="489"/>
                  </a:cubicBezTo>
                  <a:cubicBezTo>
                    <a:pt x="489" y="353"/>
                    <a:pt x="646" y="274"/>
                    <a:pt x="783" y="177"/>
                  </a:cubicBezTo>
                  <a:cubicBezTo>
                    <a:pt x="724" y="138"/>
                    <a:pt x="665" y="1"/>
                    <a:pt x="646" y="1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"/>
            <p:cNvSpPr/>
            <p:nvPr/>
          </p:nvSpPr>
          <p:spPr>
            <a:xfrm>
              <a:off x="1402400" y="907225"/>
              <a:ext cx="436800" cy="901600"/>
            </a:xfrm>
            <a:custGeom>
              <a:rect b="b" l="l" r="r" t="t"/>
              <a:pathLst>
                <a:path extrusionOk="0" h="36064" w="17472">
                  <a:moveTo>
                    <a:pt x="13025" y="1"/>
                  </a:moveTo>
                  <a:cubicBezTo>
                    <a:pt x="12972" y="1"/>
                    <a:pt x="12917" y="3"/>
                    <a:pt x="12860" y="9"/>
                  </a:cubicBezTo>
                  <a:cubicBezTo>
                    <a:pt x="12840" y="302"/>
                    <a:pt x="12840" y="614"/>
                    <a:pt x="12820" y="966"/>
                  </a:cubicBezTo>
                  <a:cubicBezTo>
                    <a:pt x="12625" y="908"/>
                    <a:pt x="12469" y="869"/>
                    <a:pt x="12293" y="810"/>
                  </a:cubicBezTo>
                  <a:cubicBezTo>
                    <a:pt x="12234" y="966"/>
                    <a:pt x="12156" y="1084"/>
                    <a:pt x="12136" y="1201"/>
                  </a:cubicBezTo>
                  <a:cubicBezTo>
                    <a:pt x="12081" y="1480"/>
                    <a:pt x="12035" y="1719"/>
                    <a:pt x="11821" y="1719"/>
                  </a:cubicBezTo>
                  <a:cubicBezTo>
                    <a:pt x="11735" y="1719"/>
                    <a:pt x="11623" y="1681"/>
                    <a:pt x="11472" y="1592"/>
                  </a:cubicBezTo>
                  <a:cubicBezTo>
                    <a:pt x="11470" y="1591"/>
                    <a:pt x="11468" y="1590"/>
                    <a:pt x="11465" y="1590"/>
                  </a:cubicBezTo>
                  <a:cubicBezTo>
                    <a:pt x="11408" y="1590"/>
                    <a:pt x="11156" y="1774"/>
                    <a:pt x="11081" y="1904"/>
                  </a:cubicBezTo>
                  <a:cubicBezTo>
                    <a:pt x="11023" y="2061"/>
                    <a:pt x="11062" y="2256"/>
                    <a:pt x="11042" y="2530"/>
                  </a:cubicBezTo>
                  <a:cubicBezTo>
                    <a:pt x="10739" y="2445"/>
                    <a:pt x="10451" y="2260"/>
                    <a:pt x="10239" y="2260"/>
                  </a:cubicBezTo>
                  <a:cubicBezTo>
                    <a:pt x="10205" y="2260"/>
                    <a:pt x="10173" y="2265"/>
                    <a:pt x="10143" y="2276"/>
                  </a:cubicBezTo>
                  <a:cubicBezTo>
                    <a:pt x="9889" y="2373"/>
                    <a:pt x="9791" y="2784"/>
                    <a:pt x="9616" y="3038"/>
                  </a:cubicBezTo>
                  <a:cubicBezTo>
                    <a:pt x="9518" y="3155"/>
                    <a:pt x="9361" y="3214"/>
                    <a:pt x="9225" y="3311"/>
                  </a:cubicBezTo>
                  <a:cubicBezTo>
                    <a:pt x="9010" y="3468"/>
                    <a:pt x="8814" y="3644"/>
                    <a:pt x="8541" y="3858"/>
                  </a:cubicBezTo>
                  <a:cubicBezTo>
                    <a:pt x="9068" y="4288"/>
                    <a:pt x="9029" y="4738"/>
                    <a:pt x="8717" y="5207"/>
                  </a:cubicBezTo>
                  <a:cubicBezTo>
                    <a:pt x="8541" y="5422"/>
                    <a:pt x="8287" y="5598"/>
                    <a:pt x="8091" y="5793"/>
                  </a:cubicBezTo>
                  <a:cubicBezTo>
                    <a:pt x="7954" y="5910"/>
                    <a:pt x="7759" y="6067"/>
                    <a:pt x="7759" y="6164"/>
                  </a:cubicBezTo>
                  <a:cubicBezTo>
                    <a:pt x="7837" y="6829"/>
                    <a:pt x="7407" y="7063"/>
                    <a:pt x="6938" y="7259"/>
                  </a:cubicBezTo>
                  <a:cubicBezTo>
                    <a:pt x="6645" y="7376"/>
                    <a:pt x="6430" y="7532"/>
                    <a:pt x="6469" y="7904"/>
                  </a:cubicBezTo>
                  <a:cubicBezTo>
                    <a:pt x="6489" y="8040"/>
                    <a:pt x="6352" y="8197"/>
                    <a:pt x="6293" y="8334"/>
                  </a:cubicBezTo>
                  <a:cubicBezTo>
                    <a:pt x="6176" y="8724"/>
                    <a:pt x="6078" y="9115"/>
                    <a:pt x="5961" y="9506"/>
                  </a:cubicBezTo>
                  <a:cubicBezTo>
                    <a:pt x="5785" y="10053"/>
                    <a:pt x="5942" y="10737"/>
                    <a:pt x="5219" y="11050"/>
                  </a:cubicBezTo>
                  <a:cubicBezTo>
                    <a:pt x="5160" y="11070"/>
                    <a:pt x="5082" y="11324"/>
                    <a:pt x="5101" y="11441"/>
                  </a:cubicBezTo>
                  <a:cubicBezTo>
                    <a:pt x="5179" y="11812"/>
                    <a:pt x="5316" y="12164"/>
                    <a:pt x="5394" y="12555"/>
                  </a:cubicBezTo>
                  <a:cubicBezTo>
                    <a:pt x="5414" y="12711"/>
                    <a:pt x="5375" y="12946"/>
                    <a:pt x="5277" y="13004"/>
                  </a:cubicBezTo>
                  <a:cubicBezTo>
                    <a:pt x="4769" y="13219"/>
                    <a:pt x="4222" y="13415"/>
                    <a:pt x="3714" y="13610"/>
                  </a:cubicBezTo>
                  <a:cubicBezTo>
                    <a:pt x="3705" y="13613"/>
                    <a:pt x="3697" y="13614"/>
                    <a:pt x="3688" y="13614"/>
                  </a:cubicBezTo>
                  <a:cubicBezTo>
                    <a:pt x="3647" y="13614"/>
                    <a:pt x="3605" y="13586"/>
                    <a:pt x="3564" y="13586"/>
                  </a:cubicBezTo>
                  <a:cubicBezTo>
                    <a:pt x="3555" y="13586"/>
                    <a:pt x="3547" y="13588"/>
                    <a:pt x="3538" y="13590"/>
                  </a:cubicBezTo>
                  <a:cubicBezTo>
                    <a:pt x="3362" y="13630"/>
                    <a:pt x="3128" y="13630"/>
                    <a:pt x="3049" y="13766"/>
                  </a:cubicBezTo>
                  <a:cubicBezTo>
                    <a:pt x="2874" y="14020"/>
                    <a:pt x="2756" y="14353"/>
                    <a:pt x="2678" y="14665"/>
                  </a:cubicBezTo>
                  <a:cubicBezTo>
                    <a:pt x="2561" y="15173"/>
                    <a:pt x="2483" y="15721"/>
                    <a:pt x="2444" y="16229"/>
                  </a:cubicBezTo>
                  <a:cubicBezTo>
                    <a:pt x="2424" y="16424"/>
                    <a:pt x="2522" y="16639"/>
                    <a:pt x="2522" y="16854"/>
                  </a:cubicBezTo>
                  <a:cubicBezTo>
                    <a:pt x="2541" y="17284"/>
                    <a:pt x="2659" y="17714"/>
                    <a:pt x="2541" y="18085"/>
                  </a:cubicBezTo>
                  <a:cubicBezTo>
                    <a:pt x="2385" y="18515"/>
                    <a:pt x="2365" y="18847"/>
                    <a:pt x="2756" y="19179"/>
                  </a:cubicBezTo>
                  <a:cubicBezTo>
                    <a:pt x="2874" y="19277"/>
                    <a:pt x="2913" y="19531"/>
                    <a:pt x="2952" y="19688"/>
                  </a:cubicBezTo>
                  <a:cubicBezTo>
                    <a:pt x="3108" y="20372"/>
                    <a:pt x="2659" y="20723"/>
                    <a:pt x="2170" y="20997"/>
                  </a:cubicBezTo>
                  <a:cubicBezTo>
                    <a:pt x="2541" y="21837"/>
                    <a:pt x="2522" y="22619"/>
                    <a:pt x="2268" y="23440"/>
                  </a:cubicBezTo>
                  <a:cubicBezTo>
                    <a:pt x="2230" y="23552"/>
                    <a:pt x="2103" y="23773"/>
                    <a:pt x="2041" y="23773"/>
                  </a:cubicBezTo>
                  <a:cubicBezTo>
                    <a:pt x="2038" y="23773"/>
                    <a:pt x="2036" y="23773"/>
                    <a:pt x="2033" y="23772"/>
                  </a:cubicBezTo>
                  <a:cubicBezTo>
                    <a:pt x="1983" y="23764"/>
                    <a:pt x="1937" y="23760"/>
                    <a:pt x="1894" y="23760"/>
                  </a:cubicBezTo>
                  <a:cubicBezTo>
                    <a:pt x="1436" y="23760"/>
                    <a:pt x="1372" y="24211"/>
                    <a:pt x="1193" y="24514"/>
                  </a:cubicBezTo>
                  <a:cubicBezTo>
                    <a:pt x="978" y="24866"/>
                    <a:pt x="704" y="25218"/>
                    <a:pt x="861" y="25746"/>
                  </a:cubicBezTo>
                  <a:cubicBezTo>
                    <a:pt x="947" y="26076"/>
                    <a:pt x="801" y="26238"/>
                    <a:pt x="523" y="26238"/>
                  </a:cubicBezTo>
                  <a:cubicBezTo>
                    <a:pt x="423" y="26238"/>
                    <a:pt x="306" y="26217"/>
                    <a:pt x="177" y="26176"/>
                  </a:cubicBezTo>
                  <a:lnTo>
                    <a:pt x="177" y="26586"/>
                  </a:lnTo>
                  <a:cubicBezTo>
                    <a:pt x="177" y="27211"/>
                    <a:pt x="1" y="27934"/>
                    <a:pt x="763" y="28325"/>
                  </a:cubicBezTo>
                  <a:cubicBezTo>
                    <a:pt x="822" y="28345"/>
                    <a:pt x="783" y="28657"/>
                    <a:pt x="724" y="28814"/>
                  </a:cubicBezTo>
                  <a:cubicBezTo>
                    <a:pt x="587" y="29459"/>
                    <a:pt x="489" y="30123"/>
                    <a:pt x="783" y="30768"/>
                  </a:cubicBezTo>
                  <a:cubicBezTo>
                    <a:pt x="724" y="31061"/>
                    <a:pt x="685" y="31491"/>
                    <a:pt x="822" y="31569"/>
                  </a:cubicBezTo>
                  <a:cubicBezTo>
                    <a:pt x="1154" y="31706"/>
                    <a:pt x="1154" y="31882"/>
                    <a:pt x="1154" y="32155"/>
                  </a:cubicBezTo>
                  <a:cubicBezTo>
                    <a:pt x="1154" y="32273"/>
                    <a:pt x="1193" y="32468"/>
                    <a:pt x="1271" y="32488"/>
                  </a:cubicBezTo>
                  <a:cubicBezTo>
                    <a:pt x="1936" y="32839"/>
                    <a:pt x="1662" y="33230"/>
                    <a:pt x="1349" y="33602"/>
                  </a:cubicBezTo>
                  <a:cubicBezTo>
                    <a:pt x="1095" y="33856"/>
                    <a:pt x="1076" y="34090"/>
                    <a:pt x="1291" y="34403"/>
                  </a:cubicBezTo>
                  <a:cubicBezTo>
                    <a:pt x="1642" y="34891"/>
                    <a:pt x="1838" y="35419"/>
                    <a:pt x="1545" y="36025"/>
                  </a:cubicBezTo>
                  <a:cubicBezTo>
                    <a:pt x="1745" y="36013"/>
                    <a:pt x="1937" y="36009"/>
                    <a:pt x="2125" y="36009"/>
                  </a:cubicBezTo>
                  <a:cubicBezTo>
                    <a:pt x="2580" y="36009"/>
                    <a:pt x="3015" y="36036"/>
                    <a:pt x="3499" y="36064"/>
                  </a:cubicBezTo>
                  <a:cubicBezTo>
                    <a:pt x="3499" y="35849"/>
                    <a:pt x="3460" y="35595"/>
                    <a:pt x="3499" y="35360"/>
                  </a:cubicBezTo>
                  <a:cubicBezTo>
                    <a:pt x="3518" y="35165"/>
                    <a:pt x="3538" y="34891"/>
                    <a:pt x="3655" y="34774"/>
                  </a:cubicBezTo>
                  <a:cubicBezTo>
                    <a:pt x="3987" y="34481"/>
                    <a:pt x="4398" y="34286"/>
                    <a:pt x="4730" y="34012"/>
                  </a:cubicBezTo>
                  <a:cubicBezTo>
                    <a:pt x="4867" y="33923"/>
                    <a:pt x="4988" y="33888"/>
                    <a:pt x="5103" y="33888"/>
                  </a:cubicBezTo>
                  <a:cubicBezTo>
                    <a:pt x="5266" y="33888"/>
                    <a:pt x="5418" y="33959"/>
                    <a:pt x="5590" y="34051"/>
                  </a:cubicBezTo>
                  <a:cubicBezTo>
                    <a:pt x="5863" y="34207"/>
                    <a:pt x="6117" y="34286"/>
                    <a:pt x="6450" y="34403"/>
                  </a:cubicBezTo>
                  <a:cubicBezTo>
                    <a:pt x="6528" y="34012"/>
                    <a:pt x="6528" y="33738"/>
                    <a:pt x="6645" y="33523"/>
                  </a:cubicBezTo>
                  <a:cubicBezTo>
                    <a:pt x="6958" y="32898"/>
                    <a:pt x="7270" y="32273"/>
                    <a:pt x="7368" y="31550"/>
                  </a:cubicBezTo>
                  <a:cubicBezTo>
                    <a:pt x="7427" y="31159"/>
                    <a:pt x="7642" y="30788"/>
                    <a:pt x="7544" y="30377"/>
                  </a:cubicBezTo>
                  <a:cubicBezTo>
                    <a:pt x="7525" y="30240"/>
                    <a:pt x="7622" y="30123"/>
                    <a:pt x="7661" y="30006"/>
                  </a:cubicBezTo>
                  <a:cubicBezTo>
                    <a:pt x="7915" y="29478"/>
                    <a:pt x="8228" y="28931"/>
                    <a:pt x="7857" y="28286"/>
                  </a:cubicBezTo>
                  <a:cubicBezTo>
                    <a:pt x="7818" y="28188"/>
                    <a:pt x="7915" y="28032"/>
                    <a:pt x="7935" y="27876"/>
                  </a:cubicBezTo>
                  <a:cubicBezTo>
                    <a:pt x="7818" y="27798"/>
                    <a:pt x="7661" y="27739"/>
                    <a:pt x="7505" y="27661"/>
                  </a:cubicBezTo>
                  <a:cubicBezTo>
                    <a:pt x="7642" y="27485"/>
                    <a:pt x="7739" y="27368"/>
                    <a:pt x="7837" y="27250"/>
                  </a:cubicBezTo>
                  <a:cubicBezTo>
                    <a:pt x="8119" y="27413"/>
                    <a:pt x="8336" y="27490"/>
                    <a:pt x="8506" y="27490"/>
                  </a:cubicBezTo>
                  <a:cubicBezTo>
                    <a:pt x="8867" y="27490"/>
                    <a:pt x="9014" y="27145"/>
                    <a:pt x="9107" y="26547"/>
                  </a:cubicBezTo>
                  <a:cubicBezTo>
                    <a:pt x="9381" y="26547"/>
                    <a:pt x="9616" y="26566"/>
                    <a:pt x="9889" y="26566"/>
                  </a:cubicBezTo>
                  <a:cubicBezTo>
                    <a:pt x="10104" y="26332"/>
                    <a:pt x="10339" y="26097"/>
                    <a:pt x="10554" y="25843"/>
                  </a:cubicBezTo>
                  <a:cubicBezTo>
                    <a:pt x="10182" y="25531"/>
                    <a:pt x="10260" y="25257"/>
                    <a:pt x="10651" y="25023"/>
                  </a:cubicBezTo>
                  <a:cubicBezTo>
                    <a:pt x="10847" y="24905"/>
                    <a:pt x="10983" y="24808"/>
                    <a:pt x="11081" y="24729"/>
                  </a:cubicBezTo>
                  <a:cubicBezTo>
                    <a:pt x="11218" y="24612"/>
                    <a:pt x="11238" y="24495"/>
                    <a:pt x="11179" y="24319"/>
                  </a:cubicBezTo>
                  <a:cubicBezTo>
                    <a:pt x="11159" y="24202"/>
                    <a:pt x="11081" y="24065"/>
                    <a:pt x="11023" y="23909"/>
                  </a:cubicBezTo>
                  <a:lnTo>
                    <a:pt x="10769" y="23948"/>
                  </a:lnTo>
                  <a:cubicBezTo>
                    <a:pt x="10495" y="23459"/>
                    <a:pt x="10260" y="23049"/>
                    <a:pt x="10045" y="22638"/>
                  </a:cubicBezTo>
                  <a:cubicBezTo>
                    <a:pt x="9991" y="22651"/>
                    <a:pt x="9938" y="22657"/>
                    <a:pt x="9885" y="22657"/>
                  </a:cubicBezTo>
                  <a:cubicBezTo>
                    <a:pt x="9517" y="22657"/>
                    <a:pt x="9190" y="22377"/>
                    <a:pt x="9088" y="22052"/>
                  </a:cubicBezTo>
                  <a:cubicBezTo>
                    <a:pt x="8932" y="21603"/>
                    <a:pt x="8795" y="21192"/>
                    <a:pt x="8697" y="20938"/>
                  </a:cubicBezTo>
                  <a:cubicBezTo>
                    <a:pt x="8873" y="20606"/>
                    <a:pt x="9010" y="20352"/>
                    <a:pt x="9068" y="20118"/>
                  </a:cubicBezTo>
                  <a:cubicBezTo>
                    <a:pt x="9186" y="19649"/>
                    <a:pt x="9205" y="19179"/>
                    <a:pt x="9303" y="18730"/>
                  </a:cubicBezTo>
                  <a:cubicBezTo>
                    <a:pt x="9381" y="18398"/>
                    <a:pt x="9479" y="18066"/>
                    <a:pt x="9576" y="17714"/>
                  </a:cubicBezTo>
                  <a:cubicBezTo>
                    <a:pt x="9303" y="17694"/>
                    <a:pt x="9088" y="17655"/>
                    <a:pt x="8873" y="17616"/>
                  </a:cubicBezTo>
                  <a:cubicBezTo>
                    <a:pt x="8763" y="16974"/>
                    <a:pt x="8804" y="16784"/>
                    <a:pt x="9177" y="16784"/>
                  </a:cubicBezTo>
                  <a:cubicBezTo>
                    <a:pt x="9269" y="16784"/>
                    <a:pt x="9382" y="16795"/>
                    <a:pt x="9518" y="16815"/>
                  </a:cubicBezTo>
                  <a:cubicBezTo>
                    <a:pt x="9531" y="16818"/>
                    <a:pt x="9545" y="16819"/>
                    <a:pt x="9560" y="16819"/>
                  </a:cubicBezTo>
                  <a:cubicBezTo>
                    <a:pt x="9652" y="16819"/>
                    <a:pt x="9766" y="16770"/>
                    <a:pt x="9850" y="16737"/>
                  </a:cubicBezTo>
                  <a:cubicBezTo>
                    <a:pt x="10202" y="16600"/>
                    <a:pt x="10554" y="16444"/>
                    <a:pt x="10866" y="16326"/>
                  </a:cubicBezTo>
                  <a:cubicBezTo>
                    <a:pt x="10983" y="15936"/>
                    <a:pt x="11081" y="15584"/>
                    <a:pt x="11218" y="15252"/>
                  </a:cubicBezTo>
                  <a:cubicBezTo>
                    <a:pt x="11452" y="15095"/>
                    <a:pt x="11726" y="14939"/>
                    <a:pt x="12058" y="14743"/>
                  </a:cubicBezTo>
                  <a:cubicBezTo>
                    <a:pt x="12097" y="14763"/>
                    <a:pt x="12234" y="14822"/>
                    <a:pt x="12430" y="14900"/>
                  </a:cubicBezTo>
                  <a:cubicBezTo>
                    <a:pt x="12390" y="14411"/>
                    <a:pt x="12527" y="14177"/>
                    <a:pt x="12996" y="14118"/>
                  </a:cubicBezTo>
                  <a:cubicBezTo>
                    <a:pt x="13309" y="14099"/>
                    <a:pt x="13407" y="13864"/>
                    <a:pt x="13407" y="13532"/>
                  </a:cubicBezTo>
                  <a:cubicBezTo>
                    <a:pt x="13387" y="13082"/>
                    <a:pt x="13426" y="12633"/>
                    <a:pt x="13915" y="12340"/>
                  </a:cubicBezTo>
                  <a:cubicBezTo>
                    <a:pt x="14091" y="12242"/>
                    <a:pt x="14208" y="11910"/>
                    <a:pt x="14247" y="11656"/>
                  </a:cubicBezTo>
                  <a:cubicBezTo>
                    <a:pt x="14267" y="11284"/>
                    <a:pt x="14169" y="10894"/>
                    <a:pt x="14169" y="10503"/>
                  </a:cubicBezTo>
                  <a:cubicBezTo>
                    <a:pt x="14188" y="9721"/>
                    <a:pt x="14540" y="9233"/>
                    <a:pt x="15165" y="9018"/>
                  </a:cubicBezTo>
                  <a:cubicBezTo>
                    <a:pt x="15185" y="8646"/>
                    <a:pt x="15185" y="8255"/>
                    <a:pt x="15205" y="8001"/>
                  </a:cubicBezTo>
                  <a:cubicBezTo>
                    <a:pt x="15654" y="7904"/>
                    <a:pt x="15986" y="7806"/>
                    <a:pt x="16377" y="7728"/>
                  </a:cubicBezTo>
                  <a:cubicBezTo>
                    <a:pt x="16651" y="7806"/>
                    <a:pt x="17002" y="7904"/>
                    <a:pt x="17471" y="8021"/>
                  </a:cubicBezTo>
                  <a:cubicBezTo>
                    <a:pt x="17413" y="7747"/>
                    <a:pt x="17413" y="7532"/>
                    <a:pt x="17315" y="7415"/>
                  </a:cubicBezTo>
                  <a:cubicBezTo>
                    <a:pt x="16827" y="6848"/>
                    <a:pt x="16983" y="6164"/>
                    <a:pt x="16944" y="5500"/>
                  </a:cubicBezTo>
                  <a:cubicBezTo>
                    <a:pt x="16944" y="5266"/>
                    <a:pt x="16983" y="5011"/>
                    <a:pt x="16924" y="4797"/>
                  </a:cubicBezTo>
                  <a:cubicBezTo>
                    <a:pt x="16846" y="4484"/>
                    <a:pt x="16709" y="4152"/>
                    <a:pt x="16592" y="3800"/>
                  </a:cubicBezTo>
                  <a:cubicBezTo>
                    <a:pt x="16494" y="3761"/>
                    <a:pt x="16318" y="3741"/>
                    <a:pt x="16143" y="3722"/>
                  </a:cubicBezTo>
                  <a:cubicBezTo>
                    <a:pt x="16709" y="2940"/>
                    <a:pt x="16436" y="1943"/>
                    <a:pt x="15615" y="1553"/>
                  </a:cubicBezTo>
                  <a:cubicBezTo>
                    <a:pt x="15341" y="1416"/>
                    <a:pt x="15029" y="1318"/>
                    <a:pt x="14755" y="1181"/>
                  </a:cubicBezTo>
                  <a:cubicBezTo>
                    <a:pt x="14540" y="1084"/>
                    <a:pt x="14247" y="986"/>
                    <a:pt x="14169" y="790"/>
                  </a:cubicBezTo>
                  <a:cubicBezTo>
                    <a:pt x="13902" y="274"/>
                    <a:pt x="13570" y="1"/>
                    <a:pt x="13025" y="1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"/>
            <p:cNvSpPr/>
            <p:nvPr/>
          </p:nvSpPr>
          <p:spPr>
            <a:xfrm>
              <a:off x="1086325" y="1823950"/>
              <a:ext cx="405025" cy="524250"/>
            </a:xfrm>
            <a:custGeom>
              <a:rect b="b" l="l" r="r" t="t"/>
              <a:pathLst>
                <a:path extrusionOk="0" h="20970" w="16201">
                  <a:moveTo>
                    <a:pt x="7172" y="1"/>
                  </a:moveTo>
                  <a:cubicBezTo>
                    <a:pt x="7270" y="333"/>
                    <a:pt x="7348" y="528"/>
                    <a:pt x="7367" y="724"/>
                  </a:cubicBezTo>
                  <a:cubicBezTo>
                    <a:pt x="7387" y="880"/>
                    <a:pt x="7407" y="1134"/>
                    <a:pt x="7309" y="1212"/>
                  </a:cubicBezTo>
                  <a:cubicBezTo>
                    <a:pt x="6762" y="1740"/>
                    <a:pt x="6762" y="1916"/>
                    <a:pt x="7446" y="2307"/>
                  </a:cubicBezTo>
                  <a:cubicBezTo>
                    <a:pt x="7387" y="2326"/>
                    <a:pt x="7367" y="2385"/>
                    <a:pt x="7309" y="2404"/>
                  </a:cubicBezTo>
                  <a:cubicBezTo>
                    <a:pt x="7407" y="2541"/>
                    <a:pt x="7485" y="2776"/>
                    <a:pt x="7641" y="2854"/>
                  </a:cubicBezTo>
                  <a:cubicBezTo>
                    <a:pt x="7993" y="3127"/>
                    <a:pt x="8032" y="3147"/>
                    <a:pt x="7778" y="3694"/>
                  </a:cubicBezTo>
                  <a:cubicBezTo>
                    <a:pt x="7601" y="3208"/>
                    <a:pt x="7314" y="2911"/>
                    <a:pt x="6932" y="2911"/>
                  </a:cubicBezTo>
                  <a:cubicBezTo>
                    <a:pt x="6807" y="2911"/>
                    <a:pt x="6672" y="2943"/>
                    <a:pt x="6527" y="3010"/>
                  </a:cubicBezTo>
                  <a:cubicBezTo>
                    <a:pt x="6390" y="3499"/>
                    <a:pt x="6293" y="3929"/>
                    <a:pt x="6136" y="4476"/>
                  </a:cubicBezTo>
                  <a:cubicBezTo>
                    <a:pt x="5785" y="4085"/>
                    <a:pt x="5531" y="3811"/>
                    <a:pt x="5198" y="3479"/>
                  </a:cubicBezTo>
                  <a:cubicBezTo>
                    <a:pt x="5198" y="3440"/>
                    <a:pt x="5218" y="3284"/>
                    <a:pt x="5257" y="2932"/>
                  </a:cubicBezTo>
                  <a:lnTo>
                    <a:pt x="5257" y="2932"/>
                  </a:lnTo>
                  <a:cubicBezTo>
                    <a:pt x="4749" y="3010"/>
                    <a:pt x="4221" y="2932"/>
                    <a:pt x="3869" y="3147"/>
                  </a:cubicBezTo>
                  <a:cubicBezTo>
                    <a:pt x="3459" y="3440"/>
                    <a:pt x="3987" y="3792"/>
                    <a:pt x="4006" y="4085"/>
                  </a:cubicBezTo>
                  <a:cubicBezTo>
                    <a:pt x="3811" y="4945"/>
                    <a:pt x="3655" y="5824"/>
                    <a:pt x="3635" y="6704"/>
                  </a:cubicBezTo>
                  <a:cubicBezTo>
                    <a:pt x="3597" y="7335"/>
                    <a:pt x="3315" y="7779"/>
                    <a:pt x="2698" y="7779"/>
                  </a:cubicBezTo>
                  <a:cubicBezTo>
                    <a:pt x="2685" y="7779"/>
                    <a:pt x="2671" y="7779"/>
                    <a:pt x="2658" y="7778"/>
                  </a:cubicBezTo>
                  <a:cubicBezTo>
                    <a:pt x="2423" y="7778"/>
                    <a:pt x="2228" y="7720"/>
                    <a:pt x="2033" y="7681"/>
                  </a:cubicBezTo>
                  <a:cubicBezTo>
                    <a:pt x="1940" y="7654"/>
                    <a:pt x="1847" y="7641"/>
                    <a:pt x="1757" y="7641"/>
                  </a:cubicBezTo>
                  <a:cubicBezTo>
                    <a:pt x="1256" y="7641"/>
                    <a:pt x="824" y="8031"/>
                    <a:pt x="840" y="8560"/>
                  </a:cubicBezTo>
                  <a:cubicBezTo>
                    <a:pt x="840" y="8912"/>
                    <a:pt x="938" y="9303"/>
                    <a:pt x="450" y="9479"/>
                  </a:cubicBezTo>
                  <a:cubicBezTo>
                    <a:pt x="371" y="9498"/>
                    <a:pt x="352" y="9674"/>
                    <a:pt x="332" y="9772"/>
                  </a:cubicBezTo>
                  <a:cubicBezTo>
                    <a:pt x="176" y="10358"/>
                    <a:pt x="508" y="11022"/>
                    <a:pt x="98" y="11589"/>
                  </a:cubicBezTo>
                  <a:cubicBezTo>
                    <a:pt x="0" y="11706"/>
                    <a:pt x="78" y="12117"/>
                    <a:pt x="215" y="12214"/>
                  </a:cubicBezTo>
                  <a:cubicBezTo>
                    <a:pt x="723" y="12605"/>
                    <a:pt x="586" y="13113"/>
                    <a:pt x="567" y="13602"/>
                  </a:cubicBezTo>
                  <a:cubicBezTo>
                    <a:pt x="547" y="14481"/>
                    <a:pt x="938" y="14970"/>
                    <a:pt x="1798" y="15107"/>
                  </a:cubicBezTo>
                  <a:cubicBezTo>
                    <a:pt x="2267" y="15165"/>
                    <a:pt x="2716" y="15419"/>
                    <a:pt x="3107" y="15537"/>
                  </a:cubicBezTo>
                  <a:cubicBezTo>
                    <a:pt x="2697" y="16240"/>
                    <a:pt x="2306" y="16787"/>
                    <a:pt x="2033" y="17393"/>
                  </a:cubicBezTo>
                  <a:cubicBezTo>
                    <a:pt x="1818" y="17862"/>
                    <a:pt x="1778" y="18409"/>
                    <a:pt x="1642" y="18937"/>
                  </a:cubicBezTo>
                  <a:cubicBezTo>
                    <a:pt x="1622" y="19015"/>
                    <a:pt x="1778" y="19152"/>
                    <a:pt x="1837" y="19152"/>
                  </a:cubicBezTo>
                  <a:cubicBezTo>
                    <a:pt x="2189" y="19250"/>
                    <a:pt x="2560" y="19328"/>
                    <a:pt x="2912" y="19367"/>
                  </a:cubicBezTo>
                  <a:cubicBezTo>
                    <a:pt x="3018" y="19380"/>
                    <a:pt x="3125" y="19384"/>
                    <a:pt x="3233" y="19384"/>
                  </a:cubicBezTo>
                  <a:cubicBezTo>
                    <a:pt x="3425" y="19384"/>
                    <a:pt x="3618" y="19371"/>
                    <a:pt x="3808" y="19371"/>
                  </a:cubicBezTo>
                  <a:cubicBezTo>
                    <a:pt x="3982" y="19371"/>
                    <a:pt x="4153" y="19382"/>
                    <a:pt x="4319" y="19426"/>
                  </a:cubicBezTo>
                  <a:cubicBezTo>
                    <a:pt x="4660" y="19627"/>
                    <a:pt x="4916" y="20100"/>
                    <a:pt x="5349" y="20100"/>
                  </a:cubicBezTo>
                  <a:cubicBezTo>
                    <a:pt x="5461" y="20100"/>
                    <a:pt x="5585" y="20069"/>
                    <a:pt x="5726" y="19992"/>
                  </a:cubicBezTo>
                  <a:cubicBezTo>
                    <a:pt x="5729" y="19990"/>
                    <a:pt x="5733" y="19988"/>
                    <a:pt x="5740" y="19988"/>
                  </a:cubicBezTo>
                  <a:cubicBezTo>
                    <a:pt x="5780" y="19988"/>
                    <a:pt x="5888" y="20039"/>
                    <a:pt x="5921" y="20090"/>
                  </a:cubicBezTo>
                  <a:cubicBezTo>
                    <a:pt x="6374" y="20411"/>
                    <a:pt x="6609" y="20577"/>
                    <a:pt x="6818" y="20577"/>
                  </a:cubicBezTo>
                  <a:cubicBezTo>
                    <a:pt x="7042" y="20577"/>
                    <a:pt x="7237" y="20386"/>
                    <a:pt x="7641" y="19992"/>
                  </a:cubicBezTo>
                  <a:cubicBezTo>
                    <a:pt x="7797" y="20110"/>
                    <a:pt x="7954" y="20227"/>
                    <a:pt x="8149" y="20324"/>
                  </a:cubicBezTo>
                  <a:cubicBezTo>
                    <a:pt x="8266" y="20403"/>
                    <a:pt x="8442" y="20383"/>
                    <a:pt x="8579" y="20403"/>
                  </a:cubicBezTo>
                  <a:cubicBezTo>
                    <a:pt x="8755" y="20422"/>
                    <a:pt x="8911" y="20422"/>
                    <a:pt x="9068" y="20422"/>
                  </a:cubicBezTo>
                  <a:cubicBezTo>
                    <a:pt x="9185" y="20422"/>
                    <a:pt x="9302" y="20440"/>
                    <a:pt x="9414" y="20440"/>
                  </a:cubicBezTo>
                  <a:cubicBezTo>
                    <a:pt x="9469" y="20440"/>
                    <a:pt x="9524" y="20435"/>
                    <a:pt x="9576" y="20422"/>
                  </a:cubicBezTo>
                  <a:cubicBezTo>
                    <a:pt x="10064" y="20383"/>
                    <a:pt x="10553" y="20305"/>
                    <a:pt x="11041" y="20266"/>
                  </a:cubicBezTo>
                  <a:cubicBezTo>
                    <a:pt x="11099" y="20258"/>
                    <a:pt x="11155" y="20254"/>
                    <a:pt x="11208" y="20254"/>
                  </a:cubicBezTo>
                  <a:cubicBezTo>
                    <a:pt x="11693" y="20254"/>
                    <a:pt x="11987" y="20564"/>
                    <a:pt x="12233" y="20969"/>
                  </a:cubicBezTo>
                  <a:cubicBezTo>
                    <a:pt x="12058" y="20227"/>
                    <a:pt x="11862" y="19523"/>
                    <a:pt x="11686" y="18800"/>
                  </a:cubicBezTo>
                  <a:cubicBezTo>
                    <a:pt x="12194" y="18702"/>
                    <a:pt x="12546" y="18605"/>
                    <a:pt x="12859" y="18429"/>
                  </a:cubicBezTo>
                  <a:cubicBezTo>
                    <a:pt x="13152" y="18253"/>
                    <a:pt x="13367" y="18019"/>
                    <a:pt x="13719" y="17725"/>
                  </a:cubicBezTo>
                  <a:cubicBezTo>
                    <a:pt x="13543" y="17530"/>
                    <a:pt x="13230" y="17256"/>
                    <a:pt x="12976" y="16905"/>
                  </a:cubicBezTo>
                  <a:cubicBezTo>
                    <a:pt x="12566" y="16318"/>
                    <a:pt x="11979" y="15771"/>
                    <a:pt x="11843" y="15126"/>
                  </a:cubicBezTo>
                  <a:cubicBezTo>
                    <a:pt x="11686" y="14540"/>
                    <a:pt x="11354" y="14110"/>
                    <a:pt x="11100" y="13641"/>
                  </a:cubicBezTo>
                  <a:cubicBezTo>
                    <a:pt x="10866" y="13231"/>
                    <a:pt x="10690" y="12840"/>
                    <a:pt x="10768" y="12449"/>
                  </a:cubicBezTo>
                  <a:lnTo>
                    <a:pt x="10768" y="12449"/>
                  </a:lnTo>
                  <a:cubicBezTo>
                    <a:pt x="11212" y="12564"/>
                    <a:pt x="11684" y="12832"/>
                    <a:pt x="12102" y="12832"/>
                  </a:cubicBezTo>
                  <a:cubicBezTo>
                    <a:pt x="12181" y="12832"/>
                    <a:pt x="12257" y="12822"/>
                    <a:pt x="12331" y="12801"/>
                  </a:cubicBezTo>
                  <a:cubicBezTo>
                    <a:pt x="13113" y="12586"/>
                    <a:pt x="13855" y="12175"/>
                    <a:pt x="14520" y="11687"/>
                  </a:cubicBezTo>
                  <a:cubicBezTo>
                    <a:pt x="14936" y="11380"/>
                    <a:pt x="15132" y="11214"/>
                    <a:pt x="15361" y="11214"/>
                  </a:cubicBezTo>
                  <a:cubicBezTo>
                    <a:pt x="15540" y="11214"/>
                    <a:pt x="15740" y="11316"/>
                    <a:pt x="16083" y="11531"/>
                  </a:cubicBezTo>
                  <a:cubicBezTo>
                    <a:pt x="16083" y="10593"/>
                    <a:pt x="16200" y="9635"/>
                    <a:pt x="16064" y="8716"/>
                  </a:cubicBezTo>
                  <a:cubicBezTo>
                    <a:pt x="15907" y="7818"/>
                    <a:pt x="15497" y="6977"/>
                    <a:pt x="15184" y="6039"/>
                  </a:cubicBezTo>
                  <a:cubicBezTo>
                    <a:pt x="15907" y="5551"/>
                    <a:pt x="15517" y="4769"/>
                    <a:pt x="15614" y="4046"/>
                  </a:cubicBezTo>
                  <a:cubicBezTo>
                    <a:pt x="15360" y="4007"/>
                    <a:pt x="15165" y="4007"/>
                    <a:pt x="14911" y="3987"/>
                  </a:cubicBezTo>
                  <a:cubicBezTo>
                    <a:pt x="14891" y="3655"/>
                    <a:pt x="14872" y="3323"/>
                    <a:pt x="14833" y="2912"/>
                  </a:cubicBezTo>
                  <a:cubicBezTo>
                    <a:pt x="14686" y="2982"/>
                    <a:pt x="14568" y="3011"/>
                    <a:pt x="14472" y="3011"/>
                  </a:cubicBezTo>
                  <a:cubicBezTo>
                    <a:pt x="14080" y="3011"/>
                    <a:pt x="14040" y="2530"/>
                    <a:pt x="13836" y="2326"/>
                  </a:cubicBezTo>
                  <a:cubicBezTo>
                    <a:pt x="12892" y="2461"/>
                    <a:pt x="12094" y="3017"/>
                    <a:pt x="11165" y="3017"/>
                  </a:cubicBezTo>
                  <a:cubicBezTo>
                    <a:pt x="11016" y="3017"/>
                    <a:pt x="10865" y="3003"/>
                    <a:pt x="10709" y="2971"/>
                  </a:cubicBezTo>
                  <a:cubicBezTo>
                    <a:pt x="10494" y="2912"/>
                    <a:pt x="10279" y="2776"/>
                    <a:pt x="10025" y="2678"/>
                  </a:cubicBezTo>
                  <a:cubicBezTo>
                    <a:pt x="10240" y="2424"/>
                    <a:pt x="10397" y="2248"/>
                    <a:pt x="10533" y="2111"/>
                  </a:cubicBezTo>
                  <a:lnTo>
                    <a:pt x="10475" y="1955"/>
                  </a:lnTo>
                  <a:cubicBezTo>
                    <a:pt x="10279" y="2033"/>
                    <a:pt x="10045" y="2131"/>
                    <a:pt x="9986" y="2150"/>
                  </a:cubicBezTo>
                  <a:cubicBezTo>
                    <a:pt x="9654" y="1994"/>
                    <a:pt x="9419" y="1857"/>
                    <a:pt x="9165" y="1701"/>
                  </a:cubicBezTo>
                  <a:cubicBezTo>
                    <a:pt x="8931" y="1525"/>
                    <a:pt x="8520" y="1212"/>
                    <a:pt x="8540" y="1154"/>
                  </a:cubicBezTo>
                  <a:cubicBezTo>
                    <a:pt x="8755" y="685"/>
                    <a:pt x="8442" y="548"/>
                    <a:pt x="8169" y="392"/>
                  </a:cubicBezTo>
                  <a:cubicBezTo>
                    <a:pt x="7895" y="255"/>
                    <a:pt x="7582" y="177"/>
                    <a:pt x="7172" y="1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"/>
            <p:cNvSpPr/>
            <p:nvPr/>
          </p:nvSpPr>
          <p:spPr>
            <a:xfrm>
              <a:off x="1469825" y="1827875"/>
              <a:ext cx="441675" cy="408425"/>
            </a:xfrm>
            <a:custGeom>
              <a:rect b="b" l="l" r="r" t="t"/>
              <a:pathLst>
                <a:path extrusionOk="0" h="16337" w="17667">
                  <a:moveTo>
                    <a:pt x="12214" y="0"/>
                  </a:moveTo>
                  <a:cubicBezTo>
                    <a:pt x="11930" y="434"/>
                    <a:pt x="11818" y="1054"/>
                    <a:pt x="11230" y="1054"/>
                  </a:cubicBezTo>
                  <a:cubicBezTo>
                    <a:pt x="11130" y="1054"/>
                    <a:pt x="11016" y="1036"/>
                    <a:pt x="10886" y="997"/>
                  </a:cubicBezTo>
                  <a:cubicBezTo>
                    <a:pt x="10866" y="821"/>
                    <a:pt x="10827" y="664"/>
                    <a:pt x="10788" y="391"/>
                  </a:cubicBezTo>
                  <a:cubicBezTo>
                    <a:pt x="10436" y="762"/>
                    <a:pt x="9948" y="899"/>
                    <a:pt x="10260" y="1466"/>
                  </a:cubicBezTo>
                  <a:cubicBezTo>
                    <a:pt x="10319" y="1563"/>
                    <a:pt x="10221" y="1759"/>
                    <a:pt x="10143" y="1876"/>
                  </a:cubicBezTo>
                  <a:cubicBezTo>
                    <a:pt x="10006" y="2169"/>
                    <a:pt x="9811" y="2423"/>
                    <a:pt x="9557" y="2834"/>
                  </a:cubicBezTo>
                  <a:cubicBezTo>
                    <a:pt x="9439" y="2795"/>
                    <a:pt x="9127" y="2775"/>
                    <a:pt x="8834" y="2755"/>
                  </a:cubicBezTo>
                  <a:cubicBezTo>
                    <a:pt x="8692" y="2740"/>
                    <a:pt x="8551" y="2686"/>
                    <a:pt x="8429" y="2686"/>
                  </a:cubicBezTo>
                  <a:cubicBezTo>
                    <a:pt x="8400" y="2686"/>
                    <a:pt x="8372" y="2689"/>
                    <a:pt x="8345" y="2697"/>
                  </a:cubicBezTo>
                  <a:cubicBezTo>
                    <a:pt x="8166" y="2746"/>
                    <a:pt x="8028" y="2773"/>
                    <a:pt x="7920" y="2773"/>
                  </a:cubicBezTo>
                  <a:cubicBezTo>
                    <a:pt x="7638" y="2773"/>
                    <a:pt x="7561" y="2585"/>
                    <a:pt x="7505" y="2091"/>
                  </a:cubicBezTo>
                  <a:cubicBezTo>
                    <a:pt x="7485" y="1817"/>
                    <a:pt x="7270" y="1368"/>
                    <a:pt x="7114" y="1368"/>
                  </a:cubicBezTo>
                  <a:cubicBezTo>
                    <a:pt x="6904" y="1345"/>
                    <a:pt x="6670" y="1324"/>
                    <a:pt x="6440" y="1324"/>
                  </a:cubicBezTo>
                  <a:cubicBezTo>
                    <a:pt x="6089" y="1324"/>
                    <a:pt x="5747" y="1371"/>
                    <a:pt x="5511" y="1524"/>
                  </a:cubicBezTo>
                  <a:cubicBezTo>
                    <a:pt x="4945" y="1935"/>
                    <a:pt x="4241" y="1974"/>
                    <a:pt x="3694" y="2462"/>
                  </a:cubicBezTo>
                  <a:cubicBezTo>
                    <a:pt x="3332" y="2790"/>
                    <a:pt x="2849" y="3147"/>
                    <a:pt x="2245" y="3147"/>
                  </a:cubicBezTo>
                  <a:cubicBezTo>
                    <a:pt x="2163" y="3147"/>
                    <a:pt x="2080" y="3141"/>
                    <a:pt x="1994" y="3127"/>
                  </a:cubicBezTo>
                  <a:cubicBezTo>
                    <a:pt x="1976" y="3121"/>
                    <a:pt x="1956" y="3119"/>
                    <a:pt x="1935" y="3119"/>
                  </a:cubicBezTo>
                  <a:cubicBezTo>
                    <a:pt x="1731" y="3119"/>
                    <a:pt x="1416" y="3362"/>
                    <a:pt x="1310" y="3557"/>
                  </a:cubicBezTo>
                  <a:cubicBezTo>
                    <a:pt x="1134" y="3850"/>
                    <a:pt x="1134" y="4241"/>
                    <a:pt x="1036" y="4612"/>
                  </a:cubicBezTo>
                  <a:cubicBezTo>
                    <a:pt x="860" y="4612"/>
                    <a:pt x="646" y="4592"/>
                    <a:pt x="528" y="4592"/>
                  </a:cubicBezTo>
                  <a:cubicBezTo>
                    <a:pt x="372" y="5120"/>
                    <a:pt x="235" y="5609"/>
                    <a:pt x="1" y="6293"/>
                  </a:cubicBezTo>
                  <a:cubicBezTo>
                    <a:pt x="177" y="6508"/>
                    <a:pt x="489" y="6937"/>
                    <a:pt x="821" y="7367"/>
                  </a:cubicBezTo>
                  <a:cubicBezTo>
                    <a:pt x="333" y="7680"/>
                    <a:pt x="743" y="8130"/>
                    <a:pt x="860" y="8599"/>
                  </a:cubicBezTo>
                  <a:cubicBezTo>
                    <a:pt x="958" y="9028"/>
                    <a:pt x="978" y="9517"/>
                    <a:pt x="1056" y="9966"/>
                  </a:cubicBezTo>
                  <a:cubicBezTo>
                    <a:pt x="1056" y="9966"/>
                    <a:pt x="1056" y="9986"/>
                    <a:pt x="1075" y="9986"/>
                  </a:cubicBezTo>
                  <a:cubicBezTo>
                    <a:pt x="1017" y="10357"/>
                    <a:pt x="939" y="10650"/>
                    <a:pt x="860" y="10983"/>
                  </a:cubicBezTo>
                  <a:lnTo>
                    <a:pt x="1505" y="10983"/>
                  </a:lnTo>
                  <a:cubicBezTo>
                    <a:pt x="1662" y="11374"/>
                    <a:pt x="1720" y="11823"/>
                    <a:pt x="1994" y="12057"/>
                  </a:cubicBezTo>
                  <a:cubicBezTo>
                    <a:pt x="2248" y="12312"/>
                    <a:pt x="2717" y="12409"/>
                    <a:pt x="3108" y="12468"/>
                  </a:cubicBezTo>
                  <a:cubicBezTo>
                    <a:pt x="3655" y="12566"/>
                    <a:pt x="3753" y="12741"/>
                    <a:pt x="3518" y="13191"/>
                  </a:cubicBezTo>
                  <a:cubicBezTo>
                    <a:pt x="3714" y="13347"/>
                    <a:pt x="3909" y="13504"/>
                    <a:pt x="4183" y="13719"/>
                  </a:cubicBezTo>
                  <a:cubicBezTo>
                    <a:pt x="4202" y="13523"/>
                    <a:pt x="4241" y="13406"/>
                    <a:pt x="4261" y="13250"/>
                  </a:cubicBezTo>
                  <a:cubicBezTo>
                    <a:pt x="4440" y="13250"/>
                    <a:pt x="4621" y="13242"/>
                    <a:pt x="4798" y="13242"/>
                  </a:cubicBezTo>
                  <a:cubicBezTo>
                    <a:pt x="5392" y="13242"/>
                    <a:pt x="5947" y="13324"/>
                    <a:pt x="6293" y="14031"/>
                  </a:cubicBezTo>
                  <a:cubicBezTo>
                    <a:pt x="6391" y="14266"/>
                    <a:pt x="6801" y="14363"/>
                    <a:pt x="7075" y="14500"/>
                  </a:cubicBezTo>
                  <a:cubicBezTo>
                    <a:pt x="7309" y="14618"/>
                    <a:pt x="7602" y="14696"/>
                    <a:pt x="7798" y="14872"/>
                  </a:cubicBezTo>
                  <a:cubicBezTo>
                    <a:pt x="8152" y="15177"/>
                    <a:pt x="8468" y="15330"/>
                    <a:pt x="8822" y="15330"/>
                  </a:cubicBezTo>
                  <a:cubicBezTo>
                    <a:pt x="9035" y="15330"/>
                    <a:pt x="9261" y="15275"/>
                    <a:pt x="9518" y="15165"/>
                  </a:cubicBezTo>
                  <a:cubicBezTo>
                    <a:pt x="9615" y="15106"/>
                    <a:pt x="9713" y="15087"/>
                    <a:pt x="9830" y="15087"/>
                  </a:cubicBezTo>
                  <a:lnTo>
                    <a:pt x="11570" y="15087"/>
                  </a:lnTo>
                  <a:cubicBezTo>
                    <a:pt x="11589" y="15262"/>
                    <a:pt x="11589" y="15458"/>
                    <a:pt x="11628" y="15829"/>
                  </a:cubicBezTo>
                  <a:lnTo>
                    <a:pt x="12742" y="15087"/>
                  </a:lnTo>
                  <a:cubicBezTo>
                    <a:pt x="13371" y="15554"/>
                    <a:pt x="13802" y="16336"/>
                    <a:pt x="14735" y="16336"/>
                  </a:cubicBezTo>
                  <a:cubicBezTo>
                    <a:pt x="14816" y="16336"/>
                    <a:pt x="14900" y="16330"/>
                    <a:pt x="14989" y="16318"/>
                  </a:cubicBezTo>
                  <a:cubicBezTo>
                    <a:pt x="15283" y="14578"/>
                    <a:pt x="15517" y="14031"/>
                    <a:pt x="16416" y="13230"/>
                  </a:cubicBezTo>
                  <a:cubicBezTo>
                    <a:pt x="16592" y="13093"/>
                    <a:pt x="16865" y="12956"/>
                    <a:pt x="17080" y="12956"/>
                  </a:cubicBezTo>
                  <a:cubicBezTo>
                    <a:pt x="17530" y="12956"/>
                    <a:pt x="17667" y="12624"/>
                    <a:pt x="17588" y="12351"/>
                  </a:cubicBezTo>
                  <a:cubicBezTo>
                    <a:pt x="17491" y="11882"/>
                    <a:pt x="17256" y="11452"/>
                    <a:pt x="17061" y="11002"/>
                  </a:cubicBezTo>
                  <a:cubicBezTo>
                    <a:pt x="16865" y="10572"/>
                    <a:pt x="16357" y="10318"/>
                    <a:pt x="16494" y="9732"/>
                  </a:cubicBezTo>
                  <a:cubicBezTo>
                    <a:pt x="16592" y="9224"/>
                    <a:pt x="16592" y="8716"/>
                    <a:pt x="16650" y="8403"/>
                  </a:cubicBezTo>
                  <a:cubicBezTo>
                    <a:pt x="16357" y="8149"/>
                    <a:pt x="16142" y="7993"/>
                    <a:pt x="15888" y="7758"/>
                  </a:cubicBezTo>
                  <a:cubicBezTo>
                    <a:pt x="16260" y="7485"/>
                    <a:pt x="16396" y="7387"/>
                    <a:pt x="16553" y="7309"/>
                  </a:cubicBezTo>
                  <a:cubicBezTo>
                    <a:pt x="17237" y="6840"/>
                    <a:pt x="17510" y="5863"/>
                    <a:pt x="16963" y="5218"/>
                  </a:cubicBezTo>
                  <a:cubicBezTo>
                    <a:pt x="16475" y="4631"/>
                    <a:pt x="16396" y="3948"/>
                    <a:pt x="16279" y="3303"/>
                  </a:cubicBezTo>
                  <a:cubicBezTo>
                    <a:pt x="16162" y="2677"/>
                    <a:pt x="15927" y="2423"/>
                    <a:pt x="15400" y="2247"/>
                  </a:cubicBezTo>
                  <a:cubicBezTo>
                    <a:pt x="14950" y="2091"/>
                    <a:pt x="14794" y="1798"/>
                    <a:pt x="14872" y="1290"/>
                  </a:cubicBezTo>
                  <a:cubicBezTo>
                    <a:pt x="14911" y="977"/>
                    <a:pt x="14794" y="586"/>
                    <a:pt x="14618" y="313"/>
                  </a:cubicBezTo>
                  <a:cubicBezTo>
                    <a:pt x="14562" y="214"/>
                    <a:pt x="14294" y="136"/>
                    <a:pt x="14104" y="136"/>
                  </a:cubicBezTo>
                  <a:cubicBezTo>
                    <a:pt x="14030" y="136"/>
                    <a:pt x="13967" y="148"/>
                    <a:pt x="13934" y="176"/>
                  </a:cubicBezTo>
                  <a:cubicBezTo>
                    <a:pt x="13645" y="411"/>
                    <a:pt x="13368" y="537"/>
                    <a:pt x="13101" y="537"/>
                  </a:cubicBezTo>
                  <a:cubicBezTo>
                    <a:pt x="12792" y="537"/>
                    <a:pt x="12498" y="367"/>
                    <a:pt x="12214" y="0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"/>
            <p:cNvSpPr/>
            <p:nvPr/>
          </p:nvSpPr>
          <p:spPr>
            <a:xfrm>
              <a:off x="1737550" y="824375"/>
              <a:ext cx="364975" cy="678575"/>
            </a:xfrm>
            <a:custGeom>
              <a:rect b="b" l="l" r="r" t="t"/>
              <a:pathLst>
                <a:path extrusionOk="0" h="27143" w="14599">
                  <a:moveTo>
                    <a:pt x="6606" y="1"/>
                  </a:moveTo>
                  <a:cubicBezTo>
                    <a:pt x="6274" y="98"/>
                    <a:pt x="5961" y="157"/>
                    <a:pt x="5668" y="274"/>
                  </a:cubicBezTo>
                  <a:cubicBezTo>
                    <a:pt x="5551" y="313"/>
                    <a:pt x="5375" y="411"/>
                    <a:pt x="5355" y="528"/>
                  </a:cubicBezTo>
                  <a:cubicBezTo>
                    <a:pt x="5218" y="1095"/>
                    <a:pt x="5121" y="1662"/>
                    <a:pt x="5082" y="2248"/>
                  </a:cubicBezTo>
                  <a:cubicBezTo>
                    <a:pt x="5062" y="2463"/>
                    <a:pt x="5003" y="2658"/>
                    <a:pt x="4925" y="2854"/>
                  </a:cubicBezTo>
                  <a:cubicBezTo>
                    <a:pt x="4808" y="3127"/>
                    <a:pt x="4671" y="3401"/>
                    <a:pt x="4437" y="3596"/>
                  </a:cubicBezTo>
                  <a:cubicBezTo>
                    <a:pt x="4222" y="3792"/>
                    <a:pt x="3948" y="3928"/>
                    <a:pt x="3635" y="4007"/>
                  </a:cubicBezTo>
                  <a:cubicBezTo>
                    <a:pt x="3518" y="3870"/>
                    <a:pt x="3421" y="3714"/>
                    <a:pt x="3303" y="3577"/>
                  </a:cubicBezTo>
                  <a:cubicBezTo>
                    <a:pt x="3032" y="3723"/>
                    <a:pt x="2721" y="3790"/>
                    <a:pt x="2419" y="3790"/>
                  </a:cubicBezTo>
                  <a:cubicBezTo>
                    <a:pt x="1873" y="3790"/>
                    <a:pt x="1355" y="3571"/>
                    <a:pt x="1154" y="3205"/>
                  </a:cubicBezTo>
                  <a:cubicBezTo>
                    <a:pt x="958" y="2834"/>
                    <a:pt x="626" y="2541"/>
                    <a:pt x="392" y="2209"/>
                  </a:cubicBezTo>
                  <a:cubicBezTo>
                    <a:pt x="313" y="2228"/>
                    <a:pt x="216" y="2248"/>
                    <a:pt x="137" y="2267"/>
                  </a:cubicBezTo>
                  <a:cubicBezTo>
                    <a:pt x="118" y="2541"/>
                    <a:pt x="1" y="3010"/>
                    <a:pt x="79" y="3030"/>
                  </a:cubicBezTo>
                  <a:cubicBezTo>
                    <a:pt x="626" y="3303"/>
                    <a:pt x="919" y="3889"/>
                    <a:pt x="1408" y="4202"/>
                  </a:cubicBezTo>
                  <a:cubicBezTo>
                    <a:pt x="1877" y="4515"/>
                    <a:pt x="2463" y="4671"/>
                    <a:pt x="2971" y="4886"/>
                  </a:cubicBezTo>
                  <a:cubicBezTo>
                    <a:pt x="3108" y="5179"/>
                    <a:pt x="3303" y="5492"/>
                    <a:pt x="3303" y="5785"/>
                  </a:cubicBezTo>
                  <a:cubicBezTo>
                    <a:pt x="3303" y="6703"/>
                    <a:pt x="3557" y="7524"/>
                    <a:pt x="3948" y="8325"/>
                  </a:cubicBezTo>
                  <a:cubicBezTo>
                    <a:pt x="3987" y="8404"/>
                    <a:pt x="3987" y="8501"/>
                    <a:pt x="3948" y="8599"/>
                  </a:cubicBezTo>
                  <a:cubicBezTo>
                    <a:pt x="3909" y="9009"/>
                    <a:pt x="3792" y="9439"/>
                    <a:pt x="3811" y="9850"/>
                  </a:cubicBezTo>
                  <a:cubicBezTo>
                    <a:pt x="3831" y="10553"/>
                    <a:pt x="4593" y="11354"/>
                    <a:pt x="5316" y="11452"/>
                  </a:cubicBezTo>
                  <a:cubicBezTo>
                    <a:pt x="5472" y="12234"/>
                    <a:pt x="5609" y="13016"/>
                    <a:pt x="5785" y="13895"/>
                  </a:cubicBezTo>
                  <a:cubicBezTo>
                    <a:pt x="5706" y="13879"/>
                    <a:pt x="5634" y="13871"/>
                    <a:pt x="5568" y="13871"/>
                  </a:cubicBezTo>
                  <a:cubicBezTo>
                    <a:pt x="5159" y="13871"/>
                    <a:pt x="4973" y="14162"/>
                    <a:pt x="4788" y="14481"/>
                  </a:cubicBezTo>
                  <a:cubicBezTo>
                    <a:pt x="4417" y="15126"/>
                    <a:pt x="3890" y="15673"/>
                    <a:pt x="3635" y="16338"/>
                  </a:cubicBezTo>
                  <a:cubicBezTo>
                    <a:pt x="3440" y="16904"/>
                    <a:pt x="3069" y="17158"/>
                    <a:pt x="2678" y="17491"/>
                  </a:cubicBezTo>
                  <a:cubicBezTo>
                    <a:pt x="2561" y="17588"/>
                    <a:pt x="2522" y="17823"/>
                    <a:pt x="2483" y="17999"/>
                  </a:cubicBezTo>
                  <a:cubicBezTo>
                    <a:pt x="2453" y="18439"/>
                    <a:pt x="2281" y="18658"/>
                    <a:pt x="1966" y="18658"/>
                  </a:cubicBezTo>
                  <a:cubicBezTo>
                    <a:pt x="1861" y="18658"/>
                    <a:pt x="1740" y="18634"/>
                    <a:pt x="1603" y="18585"/>
                  </a:cubicBezTo>
                  <a:cubicBezTo>
                    <a:pt x="1466" y="18800"/>
                    <a:pt x="1271" y="18995"/>
                    <a:pt x="1173" y="19250"/>
                  </a:cubicBezTo>
                  <a:cubicBezTo>
                    <a:pt x="1075" y="19484"/>
                    <a:pt x="919" y="19855"/>
                    <a:pt x="1017" y="20031"/>
                  </a:cubicBezTo>
                  <a:cubicBezTo>
                    <a:pt x="1290" y="20500"/>
                    <a:pt x="1251" y="20852"/>
                    <a:pt x="958" y="21321"/>
                  </a:cubicBezTo>
                  <a:cubicBezTo>
                    <a:pt x="1564" y="21419"/>
                    <a:pt x="1486" y="21868"/>
                    <a:pt x="1486" y="22279"/>
                  </a:cubicBezTo>
                  <a:cubicBezTo>
                    <a:pt x="1486" y="22650"/>
                    <a:pt x="1505" y="23002"/>
                    <a:pt x="1466" y="23392"/>
                  </a:cubicBezTo>
                  <a:cubicBezTo>
                    <a:pt x="1447" y="23549"/>
                    <a:pt x="1369" y="23764"/>
                    <a:pt x="1271" y="23842"/>
                  </a:cubicBezTo>
                  <a:cubicBezTo>
                    <a:pt x="802" y="24135"/>
                    <a:pt x="919" y="24467"/>
                    <a:pt x="1095" y="24839"/>
                  </a:cubicBezTo>
                  <a:cubicBezTo>
                    <a:pt x="1408" y="25523"/>
                    <a:pt x="2170" y="25444"/>
                    <a:pt x="2678" y="25542"/>
                  </a:cubicBezTo>
                  <a:cubicBezTo>
                    <a:pt x="3264" y="25679"/>
                    <a:pt x="3362" y="25933"/>
                    <a:pt x="3518" y="26382"/>
                  </a:cubicBezTo>
                  <a:cubicBezTo>
                    <a:pt x="3616" y="26656"/>
                    <a:pt x="3831" y="26988"/>
                    <a:pt x="4085" y="27066"/>
                  </a:cubicBezTo>
                  <a:cubicBezTo>
                    <a:pt x="4207" y="27104"/>
                    <a:pt x="4352" y="27142"/>
                    <a:pt x="4493" y="27142"/>
                  </a:cubicBezTo>
                  <a:cubicBezTo>
                    <a:pt x="4715" y="27142"/>
                    <a:pt x="4927" y="27049"/>
                    <a:pt x="5023" y="26715"/>
                  </a:cubicBezTo>
                  <a:cubicBezTo>
                    <a:pt x="5082" y="26578"/>
                    <a:pt x="5257" y="26461"/>
                    <a:pt x="5375" y="26304"/>
                  </a:cubicBezTo>
                  <a:cubicBezTo>
                    <a:pt x="5492" y="26480"/>
                    <a:pt x="5590" y="26597"/>
                    <a:pt x="5609" y="26636"/>
                  </a:cubicBezTo>
                  <a:cubicBezTo>
                    <a:pt x="6371" y="26304"/>
                    <a:pt x="7075" y="26011"/>
                    <a:pt x="7739" y="25757"/>
                  </a:cubicBezTo>
                  <a:cubicBezTo>
                    <a:pt x="7857" y="25562"/>
                    <a:pt x="8013" y="25308"/>
                    <a:pt x="8150" y="25034"/>
                  </a:cubicBezTo>
                  <a:cubicBezTo>
                    <a:pt x="8306" y="25229"/>
                    <a:pt x="8404" y="25327"/>
                    <a:pt x="8521" y="25523"/>
                  </a:cubicBezTo>
                  <a:cubicBezTo>
                    <a:pt x="8873" y="25229"/>
                    <a:pt x="9166" y="24936"/>
                    <a:pt x="9479" y="24682"/>
                  </a:cubicBezTo>
                  <a:cubicBezTo>
                    <a:pt x="9712" y="24822"/>
                    <a:pt x="9932" y="24895"/>
                    <a:pt x="10123" y="24895"/>
                  </a:cubicBezTo>
                  <a:cubicBezTo>
                    <a:pt x="10333" y="24895"/>
                    <a:pt x="10509" y="24807"/>
                    <a:pt x="10632" y="24624"/>
                  </a:cubicBezTo>
                  <a:cubicBezTo>
                    <a:pt x="11335" y="23510"/>
                    <a:pt x="12039" y="22376"/>
                    <a:pt x="12742" y="21204"/>
                  </a:cubicBezTo>
                  <a:cubicBezTo>
                    <a:pt x="12801" y="21204"/>
                    <a:pt x="12918" y="21223"/>
                    <a:pt x="13035" y="21262"/>
                  </a:cubicBezTo>
                  <a:cubicBezTo>
                    <a:pt x="12996" y="21106"/>
                    <a:pt x="12898" y="20969"/>
                    <a:pt x="12918" y="20891"/>
                  </a:cubicBezTo>
                  <a:lnTo>
                    <a:pt x="13876" y="18917"/>
                  </a:lnTo>
                  <a:cubicBezTo>
                    <a:pt x="13915" y="18820"/>
                    <a:pt x="14071" y="18780"/>
                    <a:pt x="14149" y="18683"/>
                  </a:cubicBezTo>
                  <a:cubicBezTo>
                    <a:pt x="14305" y="18487"/>
                    <a:pt x="14599" y="18253"/>
                    <a:pt x="14559" y="18077"/>
                  </a:cubicBezTo>
                  <a:cubicBezTo>
                    <a:pt x="14501" y="17842"/>
                    <a:pt x="14266" y="17588"/>
                    <a:pt x="14012" y="17452"/>
                  </a:cubicBezTo>
                  <a:cubicBezTo>
                    <a:pt x="13700" y="17276"/>
                    <a:pt x="13309" y="17217"/>
                    <a:pt x="12977" y="17061"/>
                  </a:cubicBezTo>
                  <a:cubicBezTo>
                    <a:pt x="12410" y="16768"/>
                    <a:pt x="11765" y="16514"/>
                    <a:pt x="11609" y="15947"/>
                  </a:cubicBezTo>
                  <a:cubicBezTo>
                    <a:pt x="11902" y="15712"/>
                    <a:pt x="12312" y="15497"/>
                    <a:pt x="12293" y="15341"/>
                  </a:cubicBezTo>
                  <a:cubicBezTo>
                    <a:pt x="12234" y="15048"/>
                    <a:pt x="11941" y="14813"/>
                    <a:pt x="11765" y="14540"/>
                  </a:cubicBezTo>
                  <a:cubicBezTo>
                    <a:pt x="11745" y="14540"/>
                    <a:pt x="11745" y="14540"/>
                    <a:pt x="11726" y="14559"/>
                  </a:cubicBezTo>
                  <a:cubicBezTo>
                    <a:pt x="11511" y="14286"/>
                    <a:pt x="11316" y="14032"/>
                    <a:pt x="11081" y="13758"/>
                  </a:cubicBezTo>
                  <a:cubicBezTo>
                    <a:pt x="11159" y="13680"/>
                    <a:pt x="11276" y="13602"/>
                    <a:pt x="11433" y="13465"/>
                  </a:cubicBezTo>
                  <a:cubicBezTo>
                    <a:pt x="10964" y="13367"/>
                    <a:pt x="10768" y="13113"/>
                    <a:pt x="10788" y="12683"/>
                  </a:cubicBezTo>
                  <a:cubicBezTo>
                    <a:pt x="10788" y="12527"/>
                    <a:pt x="10729" y="12390"/>
                    <a:pt x="10729" y="12234"/>
                  </a:cubicBezTo>
                  <a:cubicBezTo>
                    <a:pt x="10671" y="11804"/>
                    <a:pt x="10553" y="11335"/>
                    <a:pt x="10651" y="10905"/>
                  </a:cubicBezTo>
                  <a:cubicBezTo>
                    <a:pt x="10768" y="10280"/>
                    <a:pt x="10534" y="9322"/>
                    <a:pt x="10006" y="9009"/>
                  </a:cubicBezTo>
                  <a:cubicBezTo>
                    <a:pt x="9029" y="8384"/>
                    <a:pt x="8814" y="7290"/>
                    <a:pt x="9205" y="6176"/>
                  </a:cubicBezTo>
                  <a:cubicBezTo>
                    <a:pt x="9303" y="5922"/>
                    <a:pt x="9185" y="5492"/>
                    <a:pt x="9010" y="5257"/>
                  </a:cubicBezTo>
                  <a:cubicBezTo>
                    <a:pt x="8736" y="4867"/>
                    <a:pt x="8384" y="4573"/>
                    <a:pt x="8032" y="4261"/>
                  </a:cubicBezTo>
                  <a:cubicBezTo>
                    <a:pt x="7661" y="3909"/>
                    <a:pt x="7329" y="3616"/>
                    <a:pt x="7739" y="3030"/>
                  </a:cubicBezTo>
                  <a:cubicBezTo>
                    <a:pt x="7896" y="2834"/>
                    <a:pt x="7759" y="2463"/>
                    <a:pt x="7759" y="2170"/>
                  </a:cubicBezTo>
                  <a:cubicBezTo>
                    <a:pt x="7759" y="1877"/>
                    <a:pt x="7700" y="1525"/>
                    <a:pt x="7837" y="1349"/>
                  </a:cubicBezTo>
                  <a:cubicBezTo>
                    <a:pt x="8287" y="841"/>
                    <a:pt x="7935" y="704"/>
                    <a:pt x="7681" y="567"/>
                  </a:cubicBezTo>
                  <a:cubicBezTo>
                    <a:pt x="7427" y="450"/>
                    <a:pt x="7153" y="411"/>
                    <a:pt x="6919" y="294"/>
                  </a:cubicBezTo>
                  <a:cubicBezTo>
                    <a:pt x="6762" y="215"/>
                    <a:pt x="6665" y="79"/>
                    <a:pt x="6606" y="1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"/>
            <p:cNvSpPr/>
            <p:nvPr/>
          </p:nvSpPr>
          <p:spPr>
            <a:xfrm>
              <a:off x="1847000" y="765250"/>
              <a:ext cx="1975" cy="1025"/>
            </a:xfrm>
            <a:custGeom>
              <a:rect b="b" l="l" r="r" t="t"/>
              <a:pathLst>
                <a:path extrusionOk="0" h="41" w="79">
                  <a:moveTo>
                    <a:pt x="20" y="1"/>
                  </a:moveTo>
                  <a:cubicBezTo>
                    <a:pt x="20" y="20"/>
                    <a:pt x="0" y="20"/>
                    <a:pt x="0" y="40"/>
                  </a:cubicBezTo>
                  <a:cubicBezTo>
                    <a:pt x="20" y="40"/>
                    <a:pt x="39" y="40"/>
                    <a:pt x="78" y="20"/>
                  </a:cubicBezTo>
                  <a:cubicBezTo>
                    <a:pt x="39" y="20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04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"/>
            <p:cNvSpPr/>
            <p:nvPr/>
          </p:nvSpPr>
          <p:spPr>
            <a:xfrm>
              <a:off x="1834300" y="743275"/>
              <a:ext cx="30300" cy="22000"/>
            </a:xfrm>
            <a:custGeom>
              <a:rect b="b" l="l" r="r" t="t"/>
              <a:pathLst>
                <a:path extrusionOk="0" h="880" w="1212">
                  <a:moveTo>
                    <a:pt x="1212" y="1"/>
                  </a:moveTo>
                  <a:lnTo>
                    <a:pt x="1212" y="1"/>
                  </a:lnTo>
                  <a:cubicBezTo>
                    <a:pt x="704" y="196"/>
                    <a:pt x="332" y="313"/>
                    <a:pt x="0" y="470"/>
                  </a:cubicBezTo>
                  <a:cubicBezTo>
                    <a:pt x="117" y="567"/>
                    <a:pt x="293" y="685"/>
                    <a:pt x="528" y="880"/>
                  </a:cubicBezTo>
                  <a:cubicBezTo>
                    <a:pt x="723" y="606"/>
                    <a:pt x="938" y="333"/>
                    <a:pt x="1212" y="1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"/>
            <p:cNvSpPr/>
            <p:nvPr/>
          </p:nvSpPr>
          <p:spPr>
            <a:xfrm>
              <a:off x="1191850" y="743275"/>
              <a:ext cx="796350" cy="862800"/>
            </a:xfrm>
            <a:custGeom>
              <a:rect b="b" l="l" r="r" t="t"/>
              <a:pathLst>
                <a:path extrusionOk="0" h="34512" w="31854">
                  <a:moveTo>
                    <a:pt x="28649" y="1"/>
                  </a:moveTo>
                  <a:cubicBezTo>
                    <a:pt x="28141" y="548"/>
                    <a:pt x="27554" y="1075"/>
                    <a:pt x="27711" y="1994"/>
                  </a:cubicBezTo>
                  <a:cubicBezTo>
                    <a:pt x="27672" y="1994"/>
                    <a:pt x="27594" y="1994"/>
                    <a:pt x="27554" y="1974"/>
                  </a:cubicBezTo>
                  <a:cubicBezTo>
                    <a:pt x="27359" y="1662"/>
                    <a:pt x="27164" y="1329"/>
                    <a:pt x="26929" y="978"/>
                  </a:cubicBezTo>
                  <a:cubicBezTo>
                    <a:pt x="26675" y="1486"/>
                    <a:pt x="26421" y="1916"/>
                    <a:pt x="26206" y="2385"/>
                  </a:cubicBezTo>
                  <a:cubicBezTo>
                    <a:pt x="26128" y="2365"/>
                    <a:pt x="26050" y="2346"/>
                    <a:pt x="25991" y="2346"/>
                  </a:cubicBezTo>
                  <a:cubicBezTo>
                    <a:pt x="26030" y="1974"/>
                    <a:pt x="25991" y="1564"/>
                    <a:pt x="26128" y="1212"/>
                  </a:cubicBezTo>
                  <a:cubicBezTo>
                    <a:pt x="26167" y="1114"/>
                    <a:pt x="26226" y="1017"/>
                    <a:pt x="26304" y="919"/>
                  </a:cubicBezTo>
                  <a:lnTo>
                    <a:pt x="26304" y="919"/>
                  </a:lnTo>
                  <a:cubicBezTo>
                    <a:pt x="25815" y="1017"/>
                    <a:pt x="25424" y="1095"/>
                    <a:pt x="25131" y="1173"/>
                  </a:cubicBezTo>
                  <a:cubicBezTo>
                    <a:pt x="24897" y="1603"/>
                    <a:pt x="24682" y="2072"/>
                    <a:pt x="24447" y="2561"/>
                  </a:cubicBezTo>
                  <a:cubicBezTo>
                    <a:pt x="24193" y="2346"/>
                    <a:pt x="24096" y="2248"/>
                    <a:pt x="23959" y="2111"/>
                  </a:cubicBezTo>
                  <a:lnTo>
                    <a:pt x="23959" y="2111"/>
                  </a:lnTo>
                  <a:cubicBezTo>
                    <a:pt x="23921" y="2485"/>
                    <a:pt x="23991" y="2895"/>
                    <a:pt x="23534" y="2895"/>
                  </a:cubicBezTo>
                  <a:cubicBezTo>
                    <a:pt x="23514" y="2895"/>
                    <a:pt x="23493" y="2894"/>
                    <a:pt x="23470" y="2893"/>
                  </a:cubicBezTo>
                  <a:cubicBezTo>
                    <a:pt x="23177" y="2873"/>
                    <a:pt x="22903" y="2854"/>
                    <a:pt x="22610" y="2834"/>
                  </a:cubicBezTo>
                  <a:cubicBezTo>
                    <a:pt x="22434" y="2971"/>
                    <a:pt x="22220" y="3088"/>
                    <a:pt x="22102" y="3284"/>
                  </a:cubicBezTo>
                  <a:cubicBezTo>
                    <a:pt x="22005" y="3440"/>
                    <a:pt x="21965" y="3674"/>
                    <a:pt x="22005" y="3850"/>
                  </a:cubicBezTo>
                  <a:cubicBezTo>
                    <a:pt x="22044" y="4143"/>
                    <a:pt x="22141" y="4437"/>
                    <a:pt x="22220" y="4730"/>
                  </a:cubicBezTo>
                  <a:cubicBezTo>
                    <a:pt x="22161" y="4749"/>
                    <a:pt x="22122" y="4749"/>
                    <a:pt x="22063" y="4788"/>
                  </a:cubicBezTo>
                  <a:cubicBezTo>
                    <a:pt x="21848" y="4612"/>
                    <a:pt x="21653" y="4417"/>
                    <a:pt x="21418" y="4222"/>
                  </a:cubicBezTo>
                  <a:cubicBezTo>
                    <a:pt x="21262" y="4456"/>
                    <a:pt x="21164" y="4632"/>
                    <a:pt x="21067" y="4808"/>
                  </a:cubicBezTo>
                  <a:cubicBezTo>
                    <a:pt x="20930" y="4671"/>
                    <a:pt x="20832" y="4534"/>
                    <a:pt x="20734" y="4417"/>
                  </a:cubicBezTo>
                  <a:cubicBezTo>
                    <a:pt x="20695" y="4437"/>
                    <a:pt x="20656" y="4437"/>
                    <a:pt x="20637" y="4476"/>
                  </a:cubicBezTo>
                  <a:cubicBezTo>
                    <a:pt x="20734" y="4886"/>
                    <a:pt x="20832" y="5296"/>
                    <a:pt x="20949" y="5863"/>
                  </a:cubicBezTo>
                  <a:cubicBezTo>
                    <a:pt x="20676" y="5687"/>
                    <a:pt x="20539" y="5590"/>
                    <a:pt x="20402" y="5492"/>
                  </a:cubicBezTo>
                  <a:cubicBezTo>
                    <a:pt x="20285" y="5687"/>
                    <a:pt x="20168" y="5844"/>
                    <a:pt x="20070" y="6000"/>
                  </a:cubicBezTo>
                  <a:cubicBezTo>
                    <a:pt x="19953" y="5902"/>
                    <a:pt x="19816" y="5863"/>
                    <a:pt x="19699" y="5765"/>
                  </a:cubicBezTo>
                  <a:cubicBezTo>
                    <a:pt x="19679" y="5941"/>
                    <a:pt x="19620" y="6078"/>
                    <a:pt x="19601" y="6234"/>
                  </a:cubicBezTo>
                  <a:cubicBezTo>
                    <a:pt x="19405" y="6254"/>
                    <a:pt x="19230" y="6274"/>
                    <a:pt x="19210" y="6274"/>
                  </a:cubicBezTo>
                  <a:cubicBezTo>
                    <a:pt x="18995" y="6684"/>
                    <a:pt x="18839" y="7016"/>
                    <a:pt x="18682" y="7329"/>
                  </a:cubicBezTo>
                  <a:cubicBezTo>
                    <a:pt x="18721" y="7407"/>
                    <a:pt x="18819" y="7524"/>
                    <a:pt x="19015" y="7798"/>
                  </a:cubicBezTo>
                  <a:cubicBezTo>
                    <a:pt x="18526" y="7915"/>
                    <a:pt x="18116" y="8013"/>
                    <a:pt x="17725" y="8111"/>
                  </a:cubicBezTo>
                  <a:lnTo>
                    <a:pt x="17432" y="9420"/>
                  </a:lnTo>
                  <a:cubicBezTo>
                    <a:pt x="17354" y="9420"/>
                    <a:pt x="17295" y="9400"/>
                    <a:pt x="17217" y="9400"/>
                  </a:cubicBezTo>
                  <a:cubicBezTo>
                    <a:pt x="17197" y="9127"/>
                    <a:pt x="17158" y="8834"/>
                    <a:pt x="17139" y="8540"/>
                  </a:cubicBezTo>
                  <a:lnTo>
                    <a:pt x="16689" y="8540"/>
                  </a:lnTo>
                  <a:cubicBezTo>
                    <a:pt x="16767" y="8794"/>
                    <a:pt x="16826" y="9009"/>
                    <a:pt x="16924" y="9303"/>
                  </a:cubicBezTo>
                  <a:cubicBezTo>
                    <a:pt x="16689" y="9224"/>
                    <a:pt x="16552" y="9185"/>
                    <a:pt x="16376" y="9127"/>
                  </a:cubicBezTo>
                  <a:lnTo>
                    <a:pt x="16376" y="9127"/>
                  </a:lnTo>
                  <a:cubicBezTo>
                    <a:pt x="16474" y="9459"/>
                    <a:pt x="16552" y="9693"/>
                    <a:pt x="16650" y="9987"/>
                  </a:cubicBezTo>
                  <a:cubicBezTo>
                    <a:pt x="16259" y="10045"/>
                    <a:pt x="15966" y="10065"/>
                    <a:pt x="15790" y="10084"/>
                  </a:cubicBezTo>
                  <a:cubicBezTo>
                    <a:pt x="15947" y="10397"/>
                    <a:pt x="16064" y="10671"/>
                    <a:pt x="16181" y="10944"/>
                  </a:cubicBezTo>
                  <a:cubicBezTo>
                    <a:pt x="15517" y="11179"/>
                    <a:pt x="15009" y="11355"/>
                    <a:pt x="14500" y="11530"/>
                  </a:cubicBezTo>
                  <a:cubicBezTo>
                    <a:pt x="14500" y="11472"/>
                    <a:pt x="14481" y="11452"/>
                    <a:pt x="14481" y="11413"/>
                  </a:cubicBezTo>
                  <a:cubicBezTo>
                    <a:pt x="14344" y="11667"/>
                    <a:pt x="14207" y="11941"/>
                    <a:pt x="14051" y="12253"/>
                  </a:cubicBezTo>
                  <a:cubicBezTo>
                    <a:pt x="14344" y="12586"/>
                    <a:pt x="13797" y="12683"/>
                    <a:pt x="13621" y="12996"/>
                  </a:cubicBezTo>
                  <a:cubicBezTo>
                    <a:pt x="13856" y="12898"/>
                    <a:pt x="13992" y="12840"/>
                    <a:pt x="14129" y="12801"/>
                  </a:cubicBezTo>
                  <a:lnTo>
                    <a:pt x="14129" y="13504"/>
                  </a:lnTo>
                  <a:cubicBezTo>
                    <a:pt x="13895" y="13524"/>
                    <a:pt x="13660" y="13543"/>
                    <a:pt x="13347" y="13582"/>
                  </a:cubicBezTo>
                  <a:cubicBezTo>
                    <a:pt x="13816" y="13993"/>
                    <a:pt x="13523" y="14149"/>
                    <a:pt x="13211" y="14286"/>
                  </a:cubicBezTo>
                  <a:cubicBezTo>
                    <a:pt x="12878" y="14442"/>
                    <a:pt x="12644" y="14540"/>
                    <a:pt x="12820" y="14989"/>
                  </a:cubicBezTo>
                  <a:cubicBezTo>
                    <a:pt x="12918" y="15300"/>
                    <a:pt x="12674" y="15501"/>
                    <a:pt x="12431" y="15501"/>
                  </a:cubicBezTo>
                  <a:cubicBezTo>
                    <a:pt x="12384" y="15501"/>
                    <a:pt x="12337" y="15494"/>
                    <a:pt x="12292" y="15478"/>
                  </a:cubicBezTo>
                  <a:cubicBezTo>
                    <a:pt x="12253" y="15771"/>
                    <a:pt x="12253" y="16142"/>
                    <a:pt x="12155" y="16435"/>
                  </a:cubicBezTo>
                  <a:cubicBezTo>
                    <a:pt x="12019" y="16885"/>
                    <a:pt x="11784" y="17315"/>
                    <a:pt x="11589" y="17725"/>
                  </a:cubicBezTo>
                  <a:cubicBezTo>
                    <a:pt x="11510" y="17921"/>
                    <a:pt x="11452" y="18194"/>
                    <a:pt x="11315" y="18253"/>
                  </a:cubicBezTo>
                  <a:cubicBezTo>
                    <a:pt x="11290" y="18264"/>
                    <a:pt x="11261" y="18269"/>
                    <a:pt x="11230" y="18269"/>
                  </a:cubicBezTo>
                  <a:cubicBezTo>
                    <a:pt x="11093" y="18269"/>
                    <a:pt x="10911" y="18176"/>
                    <a:pt x="10768" y="18097"/>
                  </a:cubicBezTo>
                  <a:cubicBezTo>
                    <a:pt x="10631" y="18018"/>
                    <a:pt x="10592" y="17823"/>
                    <a:pt x="10494" y="17706"/>
                  </a:cubicBezTo>
                  <a:cubicBezTo>
                    <a:pt x="9986" y="17999"/>
                    <a:pt x="9517" y="18292"/>
                    <a:pt x="9244" y="18800"/>
                  </a:cubicBezTo>
                  <a:cubicBezTo>
                    <a:pt x="9107" y="19074"/>
                    <a:pt x="8853" y="19289"/>
                    <a:pt x="8560" y="19621"/>
                  </a:cubicBezTo>
                  <a:cubicBezTo>
                    <a:pt x="8560" y="19660"/>
                    <a:pt x="8540" y="19875"/>
                    <a:pt x="8540" y="19933"/>
                  </a:cubicBezTo>
                  <a:cubicBezTo>
                    <a:pt x="8247" y="20031"/>
                    <a:pt x="8052" y="20109"/>
                    <a:pt x="7876" y="20168"/>
                  </a:cubicBezTo>
                  <a:cubicBezTo>
                    <a:pt x="7797" y="20207"/>
                    <a:pt x="7719" y="20344"/>
                    <a:pt x="7661" y="20344"/>
                  </a:cubicBezTo>
                  <a:cubicBezTo>
                    <a:pt x="7567" y="20322"/>
                    <a:pt x="7483" y="20312"/>
                    <a:pt x="7408" y="20312"/>
                  </a:cubicBezTo>
                  <a:cubicBezTo>
                    <a:pt x="7009" y="20312"/>
                    <a:pt x="6844" y="20601"/>
                    <a:pt x="6762" y="21028"/>
                  </a:cubicBezTo>
                  <a:cubicBezTo>
                    <a:pt x="6742" y="21184"/>
                    <a:pt x="6410" y="21321"/>
                    <a:pt x="6215" y="21341"/>
                  </a:cubicBezTo>
                  <a:cubicBezTo>
                    <a:pt x="6004" y="21376"/>
                    <a:pt x="5778" y="21383"/>
                    <a:pt x="5535" y="21383"/>
                  </a:cubicBezTo>
                  <a:cubicBezTo>
                    <a:pt x="5373" y="21383"/>
                    <a:pt x="5202" y="21380"/>
                    <a:pt x="5023" y="21380"/>
                  </a:cubicBezTo>
                  <a:cubicBezTo>
                    <a:pt x="5120" y="21673"/>
                    <a:pt x="5179" y="21888"/>
                    <a:pt x="5277" y="22200"/>
                  </a:cubicBezTo>
                  <a:cubicBezTo>
                    <a:pt x="4749" y="22083"/>
                    <a:pt x="4319" y="22005"/>
                    <a:pt x="3850" y="21907"/>
                  </a:cubicBezTo>
                  <a:lnTo>
                    <a:pt x="3850" y="21907"/>
                  </a:lnTo>
                  <a:cubicBezTo>
                    <a:pt x="3909" y="22181"/>
                    <a:pt x="3948" y="22376"/>
                    <a:pt x="3967" y="22494"/>
                  </a:cubicBezTo>
                  <a:cubicBezTo>
                    <a:pt x="3537" y="22689"/>
                    <a:pt x="3146" y="22845"/>
                    <a:pt x="2756" y="23002"/>
                  </a:cubicBezTo>
                  <a:cubicBezTo>
                    <a:pt x="2736" y="22963"/>
                    <a:pt x="2697" y="22845"/>
                    <a:pt x="2697" y="22845"/>
                  </a:cubicBezTo>
                  <a:cubicBezTo>
                    <a:pt x="2443" y="22787"/>
                    <a:pt x="2267" y="22748"/>
                    <a:pt x="2072" y="22708"/>
                  </a:cubicBezTo>
                  <a:cubicBezTo>
                    <a:pt x="1954" y="22708"/>
                    <a:pt x="1818" y="22748"/>
                    <a:pt x="1720" y="22767"/>
                  </a:cubicBezTo>
                  <a:cubicBezTo>
                    <a:pt x="1779" y="22884"/>
                    <a:pt x="1779" y="23080"/>
                    <a:pt x="1857" y="23099"/>
                  </a:cubicBezTo>
                  <a:cubicBezTo>
                    <a:pt x="2580" y="23392"/>
                    <a:pt x="2169" y="23568"/>
                    <a:pt x="1798" y="23744"/>
                  </a:cubicBezTo>
                  <a:cubicBezTo>
                    <a:pt x="1622" y="23842"/>
                    <a:pt x="1427" y="23920"/>
                    <a:pt x="1290" y="23979"/>
                  </a:cubicBezTo>
                  <a:cubicBezTo>
                    <a:pt x="1368" y="24174"/>
                    <a:pt x="1407" y="24409"/>
                    <a:pt x="1485" y="24663"/>
                  </a:cubicBezTo>
                  <a:cubicBezTo>
                    <a:pt x="1231" y="24624"/>
                    <a:pt x="1114" y="24604"/>
                    <a:pt x="977" y="24545"/>
                  </a:cubicBezTo>
                  <a:cubicBezTo>
                    <a:pt x="919" y="24604"/>
                    <a:pt x="899" y="24643"/>
                    <a:pt x="841" y="24721"/>
                  </a:cubicBezTo>
                  <a:cubicBezTo>
                    <a:pt x="1036" y="24858"/>
                    <a:pt x="1231" y="25034"/>
                    <a:pt x="1407" y="25210"/>
                  </a:cubicBezTo>
                  <a:cubicBezTo>
                    <a:pt x="1524" y="25327"/>
                    <a:pt x="1603" y="25444"/>
                    <a:pt x="1700" y="25601"/>
                  </a:cubicBezTo>
                  <a:cubicBezTo>
                    <a:pt x="1661" y="25620"/>
                    <a:pt x="1603" y="25679"/>
                    <a:pt x="1564" y="25698"/>
                  </a:cubicBezTo>
                  <a:cubicBezTo>
                    <a:pt x="1368" y="25679"/>
                    <a:pt x="1173" y="25640"/>
                    <a:pt x="821" y="25601"/>
                  </a:cubicBezTo>
                  <a:lnTo>
                    <a:pt x="821" y="25601"/>
                  </a:lnTo>
                  <a:cubicBezTo>
                    <a:pt x="1036" y="26011"/>
                    <a:pt x="1212" y="26304"/>
                    <a:pt x="1427" y="26695"/>
                  </a:cubicBezTo>
                  <a:cubicBezTo>
                    <a:pt x="1173" y="26773"/>
                    <a:pt x="938" y="26851"/>
                    <a:pt x="508" y="26969"/>
                  </a:cubicBezTo>
                  <a:cubicBezTo>
                    <a:pt x="782" y="27086"/>
                    <a:pt x="938" y="27164"/>
                    <a:pt x="1212" y="27281"/>
                  </a:cubicBezTo>
                  <a:cubicBezTo>
                    <a:pt x="938" y="27399"/>
                    <a:pt x="821" y="27477"/>
                    <a:pt x="704" y="27535"/>
                  </a:cubicBezTo>
                  <a:cubicBezTo>
                    <a:pt x="857" y="27859"/>
                    <a:pt x="1059" y="27955"/>
                    <a:pt x="1298" y="27955"/>
                  </a:cubicBezTo>
                  <a:cubicBezTo>
                    <a:pt x="1578" y="27955"/>
                    <a:pt x="1908" y="27823"/>
                    <a:pt x="2267" y="27770"/>
                  </a:cubicBezTo>
                  <a:lnTo>
                    <a:pt x="2267" y="27770"/>
                  </a:lnTo>
                  <a:cubicBezTo>
                    <a:pt x="1876" y="28180"/>
                    <a:pt x="1583" y="28512"/>
                    <a:pt x="1290" y="28825"/>
                  </a:cubicBezTo>
                  <a:cubicBezTo>
                    <a:pt x="1466" y="29021"/>
                    <a:pt x="1603" y="29216"/>
                    <a:pt x="1798" y="29490"/>
                  </a:cubicBezTo>
                  <a:cubicBezTo>
                    <a:pt x="1270" y="29529"/>
                    <a:pt x="821" y="29587"/>
                    <a:pt x="254" y="29646"/>
                  </a:cubicBezTo>
                  <a:cubicBezTo>
                    <a:pt x="196" y="29880"/>
                    <a:pt x="98" y="30213"/>
                    <a:pt x="0" y="30564"/>
                  </a:cubicBezTo>
                  <a:cubicBezTo>
                    <a:pt x="109" y="30348"/>
                    <a:pt x="290" y="30045"/>
                    <a:pt x="633" y="30045"/>
                  </a:cubicBezTo>
                  <a:cubicBezTo>
                    <a:pt x="723" y="30045"/>
                    <a:pt x="824" y="30066"/>
                    <a:pt x="938" y="30115"/>
                  </a:cubicBezTo>
                  <a:cubicBezTo>
                    <a:pt x="1075" y="30682"/>
                    <a:pt x="919" y="31190"/>
                    <a:pt x="547" y="31600"/>
                  </a:cubicBezTo>
                  <a:cubicBezTo>
                    <a:pt x="59" y="32167"/>
                    <a:pt x="157" y="32773"/>
                    <a:pt x="841" y="33105"/>
                  </a:cubicBezTo>
                  <a:cubicBezTo>
                    <a:pt x="1075" y="33203"/>
                    <a:pt x="1290" y="33300"/>
                    <a:pt x="1524" y="33378"/>
                  </a:cubicBezTo>
                  <a:cubicBezTo>
                    <a:pt x="1388" y="33593"/>
                    <a:pt x="1270" y="33750"/>
                    <a:pt x="1173" y="33906"/>
                  </a:cubicBezTo>
                  <a:cubicBezTo>
                    <a:pt x="1192" y="33926"/>
                    <a:pt x="1212" y="33984"/>
                    <a:pt x="1270" y="34004"/>
                  </a:cubicBezTo>
                  <a:cubicBezTo>
                    <a:pt x="1407" y="33926"/>
                    <a:pt x="1564" y="33847"/>
                    <a:pt x="1720" y="33750"/>
                  </a:cubicBezTo>
                  <a:cubicBezTo>
                    <a:pt x="1759" y="33926"/>
                    <a:pt x="1798" y="34102"/>
                    <a:pt x="1818" y="34336"/>
                  </a:cubicBezTo>
                  <a:cubicBezTo>
                    <a:pt x="2795" y="34219"/>
                    <a:pt x="3850" y="34512"/>
                    <a:pt x="4417" y="33320"/>
                  </a:cubicBezTo>
                  <a:cubicBezTo>
                    <a:pt x="4495" y="33144"/>
                    <a:pt x="4788" y="33066"/>
                    <a:pt x="5003" y="32949"/>
                  </a:cubicBezTo>
                  <a:cubicBezTo>
                    <a:pt x="5120" y="32870"/>
                    <a:pt x="5277" y="32812"/>
                    <a:pt x="5374" y="32714"/>
                  </a:cubicBezTo>
                  <a:cubicBezTo>
                    <a:pt x="5597" y="32423"/>
                    <a:pt x="5777" y="32277"/>
                    <a:pt x="5956" y="32277"/>
                  </a:cubicBezTo>
                  <a:cubicBezTo>
                    <a:pt x="6138" y="32277"/>
                    <a:pt x="6320" y="32428"/>
                    <a:pt x="6547" y="32734"/>
                  </a:cubicBezTo>
                  <a:cubicBezTo>
                    <a:pt x="7074" y="32460"/>
                    <a:pt x="7446" y="31405"/>
                    <a:pt x="7172" y="30818"/>
                  </a:cubicBezTo>
                  <a:cubicBezTo>
                    <a:pt x="7661" y="30525"/>
                    <a:pt x="7856" y="29802"/>
                    <a:pt x="8833" y="29763"/>
                  </a:cubicBezTo>
                  <a:lnTo>
                    <a:pt x="8833" y="29763"/>
                  </a:lnTo>
                  <a:cubicBezTo>
                    <a:pt x="8618" y="30252"/>
                    <a:pt x="8442" y="30603"/>
                    <a:pt x="8267" y="30994"/>
                  </a:cubicBezTo>
                  <a:cubicBezTo>
                    <a:pt x="8462" y="31112"/>
                    <a:pt x="8755" y="31307"/>
                    <a:pt x="9029" y="31483"/>
                  </a:cubicBezTo>
                  <a:cubicBezTo>
                    <a:pt x="9126" y="31385"/>
                    <a:pt x="9205" y="31366"/>
                    <a:pt x="9244" y="31287"/>
                  </a:cubicBezTo>
                  <a:cubicBezTo>
                    <a:pt x="9674" y="30838"/>
                    <a:pt x="9634" y="29998"/>
                    <a:pt x="10494" y="29939"/>
                  </a:cubicBezTo>
                  <a:cubicBezTo>
                    <a:pt x="10553" y="29939"/>
                    <a:pt x="10592" y="29763"/>
                    <a:pt x="10592" y="29665"/>
                  </a:cubicBezTo>
                  <a:cubicBezTo>
                    <a:pt x="10592" y="29060"/>
                    <a:pt x="10651" y="28434"/>
                    <a:pt x="10553" y="27848"/>
                  </a:cubicBezTo>
                  <a:cubicBezTo>
                    <a:pt x="10475" y="27457"/>
                    <a:pt x="10494" y="27223"/>
                    <a:pt x="10846" y="27008"/>
                  </a:cubicBezTo>
                  <a:cubicBezTo>
                    <a:pt x="11354" y="26695"/>
                    <a:pt x="11432" y="26109"/>
                    <a:pt x="10983" y="25640"/>
                  </a:cubicBezTo>
                  <a:cubicBezTo>
                    <a:pt x="10670" y="25308"/>
                    <a:pt x="10690" y="24956"/>
                    <a:pt x="10807" y="24526"/>
                  </a:cubicBezTo>
                  <a:cubicBezTo>
                    <a:pt x="10905" y="24174"/>
                    <a:pt x="10787" y="23764"/>
                    <a:pt x="10787" y="23373"/>
                  </a:cubicBezTo>
                  <a:cubicBezTo>
                    <a:pt x="10768" y="23080"/>
                    <a:pt x="10709" y="22787"/>
                    <a:pt x="10748" y="22513"/>
                  </a:cubicBezTo>
                  <a:cubicBezTo>
                    <a:pt x="10787" y="22024"/>
                    <a:pt x="10885" y="21555"/>
                    <a:pt x="10983" y="21067"/>
                  </a:cubicBezTo>
                  <a:cubicBezTo>
                    <a:pt x="11041" y="20852"/>
                    <a:pt x="11041" y="20617"/>
                    <a:pt x="11159" y="20422"/>
                  </a:cubicBezTo>
                  <a:cubicBezTo>
                    <a:pt x="11400" y="20026"/>
                    <a:pt x="11611" y="19721"/>
                    <a:pt x="12125" y="19721"/>
                  </a:cubicBezTo>
                  <a:cubicBezTo>
                    <a:pt x="12195" y="19721"/>
                    <a:pt x="12270" y="19726"/>
                    <a:pt x="12351" y="19738"/>
                  </a:cubicBezTo>
                  <a:cubicBezTo>
                    <a:pt x="12376" y="19742"/>
                    <a:pt x="12402" y="19744"/>
                    <a:pt x="12429" y="19744"/>
                  </a:cubicBezTo>
                  <a:cubicBezTo>
                    <a:pt x="12803" y="19744"/>
                    <a:pt x="13243" y="19372"/>
                    <a:pt x="13699" y="19171"/>
                  </a:cubicBezTo>
                  <a:cubicBezTo>
                    <a:pt x="13601" y="18800"/>
                    <a:pt x="13445" y="18390"/>
                    <a:pt x="13406" y="17979"/>
                  </a:cubicBezTo>
                  <a:cubicBezTo>
                    <a:pt x="13387" y="17803"/>
                    <a:pt x="13445" y="17452"/>
                    <a:pt x="13582" y="17413"/>
                  </a:cubicBezTo>
                  <a:cubicBezTo>
                    <a:pt x="14031" y="17217"/>
                    <a:pt x="14110" y="16826"/>
                    <a:pt x="14188" y="16435"/>
                  </a:cubicBezTo>
                  <a:cubicBezTo>
                    <a:pt x="14325" y="15751"/>
                    <a:pt x="14227" y="14989"/>
                    <a:pt x="14774" y="14423"/>
                  </a:cubicBezTo>
                  <a:cubicBezTo>
                    <a:pt x="14774" y="14403"/>
                    <a:pt x="14794" y="14384"/>
                    <a:pt x="14774" y="14384"/>
                  </a:cubicBezTo>
                  <a:cubicBezTo>
                    <a:pt x="14676" y="13875"/>
                    <a:pt x="15009" y="13700"/>
                    <a:pt x="15399" y="13543"/>
                  </a:cubicBezTo>
                  <a:cubicBezTo>
                    <a:pt x="15849" y="13387"/>
                    <a:pt x="16142" y="13133"/>
                    <a:pt x="16083" y="12605"/>
                  </a:cubicBezTo>
                  <a:cubicBezTo>
                    <a:pt x="16064" y="12449"/>
                    <a:pt x="16318" y="12234"/>
                    <a:pt x="16513" y="12136"/>
                  </a:cubicBezTo>
                  <a:cubicBezTo>
                    <a:pt x="17295" y="11628"/>
                    <a:pt x="17412" y="11100"/>
                    <a:pt x="16845" y="10397"/>
                  </a:cubicBezTo>
                  <a:cubicBezTo>
                    <a:pt x="16943" y="10280"/>
                    <a:pt x="17041" y="10182"/>
                    <a:pt x="17139" y="10065"/>
                  </a:cubicBezTo>
                  <a:cubicBezTo>
                    <a:pt x="17549" y="9615"/>
                    <a:pt x="18233" y="9420"/>
                    <a:pt x="18370" y="8697"/>
                  </a:cubicBezTo>
                  <a:cubicBezTo>
                    <a:pt x="18387" y="8627"/>
                    <a:pt x="18624" y="8557"/>
                    <a:pt x="18799" y="8557"/>
                  </a:cubicBezTo>
                  <a:cubicBezTo>
                    <a:pt x="18820" y="8557"/>
                    <a:pt x="18840" y="8558"/>
                    <a:pt x="18858" y="8560"/>
                  </a:cubicBezTo>
                  <a:cubicBezTo>
                    <a:pt x="19015" y="8560"/>
                    <a:pt x="19171" y="8697"/>
                    <a:pt x="19249" y="8716"/>
                  </a:cubicBezTo>
                  <a:cubicBezTo>
                    <a:pt x="19386" y="8423"/>
                    <a:pt x="19445" y="8111"/>
                    <a:pt x="19640" y="7954"/>
                  </a:cubicBezTo>
                  <a:cubicBezTo>
                    <a:pt x="19796" y="7837"/>
                    <a:pt x="20129" y="7876"/>
                    <a:pt x="20422" y="7837"/>
                  </a:cubicBezTo>
                  <a:cubicBezTo>
                    <a:pt x="20596" y="7611"/>
                    <a:pt x="20413" y="7027"/>
                    <a:pt x="20910" y="7027"/>
                  </a:cubicBezTo>
                  <a:cubicBezTo>
                    <a:pt x="20971" y="7027"/>
                    <a:pt x="21042" y="7036"/>
                    <a:pt x="21125" y="7055"/>
                  </a:cubicBezTo>
                  <a:cubicBezTo>
                    <a:pt x="21145" y="6782"/>
                    <a:pt x="21145" y="6547"/>
                    <a:pt x="21164" y="6449"/>
                  </a:cubicBezTo>
                  <a:cubicBezTo>
                    <a:pt x="21418" y="6215"/>
                    <a:pt x="21555" y="6098"/>
                    <a:pt x="21692" y="5961"/>
                  </a:cubicBezTo>
                  <a:cubicBezTo>
                    <a:pt x="21848" y="5726"/>
                    <a:pt x="22024" y="5492"/>
                    <a:pt x="22180" y="5238"/>
                  </a:cubicBezTo>
                  <a:cubicBezTo>
                    <a:pt x="22513" y="5492"/>
                    <a:pt x="22962" y="5668"/>
                    <a:pt x="23177" y="6000"/>
                  </a:cubicBezTo>
                  <a:cubicBezTo>
                    <a:pt x="23399" y="6333"/>
                    <a:pt x="24034" y="6783"/>
                    <a:pt x="24484" y="6783"/>
                  </a:cubicBezTo>
                  <a:cubicBezTo>
                    <a:pt x="24589" y="6783"/>
                    <a:pt x="24683" y="6759"/>
                    <a:pt x="24760" y="6703"/>
                  </a:cubicBezTo>
                  <a:cubicBezTo>
                    <a:pt x="24921" y="6589"/>
                    <a:pt x="25054" y="6538"/>
                    <a:pt x="25173" y="6538"/>
                  </a:cubicBezTo>
                  <a:cubicBezTo>
                    <a:pt x="25399" y="6538"/>
                    <a:pt x="25571" y="6728"/>
                    <a:pt x="25776" y="7036"/>
                  </a:cubicBezTo>
                  <a:cubicBezTo>
                    <a:pt x="26011" y="6782"/>
                    <a:pt x="26206" y="6586"/>
                    <a:pt x="26343" y="6371"/>
                  </a:cubicBezTo>
                  <a:cubicBezTo>
                    <a:pt x="26812" y="5609"/>
                    <a:pt x="26910" y="4749"/>
                    <a:pt x="27007" y="3909"/>
                  </a:cubicBezTo>
                  <a:cubicBezTo>
                    <a:pt x="27027" y="3674"/>
                    <a:pt x="27242" y="3420"/>
                    <a:pt x="27457" y="3264"/>
                  </a:cubicBezTo>
                  <a:cubicBezTo>
                    <a:pt x="27769" y="3069"/>
                    <a:pt x="28141" y="2971"/>
                    <a:pt x="28493" y="2834"/>
                  </a:cubicBezTo>
                  <a:cubicBezTo>
                    <a:pt x="28649" y="2776"/>
                    <a:pt x="28825" y="2756"/>
                    <a:pt x="29040" y="2736"/>
                  </a:cubicBezTo>
                  <a:lnTo>
                    <a:pt x="29040" y="2736"/>
                  </a:lnTo>
                  <a:cubicBezTo>
                    <a:pt x="28962" y="2971"/>
                    <a:pt x="28942" y="3127"/>
                    <a:pt x="28864" y="3323"/>
                  </a:cubicBezTo>
                  <a:cubicBezTo>
                    <a:pt x="29118" y="3381"/>
                    <a:pt x="29313" y="3440"/>
                    <a:pt x="29528" y="3479"/>
                  </a:cubicBezTo>
                  <a:cubicBezTo>
                    <a:pt x="30134" y="3655"/>
                    <a:pt x="30329" y="4046"/>
                    <a:pt x="30134" y="4632"/>
                  </a:cubicBezTo>
                  <a:cubicBezTo>
                    <a:pt x="30056" y="4886"/>
                    <a:pt x="30056" y="5140"/>
                    <a:pt x="30036" y="5414"/>
                  </a:cubicBezTo>
                  <a:cubicBezTo>
                    <a:pt x="30154" y="4710"/>
                    <a:pt x="30564" y="4202"/>
                    <a:pt x="31267" y="3909"/>
                  </a:cubicBezTo>
                  <a:cubicBezTo>
                    <a:pt x="31502" y="3811"/>
                    <a:pt x="31639" y="3538"/>
                    <a:pt x="31854" y="3362"/>
                  </a:cubicBezTo>
                  <a:cubicBezTo>
                    <a:pt x="31795" y="3323"/>
                    <a:pt x="31776" y="3264"/>
                    <a:pt x="31717" y="3186"/>
                  </a:cubicBezTo>
                  <a:lnTo>
                    <a:pt x="30779" y="3186"/>
                  </a:lnTo>
                  <a:cubicBezTo>
                    <a:pt x="31404" y="2776"/>
                    <a:pt x="31385" y="2404"/>
                    <a:pt x="31053" y="2150"/>
                  </a:cubicBezTo>
                  <a:cubicBezTo>
                    <a:pt x="31228" y="1955"/>
                    <a:pt x="31541" y="1701"/>
                    <a:pt x="31522" y="1603"/>
                  </a:cubicBezTo>
                  <a:cubicBezTo>
                    <a:pt x="31414" y="1298"/>
                    <a:pt x="31253" y="1195"/>
                    <a:pt x="31071" y="1195"/>
                  </a:cubicBezTo>
                  <a:cubicBezTo>
                    <a:pt x="30855" y="1195"/>
                    <a:pt x="30610" y="1339"/>
                    <a:pt x="30388" y="1466"/>
                  </a:cubicBezTo>
                  <a:cubicBezTo>
                    <a:pt x="30290" y="1120"/>
                    <a:pt x="30205" y="935"/>
                    <a:pt x="30029" y="935"/>
                  </a:cubicBezTo>
                  <a:cubicBezTo>
                    <a:pt x="29818" y="935"/>
                    <a:pt x="29476" y="1203"/>
                    <a:pt x="28825" y="1779"/>
                  </a:cubicBezTo>
                  <a:cubicBezTo>
                    <a:pt x="28707" y="1466"/>
                    <a:pt x="28551" y="1173"/>
                    <a:pt x="28551" y="880"/>
                  </a:cubicBezTo>
                  <a:cubicBezTo>
                    <a:pt x="28551" y="606"/>
                    <a:pt x="28707" y="333"/>
                    <a:pt x="28825" y="59"/>
                  </a:cubicBezTo>
                  <a:cubicBezTo>
                    <a:pt x="28766" y="40"/>
                    <a:pt x="28688" y="20"/>
                    <a:pt x="28649" y="1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"/>
            <p:cNvSpPr/>
            <p:nvPr/>
          </p:nvSpPr>
          <p:spPr>
            <a:xfrm>
              <a:off x="1754175" y="2277025"/>
              <a:ext cx="447525" cy="333325"/>
            </a:xfrm>
            <a:custGeom>
              <a:rect b="b" l="l" r="r" t="t"/>
              <a:pathLst>
                <a:path extrusionOk="0" h="13333" w="17901">
                  <a:moveTo>
                    <a:pt x="10669" y="0"/>
                  </a:moveTo>
                  <a:cubicBezTo>
                    <a:pt x="10380" y="0"/>
                    <a:pt x="10131" y="93"/>
                    <a:pt x="9967" y="267"/>
                  </a:cubicBezTo>
                  <a:cubicBezTo>
                    <a:pt x="9791" y="462"/>
                    <a:pt x="9517" y="638"/>
                    <a:pt x="9283" y="638"/>
                  </a:cubicBezTo>
                  <a:cubicBezTo>
                    <a:pt x="8833" y="677"/>
                    <a:pt x="8501" y="755"/>
                    <a:pt x="8169" y="1029"/>
                  </a:cubicBezTo>
                  <a:cubicBezTo>
                    <a:pt x="8105" y="1093"/>
                    <a:pt x="7994" y="1110"/>
                    <a:pt x="7870" y="1110"/>
                  </a:cubicBezTo>
                  <a:cubicBezTo>
                    <a:pt x="7729" y="1110"/>
                    <a:pt x="7571" y="1088"/>
                    <a:pt x="7446" y="1088"/>
                  </a:cubicBezTo>
                  <a:cubicBezTo>
                    <a:pt x="7192" y="1088"/>
                    <a:pt x="6868" y="996"/>
                    <a:pt x="6655" y="996"/>
                  </a:cubicBezTo>
                  <a:cubicBezTo>
                    <a:pt x="6573" y="996"/>
                    <a:pt x="6507" y="1010"/>
                    <a:pt x="6469" y="1048"/>
                  </a:cubicBezTo>
                  <a:cubicBezTo>
                    <a:pt x="6290" y="1245"/>
                    <a:pt x="6122" y="1314"/>
                    <a:pt x="5960" y="1314"/>
                  </a:cubicBezTo>
                  <a:cubicBezTo>
                    <a:pt x="5751" y="1314"/>
                    <a:pt x="5553" y="1198"/>
                    <a:pt x="5355" y="1088"/>
                  </a:cubicBezTo>
                  <a:cubicBezTo>
                    <a:pt x="4995" y="908"/>
                    <a:pt x="4636" y="812"/>
                    <a:pt x="4232" y="812"/>
                  </a:cubicBezTo>
                  <a:cubicBezTo>
                    <a:pt x="4021" y="812"/>
                    <a:pt x="3798" y="839"/>
                    <a:pt x="3557" y="892"/>
                  </a:cubicBezTo>
                  <a:cubicBezTo>
                    <a:pt x="4202" y="1517"/>
                    <a:pt x="3811" y="1908"/>
                    <a:pt x="3342" y="2260"/>
                  </a:cubicBezTo>
                  <a:cubicBezTo>
                    <a:pt x="3225" y="2358"/>
                    <a:pt x="3029" y="2416"/>
                    <a:pt x="2931" y="2553"/>
                  </a:cubicBezTo>
                  <a:cubicBezTo>
                    <a:pt x="2736" y="2768"/>
                    <a:pt x="2521" y="3003"/>
                    <a:pt x="2384" y="3315"/>
                  </a:cubicBezTo>
                  <a:cubicBezTo>
                    <a:pt x="2091" y="3960"/>
                    <a:pt x="2150" y="4722"/>
                    <a:pt x="1407" y="5230"/>
                  </a:cubicBezTo>
                  <a:cubicBezTo>
                    <a:pt x="821" y="5641"/>
                    <a:pt x="430" y="6325"/>
                    <a:pt x="0" y="6852"/>
                  </a:cubicBezTo>
                  <a:cubicBezTo>
                    <a:pt x="215" y="7087"/>
                    <a:pt x="352" y="7224"/>
                    <a:pt x="391" y="7341"/>
                  </a:cubicBezTo>
                  <a:cubicBezTo>
                    <a:pt x="489" y="7830"/>
                    <a:pt x="547" y="8338"/>
                    <a:pt x="625" y="8846"/>
                  </a:cubicBezTo>
                  <a:lnTo>
                    <a:pt x="782" y="8768"/>
                  </a:lnTo>
                  <a:cubicBezTo>
                    <a:pt x="1036" y="8983"/>
                    <a:pt x="1407" y="9119"/>
                    <a:pt x="1524" y="9393"/>
                  </a:cubicBezTo>
                  <a:cubicBezTo>
                    <a:pt x="1661" y="9667"/>
                    <a:pt x="1524" y="10038"/>
                    <a:pt x="1505" y="10331"/>
                  </a:cubicBezTo>
                  <a:cubicBezTo>
                    <a:pt x="1857" y="10409"/>
                    <a:pt x="2247" y="10409"/>
                    <a:pt x="2501" y="10605"/>
                  </a:cubicBezTo>
                  <a:cubicBezTo>
                    <a:pt x="2685" y="10724"/>
                    <a:pt x="2839" y="10795"/>
                    <a:pt x="2993" y="10795"/>
                  </a:cubicBezTo>
                  <a:cubicBezTo>
                    <a:pt x="3117" y="10795"/>
                    <a:pt x="3241" y="10748"/>
                    <a:pt x="3381" y="10644"/>
                  </a:cubicBezTo>
                  <a:cubicBezTo>
                    <a:pt x="3512" y="10546"/>
                    <a:pt x="3666" y="10448"/>
                    <a:pt x="3812" y="10448"/>
                  </a:cubicBezTo>
                  <a:cubicBezTo>
                    <a:pt x="3927" y="10448"/>
                    <a:pt x="4037" y="10510"/>
                    <a:pt x="4123" y="10683"/>
                  </a:cubicBezTo>
                  <a:cubicBezTo>
                    <a:pt x="4163" y="10780"/>
                    <a:pt x="4006" y="10976"/>
                    <a:pt x="4026" y="11093"/>
                  </a:cubicBezTo>
                  <a:cubicBezTo>
                    <a:pt x="4221" y="11660"/>
                    <a:pt x="4436" y="12187"/>
                    <a:pt x="4651" y="12715"/>
                  </a:cubicBezTo>
                  <a:cubicBezTo>
                    <a:pt x="4710" y="12813"/>
                    <a:pt x="4886" y="12911"/>
                    <a:pt x="4983" y="12911"/>
                  </a:cubicBezTo>
                  <a:cubicBezTo>
                    <a:pt x="5921" y="12989"/>
                    <a:pt x="6859" y="13028"/>
                    <a:pt x="7817" y="13126"/>
                  </a:cubicBezTo>
                  <a:cubicBezTo>
                    <a:pt x="8227" y="13165"/>
                    <a:pt x="8638" y="13282"/>
                    <a:pt x="9048" y="13321"/>
                  </a:cubicBezTo>
                  <a:cubicBezTo>
                    <a:pt x="9112" y="13328"/>
                    <a:pt x="9182" y="13333"/>
                    <a:pt x="9249" y="13333"/>
                  </a:cubicBezTo>
                  <a:cubicBezTo>
                    <a:pt x="9366" y="13333"/>
                    <a:pt x="9475" y="13319"/>
                    <a:pt x="9537" y="13282"/>
                  </a:cubicBezTo>
                  <a:cubicBezTo>
                    <a:pt x="10162" y="12832"/>
                    <a:pt x="10905" y="12617"/>
                    <a:pt x="11237" y="11836"/>
                  </a:cubicBezTo>
                  <a:cubicBezTo>
                    <a:pt x="11276" y="11718"/>
                    <a:pt x="11471" y="11660"/>
                    <a:pt x="11628" y="11582"/>
                  </a:cubicBezTo>
                  <a:cubicBezTo>
                    <a:pt x="11864" y="11440"/>
                    <a:pt x="12100" y="11390"/>
                    <a:pt x="12337" y="11390"/>
                  </a:cubicBezTo>
                  <a:cubicBezTo>
                    <a:pt x="12689" y="11390"/>
                    <a:pt x="13044" y="11500"/>
                    <a:pt x="13406" y="11582"/>
                  </a:cubicBezTo>
                  <a:cubicBezTo>
                    <a:pt x="14285" y="11816"/>
                    <a:pt x="15262" y="11484"/>
                    <a:pt x="16025" y="12227"/>
                  </a:cubicBezTo>
                  <a:cubicBezTo>
                    <a:pt x="16064" y="12207"/>
                    <a:pt x="16142" y="12168"/>
                    <a:pt x="16181" y="12129"/>
                  </a:cubicBezTo>
                  <a:cubicBezTo>
                    <a:pt x="16161" y="11836"/>
                    <a:pt x="16122" y="11562"/>
                    <a:pt x="16142" y="11269"/>
                  </a:cubicBezTo>
                  <a:cubicBezTo>
                    <a:pt x="16161" y="10898"/>
                    <a:pt x="16337" y="10487"/>
                    <a:pt x="16240" y="10175"/>
                  </a:cubicBezTo>
                  <a:cubicBezTo>
                    <a:pt x="16044" y="9510"/>
                    <a:pt x="16376" y="9119"/>
                    <a:pt x="16748" y="8533"/>
                  </a:cubicBezTo>
                  <a:cubicBezTo>
                    <a:pt x="16943" y="8846"/>
                    <a:pt x="17119" y="9080"/>
                    <a:pt x="17256" y="9315"/>
                  </a:cubicBezTo>
                  <a:cubicBezTo>
                    <a:pt x="17334" y="9198"/>
                    <a:pt x="17490" y="9080"/>
                    <a:pt x="17549" y="8904"/>
                  </a:cubicBezTo>
                  <a:cubicBezTo>
                    <a:pt x="17686" y="8650"/>
                    <a:pt x="17901" y="8338"/>
                    <a:pt x="17842" y="8123"/>
                  </a:cubicBezTo>
                  <a:cubicBezTo>
                    <a:pt x="17759" y="7724"/>
                    <a:pt x="17225" y="7298"/>
                    <a:pt x="16910" y="7298"/>
                  </a:cubicBezTo>
                  <a:cubicBezTo>
                    <a:pt x="16855" y="7298"/>
                    <a:pt x="16806" y="7312"/>
                    <a:pt x="16767" y="7341"/>
                  </a:cubicBezTo>
                  <a:cubicBezTo>
                    <a:pt x="16606" y="7462"/>
                    <a:pt x="16451" y="7497"/>
                    <a:pt x="16300" y="7497"/>
                  </a:cubicBezTo>
                  <a:cubicBezTo>
                    <a:pt x="16102" y="7497"/>
                    <a:pt x="15911" y="7437"/>
                    <a:pt x="15720" y="7437"/>
                  </a:cubicBezTo>
                  <a:cubicBezTo>
                    <a:pt x="15704" y="7437"/>
                    <a:pt x="15689" y="7438"/>
                    <a:pt x="15673" y="7439"/>
                  </a:cubicBezTo>
                  <a:cubicBezTo>
                    <a:pt x="15598" y="7449"/>
                    <a:pt x="15531" y="7454"/>
                    <a:pt x="15470" y="7454"/>
                  </a:cubicBezTo>
                  <a:cubicBezTo>
                    <a:pt x="14972" y="7454"/>
                    <a:pt x="14904" y="7114"/>
                    <a:pt x="14852" y="6696"/>
                  </a:cubicBezTo>
                  <a:cubicBezTo>
                    <a:pt x="14774" y="6266"/>
                    <a:pt x="14657" y="5817"/>
                    <a:pt x="14598" y="5387"/>
                  </a:cubicBezTo>
                  <a:cubicBezTo>
                    <a:pt x="14578" y="5230"/>
                    <a:pt x="14657" y="5074"/>
                    <a:pt x="14696" y="4898"/>
                  </a:cubicBezTo>
                  <a:cubicBezTo>
                    <a:pt x="14754" y="4722"/>
                    <a:pt x="14891" y="4527"/>
                    <a:pt x="14852" y="4390"/>
                  </a:cubicBezTo>
                  <a:cubicBezTo>
                    <a:pt x="14696" y="3999"/>
                    <a:pt x="14696" y="3530"/>
                    <a:pt x="14188" y="3315"/>
                  </a:cubicBezTo>
                  <a:cubicBezTo>
                    <a:pt x="13953" y="3218"/>
                    <a:pt x="13680" y="2866"/>
                    <a:pt x="13660" y="2592"/>
                  </a:cubicBezTo>
                  <a:cubicBezTo>
                    <a:pt x="13601" y="2201"/>
                    <a:pt x="13386" y="2104"/>
                    <a:pt x="13093" y="2045"/>
                  </a:cubicBezTo>
                  <a:cubicBezTo>
                    <a:pt x="12917" y="1987"/>
                    <a:pt x="12722" y="1947"/>
                    <a:pt x="12448" y="1889"/>
                  </a:cubicBezTo>
                  <a:cubicBezTo>
                    <a:pt x="12800" y="1029"/>
                    <a:pt x="12233" y="716"/>
                    <a:pt x="11725" y="384"/>
                  </a:cubicBezTo>
                  <a:cubicBezTo>
                    <a:pt x="11706" y="345"/>
                    <a:pt x="11667" y="325"/>
                    <a:pt x="11628" y="306"/>
                  </a:cubicBezTo>
                  <a:cubicBezTo>
                    <a:pt x="11301" y="98"/>
                    <a:pt x="10964" y="0"/>
                    <a:pt x="10669" y="0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"/>
            <p:cNvSpPr/>
            <p:nvPr/>
          </p:nvSpPr>
          <p:spPr>
            <a:xfrm>
              <a:off x="1487900" y="2954950"/>
              <a:ext cx="27400" cy="19575"/>
            </a:xfrm>
            <a:custGeom>
              <a:rect b="b" l="l" r="r" t="t"/>
              <a:pathLst>
                <a:path extrusionOk="0" h="783" w="1096">
                  <a:moveTo>
                    <a:pt x="1" y="1"/>
                  </a:moveTo>
                  <a:lnTo>
                    <a:pt x="1" y="1"/>
                  </a:lnTo>
                  <a:cubicBezTo>
                    <a:pt x="333" y="274"/>
                    <a:pt x="704" y="548"/>
                    <a:pt x="1095" y="782"/>
                  </a:cubicBezTo>
                  <a:cubicBezTo>
                    <a:pt x="724" y="548"/>
                    <a:pt x="372" y="274"/>
                    <a:pt x="1" y="1"/>
                  </a:cubicBezTo>
                  <a:close/>
                </a:path>
              </a:pathLst>
            </a:custGeom>
            <a:solidFill>
              <a:srgbClr val="204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"/>
            <p:cNvSpPr/>
            <p:nvPr/>
          </p:nvSpPr>
          <p:spPr>
            <a:xfrm>
              <a:off x="1486450" y="2954475"/>
              <a:ext cx="500" cy="500"/>
            </a:xfrm>
            <a:custGeom>
              <a:rect b="b" l="l" r="r" t="t"/>
              <a:pathLst>
                <a:path extrusionOk="0" h="20" w="20">
                  <a:moveTo>
                    <a:pt x="0" y="0"/>
                  </a:moveTo>
                  <a:lnTo>
                    <a:pt x="20" y="20"/>
                  </a:ln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204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"/>
            <p:cNvSpPr/>
            <p:nvPr/>
          </p:nvSpPr>
          <p:spPr>
            <a:xfrm>
              <a:off x="1071175" y="2424375"/>
              <a:ext cx="49375" cy="104100"/>
            </a:xfrm>
            <a:custGeom>
              <a:rect b="b" l="l" r="r" t="t"/>
              <a:pathLst>
                <a:path extrusionOk="0" h="4164" w="1975">
                  <a:moveTo>
                    <a:pt x="0" y="1"/>
                  </a:moveTo>
                  <a:cubicBezTo>
                    <a:pt x="626" y="1428"/>
                    <a:pt x="1271" y="2815"/>
                    <a:pt x="1974" y="4163"/>
                  </a:cubicBezTo>
                  <a:lnTo>
                    <a:pt x="1974" y="4163"/>
                  </a:lnTo>
                  <a:cubicBezTo>
                    <a:pt x="1271" y="2815"/>
                    <a:pt x="626" y="1428"/>
                    <a:pt x="0" y="1"/>
                  </a:cubicBezTo>
                  <a:close/>
                </a:path>
              </a:pathLst>
            </a:custGeom>
            <a:solidFill>
              <a:srgbClr val="204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"/>
            <p:cNvSpPr/>
            <p:nvPr/>
          </p:nvSpPr>
          <p:spPr>
            <a:xfrm>
              <a:off x="1070200" y="2372100"/>
              <a:ext cx="566250" cy="601925"/>
            </a:xfrm>
            <a:custGeom>
              <a:rect b="b" l="l" r="r" t="t"/>
              <a:pathLst>
                <a:path extrusionOk="0" h="24077" w="22650">
                  <a:moveTo>
                    <a:pt x="7543" y="1"/>
                  </a:moveTo>
                  <a:cubicBezTo>
                    <a:pt x="7504" y="294"/>
                    <a:pt x="7465" y="509"/>
                    <a:pt x="7426" y="802"/>
                  </a:cubicBezTo>
                  <a:cubicBezTo>
                    <a:pt x="7273" y="756"/>
                    <a:pt x="7144" y="686"/>
                    <a:pt x="7039" y="686"/>
                  </a:cubicBezTo>
                  <a:cubicBezTo>
                    <a:pt x="7010" y="686"/>
                    <a:pt x="6983" y="692"/>
                    <a:pt x="6957" y="704"/>
                  </a:cubicBezTo>
                  <a:cubicBezTo>
                    <a:pt x="6840" y="724"/>
                    <a:pt x="6723" y="900"/>
                    <a:pt x="6645" y="1017"/>
                  </a:cubicBezTo>
                  <a:cubicBezTo>
                    <a:pt x="6586" y="1134"/>
                    <a:pt x="6645" y="1369"/>
                    <a:pt x="6566" y="1408"/>
                  </a:cubicBezTo>
                  <a:cubicBezTo>
                    <a:pt x="6501" y="1460"/>
                    <a:pt x="6393" y="1469"/>
                    <a:pt x="6287" y="1469"/>
                  </a:cubicBezTo>
                  <a:cubicBezTo>
                    <a:pt x="6234" y="1469"/>
                    <a:pt x="6182" y="1467"/>
                    <a:pt x="6136" y="1467"/>
                  </a:cubicBezTo>
                  <a:cubicBezTo>
                    <a:pt x="5941" y="1427"/>
                    <a:pt x="5746" y="1427"/>
                    <a:pt x="5570" y="1369"/>
                  </a:cubicBezTo>
                  <a:cubicBezTo>
                    <a:pt x="5374" y="1310"/>
                    <a:pt x="5198" y="1213"/>
                    <a:pt x="5101" y="1173"/>
                  </a:cubicBezTo>
                  <a:cubicBezTo>
                    <a:pt x="4769" y="1525"/>
                    <a:pt x="4397" y="1897"/>
                    <a:pt x="3948" y="2366"/>
                  </a:cubicBezTo>
                  <a:cubicBezTo>
                    <a:pt x="3616" y="1916"/>
                    <a:pt x="3244" y="1408"/>
                    <a:pt x="2834" y="841"/>
                  </a:cubicBezTo>
                  <a:cubicBezTo>
                    <a:pt x="2775" y="1017"/>
                    <a:pt x="2736" y="1193"/>
                    <a:pt x="2658" y="1330"/>
                  </a:cubicBezTo>
                  <a:cubicBezTo>
                    <a:pt x="2521" y="1700"/>
                    <a:pt x="2229" y="1926"/>
                    <a:pt x="1905" y="1926"/>
                  </a:cubicBezTo>
                  <a:cubicBezTo>
                    <a:pt x="1768" y="1926"/>
                    <a:pt x="1625" y="1886"/>
                    <a:pt x="1485" y="1799"/>
                  </a:cubicBezTo>
                  <a:cubicBezTo>
                    <a:pt x="1294" y="1681"/>
                    <a:pt x="1122" y="1636"/>
                    <a:pt x="961" y="1636"/>
                  </a:cubicBezTo>
                  <a:cubicBezTo>
                    <a:pt x="614" y="1636"/>
                    <a:pt x="321" y="1847"/>
                    <a:pt x="0" y="1994"/>
                  </a:cubicBezTo>
                  <a:cubicBezTo>
                    <a:pt x="20" y="2053"/>
                    <a:pt x="20" y="2072"/>
                    <a:pt x="39" y="2111"/>
                  </a:cubicBezTo>
                  <a:cubicBezTo>
                    <a:pt x="665" y="3538"/>
                    <a:pt x="1310" y="4926"/>
                    <a:pt x="2033" y="6274"/>
                  </a:cubicBezTo>
                  <a:cubicBezTo>
                    <a:pt x="2189" y="6176"/>
                    <a:pt x="2384" y="6098"/>
                    <a:pt x="2521" y="6098"/>
                  </a:cubicBezTo>
                  <a:cubicBezTo>
                    <a:pt x="3147" y="6157"/>
                    <a:pt x="3752" y="6391"/>
                    <a:pt x="4280" y="6508"/>
                  </a:cubicBezTo>
                  <a:cubicBezTo>
                    <a:pt x="4690" y="6411"/>
                    <a:pt x="5023" y="6352"/>
                    <a:pt x="5374" y="6254"/>
                  </a:cubicBezTo>
                  <a:cubicBezTo>
                    <a:pt x="5394" y="6293"/>
                    <a:pt x="5394" y="6352"/>
                    <a:pt x="5413" y="6391"/>
                  </a:cubicBezTo>
                  <a:cubicBezTo>
                    <a:pt x="5316" y="6548"/>
                    <a:pt x="5218" y="6704"/>
                    <a:pt x="5179" y="6782"/>
                  </a:cubicBezTo>
                  <a:cubicBezTo>
                    <a:pt x="5374" y="7271"/>
                    <a:pt x="5648" y="7681"/>
                    <a:pt x="5687" y="8130"/>
                  </a:cubicBezTo>
                  <a:cubicBezTo>
                    <a:pt x="5961" y="9889"/>
                    <a:pt x="6918" y="11257"/>
                    <a:pt x="8052" y="12527"/>
                  </a:cubicBezTo>
                  <a:cubicBezTo>
                    <a:pt x="8794" y="13309"/>
                    <a:pt x="9556" y="14071"/>
                    <a:pt x="10338" y="14814"/>
                  </a:cubicBezTo>
                  <a:cubicBezTo>
                    <a:pt x="10651" y="15146"/>
                    <a:pt x="10983" y="15459"/>
                    <a:pt x="11374" y="15654"/>
                  </a:cubicBezTo>
                  <a:cubicBezTo>
                    <a:pt x="11921" y="15928"/>
                    <a:pt x="12449" y="16123"/>
                    <a:pt x="12898" y="16573"/>
                  </a:cubicBezTo>
                  <a:cubicBezTo>
                    <a:pt x="13308" y="17003"/>
                    <a:pt x="13777" y="17393"/>
                    <a:pt x="14305" y="17647"/>
                  </a:cubicBezTo>
                  <a:cubicBezTo>
                    <a:pt x="14696" y="17843"/>
                    <a:pt x="14852" y="18077"/>
                    <a:pt x="14833" y="18468"/>
                  </a:cubicBezTo>
                  <a:cubicBezTo>
                    <a:pt x="14754" y="19054"/>
                    <a:pt x="15067" y="19172"/>
                    <a:pt x="15556" y="19250"/>
                  </a:cubicBezTo>
                  <a:cubicBezTo>
                    <a:pt x="15907" y="19309"/>
                    <a:pt x="16357" y="19484"/>
                    <a:pt x="16533" y="19778"/>
                  </a:cubicBezTo>
                  <a:cubicBezTo>
                    <a:pt x="16885" y="20383"/>
                    <a:pt x="17119" y="21067"/>
                    <a:pt x="17334" y="21751"/>
                  </a:cubicBezTo>
                  <a:cubicBezTo>
                    <a:pt x="17569" y="22513"/>
                    <a:pt x="17393" y="22807"/>
                    <a:pt x="16787" y="23022"/>
                  </a:cubicBezTo>
                  <a:cubicBezTo>
                    <a:pt x="16748" y="23119"/>
                    <a:pt x="16709" y="23197"/>
                    <a:pt x="16689" y="23276"/>
                  </a:cubicBezTo>
                  <a:lnTo>
                    <a:pt x="16709" y="23295"/>
                  </a:lnTo>
                  <a:cubicBezTo>
                    <a:pt x="17080" y="23569"/>
                    <a:pt x="17432" y="23842"/>
                    <a:pt x="17803" y="24077"/>
                  </a:cubicBezTo>
                  <a:cubicBezTo>
                    <a:pt x="17862" y="24038"/>
                    <a:pt x="17881" y="23940"/>
                    <a:pt x="17901" y="23842"/>
                  </a:cubicBezTo>
                  <a:cubicBezTo>
                    <a:pt x="17940" y="23608"/>
                    <a:pt x="17998" y="23412"/>
                    <a:pt x="18038" y="23276"/>
                  </a:cubicBezTo>
                  <a:cubicBezTo>
                    <a:pt x="18253" y="22807"/>
                    <a:pt x="18604" y="22592"/>
                    <a:pt x="19347" y="22435"/>
                  </a:cubicBezTo>
                  <a:lnTo>
                    <a:pt x="19347" y="21204"/>
                  </a:lnTo>
                  <a:lnTo>
                    <a:pt x="19347" y="20755"/>
                  </a:lnTo>
                  <a:cubicBezTo>
                    <a:pt x="19073" y="20833"/>
                    <a:pt x="18897" y="20872"/>
                    <a:pt x="18741" y="20911"/>
                  </a:cubicBezTo>
                  <a:cubicBezTo>
                    <a:pt x="17998" y="20051"/>
                    <a:pt x="18350" y="19269"/>
                    <a:pt x="18858" y="18566"/>
                  </a:cubicBezTo>
                  <a:cubicBezTo>
                    <a:pt x="19067" y="18287"/>
                    <a:pt x="19221" y="18155"/>
                    <a:pt x="19393" y="18155"/>
                  </a:cubicBezTo>
                  <a:cubicBezTo>
                    <a:pt x="19559" y="18155"/>
                    <a:pt x="19743" y="18277"/>
                    <a:pt x="20011" y="18507"/>
                  </a:cubicBezTo>
                  <a:cubicBezTo>
                    <a:pt x="20148" y="18625"/>
                    <a:pt x="20383" y="18683"/>
                    <a:pt x="20598" y="18683"/>
                  </a:cubicBezTo>
                  <a:cubicBezTo>
                    <a:pt x="20682" y="18690"/>
                    <a:pt x="20769" y="18692"/>
                    <a:pt x="20855" y="18692"/>
                  </a:cubicBezTo>
                  <a:cubicBezTo>
                    <a:pt x="21025" y="18692"/>
                    <a:pt x="21190" y="18683"/>
                    <a:pt x="21321" y="18683"/>
                  </a:cubicBezTo>
                  <a:cubicBezTo>
                    <a:pt x="21477" y="19074"/>
                    <a:pt x="21536" y="19406"/>
                    <a:pt x="21692" y="19680"/>
                  </a:cubicBezTo>
                  <a:cubicBezTo>
                    <a:pt x="21770" y="19797"/>
                    <a:pt x="21985" y="19934"/>
                    <a:pt x="22161" y="19934"/>
                  </a:cubicBezTo>
                  <a:cubicBezTo>
                    <a:pt x="22278" y="19934"/>
                    <a:pt x="22454" y="19738"/>
                    <a:pt x="22474" y="19582"/>
                  </a:cubicBezTo>
                  <a:cubicBezTo>
                    <a:pt x="22649" y="18761"/>
                    <a:pt x="21692" y="17491"/>
                    <a:pt x="20813" y="17354"/>
                  </a:cubicBezTo>
                  <a:cubicBezTo>
                    <a:pt x="20656" y="17335"/>
                    <a:pt x="20461" y="17335"/>
                    <a:pt x="20363" y="17257"/>
                  </a:cubicBezTo>
                  <a:cubicBezTo>
                    <a:pt x="19308" y="16377"/>
                    <a:pt x="18018" y="16065"/>
                    <a:pt x="16748" y="15498"/>
                  </a:cubicBezTo>
                  <a:cubicBezTo>
                    <a:pt x="16943" y="15361"/>
                    <a:pt x="17119" y="15263"/>
                    <a:pt x="17295" y="15146"/>
                  </a:cubicBezTo>
                  <a:cubicBezTo>
                    <a:pt x="17412" y="15048"/>
                    <a:pt x="17510" y="14912"/>
                    <a:pt x="17627" y="14794"/>
                  </a:cubicBezTo>
                  <a:cubicBezTo>
                    <a:pt x="17490" y="14677"/>
                    <a:pt x="17354" y="14482"/>
                    <a:pt x="17217" y="14482"/>
                  </a:cubicBezTo>
                  <a:cubicBezTo>
                    <a:pt x="16728" y="14403"/>
                    <a:pt x="16240" y="14423"/>
                    <a:pt x="15771" y="14364"/>
                  </a:cubicBezTo>
                  <a:cubicBezTo>
                    <a:pt x="15458" y="14306"/>
                    <a:pt x="15067" y="14267"/>
                    <a:pt x="14872" y="14071"/>
                  </a:cubicBezTo>
                  <a:cubicBezTo>
                    <a:pt x="14422" y="13622"/>
                    <a:pt x="14090" y="13114"/>
                    <a:pt x="13719" y="12606"/>
                  </a:cubicBezTo>
                  <a:cubicBezTo>
                    <a:pt x="13328" y="12078"/>
                    <a:pt x="12800" y="11628"/>
                    <a:pt x="13191" y="10866"/>
                  </a:cubicBezTo>
                  <a:cubicBezTo>
                    <a:pt x="13230" y="10788"/>
                    <a:pt x="13093" y="10612"/>
                    <a:pt x="13035" y="10495"/>
                  </a:cubicBezTo>
                  <a:cubicBezTo>
                    <a:pt x="12878" y="10085"/>
                    <a:pt x="12703" y="9694"/>
                    <a:pt x="12527" y="9283"/>
                  </a:cubicBezTo>
                  <a:cubicBezTo>
                    <a:pt x="12488" y="9186"/>
                    <a:pt x="12409" y="9108"/>
                    <a:pt x="12312" y="9049"/>
                  </a:cubicBezTo>
                  <a:cubicBezTo>
                    <a:pt x="11901" y="8893"/>
                    <a:pt x="11471" y="8717"/>
                    <a:pt x="11081" y="8541"/>
                  </a:cubicBezTo>
                  <a:cubicBezTo>
                    <a:pt x="10885" y="8443"/>
                    <a:pt x="10651" y="8404"/>
                    <a:pt x="10553" y="8228"/>
                  </a:cubicBezTo>
                  <a:cubicBezTo>
                    <a:pt x="9967" y="7446"/>
                    <a:pt x="10045" y="6411"/>
                    <a:pt x="10631" y="5727"/>
                  </a:cubicBezTo>
                  <a:cubicBezTo>
                    <a:pt x="10455" y="5434"/>
                    <a:pt x="10279" y="5140"/>
                    <a:pt x="10084" y="4828"/>
                  </a:cubicBezTo>
                  <a:cubicBezTo>
                    <a:pt x="10201" y="4652"/>
                    <a:pt x="10455" y="4359"/>
                    <a:pt x="10631" y="4124"/>
                  </a:cubicBezTo>
                  <a:cubicBezTo>
                    <a:pt x="11120" y="4027"/>
                    <a:pt x="11569" y="3948"/>
                    <a:pt x="12019" y="3831"/>
                  </a:cubicBezTo>
                  <a:cubicBezTo>
                    <a:pt x="12449" y="3714"/>
                    <a:pt x="12878" y="3538"/>
                    <a:pt x="13328" y="3362"/>
                  </a:cubicBezTo>
                  <a:cubicBezTo>
                    <a:pt x="13191" y="3186"/>
                    <a:pt x="13035" y="3049"/>
                    <a:pt x="12898" y="2874"/>
                  </a:cubicBezTo>
                  <a:cubicBezTo>
                    <a:pt x="13367" y="2698"/>
                    <a:pt x="13387" y="2366"/>
                    <a:pt x="13230" y="1955"/>
                  </a:cubicBezTo>
                  <a:cubicBezTo>
                    <a:pt x="13093" y="1561"/>
                    <a:pt x="12805" y="1482"/>
                    <a:pt x="12486" y="1482"/>
                  </a:cubicBezTo>
                  <a:cubicBezTo>
                    <a:pt x="12441" y="1482"/>
                    <a:pt x="12396" y="1484"/>
                    <a:pt x="12351" y="1486"/>
                  </a:cubicBezTo>
                  <a:cubicBezTo>
                    <a:pt x="12293" y="1490"/>
                    <a:pt x="12236" y="1492"/>
                    <a:pt x="12180" y="1492"/>
                  </a:cubicBezTo>
                  <a:cubicBezTo>
                    <a:pt x="11640" y="1492"/>
                    <a:pt x="11229" y="1307"/>
                    <a:pt x="10963" y="704"/>
                  </a:cubicBezTo>
                  <a:cubicBezTo>
                    <a:pt x="10866" y="489"/>
                    <a:pt x="10494" y="333"/>
                    <a:pt x="10240" y="255"/>
                  </a:cubicBezTo>
                  <a:cubicBezTo>
                    <a:pt x="9869" y="157"/>
                    <a:pt x="9459" y="196"/>
                    <a:pt x="8970" y="138"/>
                  </a:cubicBezTo>
                  <a:cubicBezTo>
                    <a:pt x="8704" y="377"/>
                    <a:pt x="8454" y="503"/>
                    <a:pt x="8226" y="503"/>
                  </a:cubicBezTo>
                  <a:cubicBezTo>
                    <a:pt x="7970" y="503"/>
                    <a:pt x="7740" y="343"/>
                    <a:pt x="7543" y="1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"/>
            <p:cNvSpPr/>
            <p:nvPr/>
          </p:nvSpPr>
          <p:spPr>
            <a:xfrm>
              <a:off x="1404375" y="2405575"/>
              <a:ext cx="470975" cy="390125"/>
            </a:xfrm>
            <a:custGeom>
              <a:rect b="b" l="l" r="r" t="t"/>
              <a:pathLst>
                <a:path extrusionOk="0" h="15605" w="18839">
                  <a:moveTo>
                    <a:pt x="5308" y="1"/>
                  </a:moveTo>
                  <a:cubicBezTo>
                    <a:pt x="5174" y="1"/>
                    <a:pt x="5027" y="23"/>
                    <a:pt x="4866" y="69"/>
                  </a:cubicBezTo>
                  <a:cubicBezTo>
                    <a:pt x="4854" y="73"/>
                    <a:pt x="4839" y="75"/>
                    <a:pt x="4824" y="75"/>
                  </a:cubicBezTo>
                  <a:cubicBezTo>
                    <a:pt x="4783" y="75"/>
                    <a:pt x="4734" y="63"/>
                    <a:pt x="4693" y="63"/>
                  </a:cubicBezTo>
                  <a:cubicBezTo>
                    <a:pt x="4678" y="63"/>
                    <a:pt x="4663" y="65"/>
                    <a:pt x="4651" y="69"/>
                  </a:cubicBezTo>
                  <a:cubicBezTo>
                    <a:pt x="4486" y="147"/>
                    <a:pt x="4308" y="168"/>
                    <a:pt x="4125" y="168"/>
                  </a:cubicBezTo>
                  <a:cubicBezTo>
                    <a:pt x="3909" y="168"/>
                    <a:pt x="3687" y="138"/>
                    <a:pt x="3472" y="138"/>
                  </a:cubicBezTo>
                  <a:cubicBezTo>
                    <a:pt x="3137" y="138"/>
                    <a:pt x="2821" y="210"/>
                    <a:pt x="2580" y="577"/>
                  </a:cubicBezTo>
                  <a:cubicBezTo>
                    <a:pt x="2570" y="597"/>
                    <a:pt x="2540" y="597"/>
                    <a:pt x="2506" y="597"/>
                  </a:cubicBezTo>
                  <a:cubicBezTo>
                    <a:pt x="2472" y="597"/>
                    <a:pt x="2433" y="597"/>
                    <a:pt x="2404" y="616"/>
                  </a:cubicBezTo>
                  <a:lnTo>
                    <a:pt x="1817" y="831"/>
                  </a:lnTo>
                  <a:cubicBezTo>
                    <a:pt x="1771" y="842"/>
                    <a:pt x="1725" y="846"/>
                    <a:pt x="1681" y="846"/>
                  </a:cubicBezTo>
                  <a:cubicBezTo>
                    <a:pt x="1253" y="846"/>
                    <a:pt x="893" y="414"/>
                    <a:pt x="438" y="414"/>
                  </a:cubicBezTo>
                  <a:cubicBezTo>
                    <a:pt x="319" y="414"/>
                    <a:pt x="193" y="444"/>
                    <a:pt x="59" y="518"/>
                  </a:cubicBezTo>
                  <a:lnTo>
                    <a:pt x="59" y="2199"/>
                  </a:lnTo>
                  <a:cubicBezTo>
                    <a:pt x="332" y="2082"/>
                    <a:pt x="449" y="2023"/>
                    <a:pt x="625" y="1945"/>
                  </a:cubicBezTo>
                  <a:lnTo>
                    <a:pt x="625" y="1945"/>
                  </a:lnTo>
                  <a:cubicBezTo>
                    <a:pt x="547" y="2512"/>
                    <a:pt x="840" y="3176"/>
                    <a:pt x="0" y="3293"/>
                  </a:cubicBezTo>
                  <a:cubicBezTo>
                    <a:pt x="117" y="3841"/>
                    <a:pt x="254" y="4349"/>
                    <a:pt x="410" y="5033"/>
                  </a:cubicBezTo>
                  <a:cubicBezTo>
                    <a:pt x="762" y="4427"/>
                    <a:pt x="1036" y="3977"/>
                    <a:pt x="1329" y="3489"/>
                  </a:cubicBezTo>
                  <a:cubicBezTo>
                    <a:pt x="2404" y="3977"/>
                    <a:pt x="2814" y="4759"/>
                    <a:pt x="2384" y="5795"/>
                  </a:cubicBezTo>
                  <a:cubicBezTo>
                    <a:pt x="2892" y="6205"/>
                    <a:pt x="3322" y="6537"/>
                    <a:pt x="3850" y="6987"/>
                  </a:cubicBezTo>
                  <a:cubicBezTo>
                    <a:pt x="3537" y="7026"/>
                    <a:pt x="3381" y="7065"/>
                    <a:pt x="3127" y="7085"/>
                  </a:cubicBezTo>
                  <a:cubicBezTo>
                    <a:pt x="3635" y="7651"/>
                    <a:pt x="4104" y="8179"/>
                    <a:pt x="4592" y="8667"/>
                  </a:cubicBezTo>
                  <a:cubicBezTo>
                    <a:pt x="4624" y="8709"/>
                    <a:pt x="4711" y="8729"/>
                    <a:pt x="4801" y="8729"/>
                  </a:cubicBezTo>
                  <a:cubicBezTo>
                    <a:pt x="4878" y="8729"/>
                    <a:pt x="4957" y="8714"/>
                    <a:pt x="5003" y="8687"/>
                  </a:cubicBezTo>
                  <a:cubicBezTo>
                    <a:pt x="5140" y="8612"/>
                    <a:pt x="5262" y="8579"/>
                    <a:pt x="5374" y="8579"/>
                  </a:cubicBezTo>
                  <a:cubicBezTo>
                    <a:pt x="5612" y="8579"/>
                    <a:pt x="5806" y="8728"/>
                    <a:pt x="6019" y="8941"/>
                  </a:cubicBezTo>
                  <a:cubicBezTo>
                    <a:pt x="6586" y="9527"/>
                    <a:pt x="7152" y="10055"/>
                    <a:pt x="7758" y="10602"/>
                  </a:cubicBezTo>
                  <a:cubicBezTo>
                    <a:pt x="7973" y="10798"/>
                    <a:pt x="8325" y="10837"/>
                    <a:pt x="8540" y="11032"/>
                  </a:cubicBezTo>
                  <a:cubicBezTo>
                    <a:pt x="8841" y="11352"/>
                    <a:pt x="9143" y="11600"/>
                    <a:pt x="9636" y="11600"/>
                  </a:cubicBezTo>
                  <a:cubicBezTo>
                    <a:pt x="9655" y="11600"/>
                    <a:pt x="9674" y="11600"/>
                    <a:pt x="9693" y="11599"/>
                  </a:cubicBezTo>
                  <a:cubicBezTo>
                    <a:pt x="9849" y="11599"/>
                    <a:pt x="10142" y="11716"/>
                    <a:pt x="10220" y="11872"/>
                  </a:cubicBezTo>
                  <a:cubicBezTo>
                    <a:pt x="10533" y="12400"/>
                    <a:pt x="10904" y="12830"/>
                    <a:pt x="11569" y="13123"/>
                  </a:cubicBezTo>
                  <a:lnTo>
                    <a:pt x="11569" y="12107"/>
                  </a:lnTo>
                  <a:cubicBezTo>
                    <a:pt x="11647" y="11521"/>
                    <a:pt x="12214" y="11618"/>
                    <a:pt x="12526" y="11462"/>
                  </a:cubicBezTo>
                  <a:cubicBezTo>
                    <a:pt x="12564" y="11432"/>
                    <a:pt x="12618" y="11419"/>
                    <a:pt x="12678" y="11419"/>
                  </a:cubicBezTo>
                  <a:cubicBezTo>
                    <a:pt x="12774" y="11419"/>
                    <a:pt x="12884" y="11453"/>
                    <a:pt x="12956" y="11501"/>
                  </a:cubicBezTo>
                  <a:cubicBezTo>
                    <a:pt x="13250" y="11618"/>
                    <a:pt x="13504" y="11814"/>
                    <a:pt x="13875" y="12009"/>
                  </a:cubicBezTo>
                  <a:cubicBezTo>
                    <a:pt x="13992" y="12380"/>
                    <a:pt x="14305" y="12869"/>
                    <a:pt x="13914" y="13416"/>
                  </a:cubicBezTo>
                  <a:cubicBezTo>
                    <a:pt x="13836" y="13514"/>
                    <a:pt x="13875" y="13729"/>
                    <a:pt x="13914" y="13866"/>
                  </a:cubicBezTo>
                  <a:cubicBezTo>
                    <a:pt x="14090" y="14432"/>
                    <a:pt x="14305" y="14999"/>
                    <a:pt x="14500" y="15605"/>
                  </a:cubicBezTo>
                  <a:cubicBezTo>
                    <a:pt x="14696" y="15429"/>
                    <a:pt x="14871" y="15292"/>
                    <a:pt x="15047" y="15136"/>
                  </a:cubicBezTo>
                  <a:cubicBezTo>
                    <a:pt x="15266" y="15305"/>
                    <a:pt x="15533" y="15388"/>
                    <a:pt x="15826" y="15388"/>
                  </a:cubicBezTo>
                  <a:cubicBezTo>
                    <a:pt x="16348" y="15388"/>
                    <a:pt x="16954" y="15128"/>
                    <a:pt x="17529" y="14628"/>
                  </a:cubicBezTo>
                  <a:cubicBezTo>
                    <a:pt x="17774" y="14788"/>
                    <a:pt x="17913" y="14879"/>
                    <a:pt x="18048" y="14879"/>
                  </a:cubicBezTo>
                  <a:cubicBezTo>
                    <a:pt x="18227" y="14879"/>
                    <a:pt x="18399" y="14721"/>
                    <a:pt x="18799" y="14354"/>
                  </a:cubicBezTo>
                  <a:cubicBezTo>
                    <a:pt x="18819" y="14100"/>
                    <a:pt x="18819" y="13944"/>
                    <a:pt x="18819" y="13807"/>
                  </a:cubicBezTo>
                  <a:cubicBezTo>
                    <a:pt x="18799" y="13553"/>
                    <a:pt x="18839" y="13260"/>
                    <a:pt x="18721" y="13084"/>
                  </a:cubicBezTo>
                  <a:cubicBezTo>
                    <a:pt x="18545" y="12830"/>
                    <a:pt x="18311" y="12498"/>
                    <a:pt x="18018" y="12400"/>
                  </a:cubicBezTo>
                  <a:cubicBezTo>
                    <a:pt x="17275" y="12146"/>
                    <a:pt x="17353" y="11560"/>
                    <a:pt x="17432" y="11013"/>
                  </a:cubicBezTo>
                  <a:cubicBezTo>
                    <a:pt x="17471" y="10602"/>
                    <a:pt x="17705" y="10192"/>
                    <a:pt x="17901" y="9801"/>
                  </a:cubicBezTo>
                  <a:cubicBezTo>
                    <a:pt x="18018" y="9566"/>
                    <a:pt x="18233" y="9371"/>
                    <a:pt x="18448" y="9117"/>
                  </a:cubicBezTo>
                  <a:cubicBezTo>
                    <a:pt x="17158" y="9039"/>
                    <a:pt x="17627" y="7905"/>
                    <a:pt x="17217" y="7475"/>
                  </a:cubicBezTo>
                  <a:cubicBezTo>
                    <a:pt x="17510" y="7202"/>
                    <a:pt x="17803" y="7006"/>
                    <a:pt x="18018" y="6772"/>
                  </a:cubicBezTo>
                  <a:cubicBezTo>
                    <a:pt x="18096" y="6694"/>
                    <a:pt x="18057" y="6381"/>
                    <a:pt x="18037" y="6381"/>
                  </a:cubicBezTo>
                  <a:cubicBezTo>
                    <a:pt x="17549" y="6225"/>
                    <a:pt x="17744" y="5893"/>
                    <a:pt x="17822" y="5599"/>
                  </a:cubicBezTo>
                  <a:lnTo>
                    <a:pt x="17822" y="5599"/>
                  </a:lnTo>
                  <a:cubicBezTo>
                    <a:pt x="17497" y="5708"/>
                    <a:pt x="17189" y="5916"/>
                    <a:pt x="16928" y="5916"/>
                  </a:cubicBezTo>
                  <a:cubicBezTo>
                    <a:pt x="16906" y="5916"/>
                    <a:pt x="16885" y="5915"/>
                    <a:pt x="16865" y="5912"/>
                  </a:cubicBezTo>
                  <a:cubicBezTo>
                    <a:pt x="16337" y="5814"/>
                    <a:pt x="15810" y="5541"/>
                    <a:pt x="15204" y="5326"/>
                  </a:cubicBezTo>
                  <a:cubicBezTo>
                    <a:pt x="15204" y="5228"/>
                    <a:pt x="15184" y="4954"/>
                    <a:pt x="15282" y="4779"/>
                  </a:cubicBezTo>
                  <a:cubicBezTo>
                    <a:pt x="15555" y="4271"/>
                    <a:pt x="15165" y="4173"/>
                    <a:pt x="14871" y="4036"/>
                  </a:cubicBezTo>
                  <a:cubicBezTo>
                    <a:pt x="14735" y="3958"/>
                    <a:pt x="14578" y="3977"/>
                    <a:pt x="14422" y="3958"/>
                  </a:cubicBezTo>
                  <a:cubicBezTo>
                    <a:pt x="14305" y="3372"/>
                    <a:pt x="14188" y="2863"/>
                    <a:pt x="14051" y="2277"/>
                  </a:cubicBezTo>
                  <a:cubicBezTo>
                    <a:pt x="13992" y="2238"/>
                    <a:pt x="13836" y="2219"/>
                    <a:pt x="13660" y="2180"/>
                  </a:cubicBezTo>
                  <a:cubicBezTo>
                    <a:pt x="13699" y="2004"/>
                    <a:pt x="13738" y="1847"/>
                    <a:pt x="13797" y="1515"/>
                  </a:cubicBezTo>
                  <a:lnTo>
                    <a:pt x="13797" y="1515"/>
                  </a:lnTo>
                  <a:cubicBezTo>
                    <a:pt x="13347" y="1593"/>
                    <a:pt x="13035" y="1652"/>
                    <a:pt x="12683" y="1710"/>
                  </a:cubicBezTo>
                  <a:cubicBezTo>
                    <a:pt x="12487" y="1730"/>
                    <a:pt x="12292" y="1750"/>
                    <a:pt x="12097" y="1750"/>
                  </a:cubicBezTo>
                  <a:cubicBezTo>
                    <a:pt x="11969" y="1750"/>
                    <a:pt x="11823" y="1732"/>
                    <a:pt x="11686" y="1732"/>
                  </a:cubicBezTo>
                  <a:cubicBezTo>
                    <a:pt x="11571" y="1732"/>
                    <a:pt x="11462" y="1744"/>
                    <a:pt x="11373" y="1789"/>
                  </a:cubicBezTo>
                  <a:cubicBezTo>
                    <a:pt x="10787" y="2101"/>
                    <a:pt x="10006" y="2121"/>
                    <a:pt x="9595" y="2785"/>
                  </a:cubicBezTo>
                  <a:cubicBezTo>
                    <a:pt x="9566" y="2824"/>
                    <a:pt x="9507" y="2834"/>
                    <a:pt x="9441" y="2834"/>
                  </a:cubicBezTo>
                  <a:cubicBezTo>
                    <a:pt x="9375" y="2834"/>
                    <a:pt x="9302" y="2824"/>
                    <a:pt x="9243" y="2824"/>
                  </a:cubicBezTo>
                  <a:cubicBezTo>
                    <a:pt x="8247" y="2805"/>
                    <a:pt x="7387" y="2414"/>
                    <a:pt x="6762" y="1632"/>
                  </a:cubicBezTo>
                  <a:cubicBezTo>
                    <a:pt x="6586" y="1417"/>
                    <a:pt x="6312" y="1202"/>
                    <a:pt x="6273" y="948"/>
                  </a:cubicBezTo>
                  <a:cubicBezTo>
                    <a:pt x="6119" y="317"/>
                    <a:pt x="5807" y="1"/>
                    <a:pt x="5308" y="1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"/>
            <p:cNvSpPr/>
            <p:nvPr/>
          </p:nvSpPr>
          <p:spPr>
            <a:xfrm>
              <a:off x="1879725" y="1744925"/>
              <a:ext cx="393300" cy="312575"/>
            </a:xfrm>
            <a:custGeom>
              <a:rect b="b" l="l" r="r" t="t"/>
              <a:pathLst>
                <a:path extrusionOk="0" h="12503" w="15732">
                  <a:moveTo>
                    <a:pt x="7222" y="1"/>
                  </a:moveTo>
                  <a:cubicBezTo>
                    <a:pt x="6926" y="1"/>
                    <a:pt x="6675" y="225"/>
                    <a:pt x="6391" y="406"/>
                  </a:cubicBezTo>
                  <a:cubicBezTo>
                    <a:pt x="6527" y="563"/>
                    <a:pt x="6625" y="699"/>
                    <a:pt x="6821" y="993"/>
                  </a:cubicBezTo>
                  <a:cubicBezTo>
                    <a:pt x="6449" y="1149"/>
                    <a:pt x="6137" y="1364"/>
                    <a:pt x="5824" y="1383"/>
                  </a:cubicBezTo>
                  <a:cubicBezTo>
                    <a:pt x="4886" y="1481"/>
                    <a:pt x="4886" y="1403"/>
                    <a:pt x="4651" y="2263"/>
                  </a:cubicBezTo>
                  <a:cubicBezTo>
                    <a:pt x="4945" y="2360"/>
                    <a:pt x="5257" y="2439"/>
                    <a:pt x="5609" y="2556"/>
                  </a:cubicBezTo>
                  <a:cubicBezTo>
                    <a:pt x="4984" y="3377"/>
                    <a:pt x="4007" y="3338"/>
                    <a:pt x="3264" y="3807"/>
                  </a:cubicBezTo>
                  <a:cubicBezTo>
                    <a:pt x="3303" y="4510"/>
                    <a:pt x="3303" y="5253"/>
                    <a:pt x="2678" y="5741"/>
                  </a:cubicBezTo>
                  <a:cubicBezTo>
                    <a:pt x="2553" y="5662"/>
                    <a:pt x="2390" y="5625"/>
                    <a:pt x="2220" y="5625"/>
                  </a:cubicBezTo>
                  <a:cubicBezTo>
                    <a:pt x="1884" y="5625"/>
                    <a:pt x="1517" y="5769"/>
                    <a:pt x="1349" y="6015"/>
                  </a:cubicBezTo>
                  <a:cubicBezTo>
                    <a:pt x="1165" y="6325"/>
                    <a:pt x="947" y="6467"/>
                    <a:pt x="671" y="6467"/>
                  </a:cubicBezTo>
                  <a:cubicBezTo>
                    <a:pt x="479" y="6467"/>
                    <a:pt x="258" y="6398"/>
                    <a:pt x="0" y="6269"/>
                  </a:cubicBezTo>
                  <a:lnTo>
                    <a:pt x="0" y="6269"/>
                  </a:lnTo>
                  <a:cubicBezTo>
                    <a:pt x="235" y="6972"/>
                    <a:pt x="333" y="7637"/>
                    <a:pt x="665" y="8184"/>
                  </a:cubicBezTo>
                  <a:cubicBezTo>
                    <a:pt x="1329" y="9239"/>
                    <a:pt x="1251" y="10099"/>
                    <a:pt x="274" y="10861"/>
                  </a:cubicBezTo>
                  <a:cubicBezTo>
                    <a:pt x="196" y="10900"/>
                    <a:pt x="137" y="10979"/>
                    <a:pt x="39" y="11115"/>
                  </a:cubicBezTo>
                  <a:cubicBezTo>
                    <a:pt x="254" y="11193"/>
                    <a:pt x="430" y="11272"/>
                    <a:pt x="626" y="11369"/>
                  </a:cubicBezTo>
                  <a:cubicBezTo>
                    <a:pt x="567" y="11662"/>
                    <a:pt x="528" y="11936"/>
                    <a:pt x="489" y="12190"/>
                  </a:cubicBezTo>
                  <a:cubicBezTo>
                    <a:pt x="631" y="12310"/>
                    <a:pt x="750" y="12361"/>
                    <a:pt x="856" y="12361"/>
                  </a:cubicBezTo>
                  <a:cubicBezTo>
                    <a:pt x="1027" y="12361"/>
                    <a:pt x="1165" y="12227"/>
                    <a:pt x="1310" y="12034"/>
                  </a:cubicBezTo>
                  <a:cubicBezTo>
                    <a:pt x="1466" y="11819"/>
                    <a:pt x="1740" y="11545"/>
                    <a:pt x="1994" y="11506"/>
                  </a:cubicBezTo>
                  <a:cubicBezTo>
                    <a:pt x="2541" y="11386"/>
                    <a:pt x="3103" y="11327"/>
                    <a:pt x="3654" y="11327"/>
                  </a:cubicBezTo>
                  <a:cubicBezTo>
                    <a:pt x="3733" y="11327"/>
                    <a:pt x="3811" y="11328"/>
                    <a:pt x="3889" y="11330"/>
                  </a:cubicBezTo>
                  <a:cubicBezTo>
                    <a:pt x="4436" y="11350"/>
                    <a:pt x="4984" y="11526"/>
                    <a:pt x="5531" y="11662"/>
                  </a:cubicBezTo>
                  <a:cubicBezTo>
                    <a:pt x="6195" y="11838"/>
                    <a:pt x="6821" y="12092"/>
                    <a:pt x="7465" y="12249"/>
                  </a:cubicBezTo>
                  <a:cubicBezTo>
                    <a:pt x="7499" y="12263"/>
                    <a:pt x="7536" y="12269"/>
                    <a:pt x="7575" y="12269"/>
                  </a:cubicBezTo>
                  <a:cubicBezTo>
                    <a:pt x="7695" y="12269"/>
                    <a:pt x="7836" y="12210"/>
                    <a:pt x="7954" y="12151"/>
                  </a:cubicBezTo>
                  <a:cubicBezTo>
                    <a:pt x="8130" y="12063"/>
                    <a:pt x="8296" y="12014"/>
                    <a:pt x="8454" y="12014"/>
                  </a:cubicBezTo>
                  <a:cubicBezTo>
                    <a:pt x="8681" y="12014"/>
                    <a:pt x="8891" y="12116"/>
                    <a:pt x="9087" y="12346"/>
                  </a:cubicBezTo>
                  <a:cubicBezTo>
                    <a:pt x="9224" y="12109"/>
                    <a:pt x="9345" y="12020"/>
                    <a:pt x="9456" y="12020"/>
                  </a:cubicBezTo>
                  <a:cubicBezTo>
                    <a:pt x="9646" y="12020"/>
                    <a:pt x="9806" y="12281"/>
                    <a:pt x="9967" y="12503"/>
                  </a:cubicBezTo>
                  <a:cubicBezTo>
                    <a:pt x="10134" y="12168"/>
                    <a:pt x="10353" y="12037"/>
                    <a:pt x="10606" y="12037"/>
                  </a:cubicBezTo>
                  <a:cubicBezTo>
                    <a:pt x="10736" y="12037"/>
                    <a:pt x="10876" y="12072"/>
                    <a:pt x="11022" y="12132"/>
                  </a:cubicBezTo>
                  <a:cubicBezTo>
                    <a:pt x="11139" y="12190"/>
                    <a:pt x="11296" y="12190"/>
                    <a:pt x="11413" y="12190"/>
                  </a:cubicBezTo>
                  <a:lnTo>
                    <a:pt x="12449" y="12190"/>
                  </a:lnTo>
                  <a:cubicBezTo>
                    <a:pt x="12449" y="12092"/>
                    <a:pt x="12371" y="11858"/>
                    <a:pt x="12390" y="11662"/>
                  </a:cubicBezTo>
                  <a:cubicBezTo>
                    <a:pt x="12449" y="11174"/>
                    <a:pt x="12410" y="10627"/>
                    <a:pt x="12605" y="10177"/>
                  </a:cubicBezTo>
                  <a:cubicBezTo>
                    <a:pt x="12729" y="9919"/>
                    <a:pt x="12941" y="9852"/>
                    <a:pt x="13179" y="9852"/>
                  </a:cubicBezTo>
                  <a:cubicBezTo>
                    <a:pt x="13391" y="9852"/>
                    <a:pt x="13625" y="9905"/>
                    <a:pt x="13836" y="9923"/>
                  </a:cubicBezTo>
                  <a:cubicBezTo>
                    <a:pt x="14129" y="9962"/>
                    <a:pt x="14403" y="10001"/>
                    <a:pt x="14696" y="10021"/>
                  </a:cubicBezTo>
                  <a:cubicBezTo>
                    <a:pt x="13914" y="9415"/>
                    <a:pt x="13426" y="8008"/>
                    <a:pt x="13719" y="6972"/>
                  </a:cubicBezTo>
                  <a:lnTo>
                    <a:pt x="13719" y="6972"/>
                  </a:lnTo>
                  <a:cubicBezTo>
                    <a:pt x="13923" y="7080"/>
                    <a:pt x="14112" y="7127"/>
                    <a:pt x="14289" y="7127"/>
                  </a:cubicBezTo>
                  <a:cubicBezTo>
                    <a:pt x="14723" y="7127"/>
                    <a:pt x="15086" y="6845"/>
                    <a:pt x="15419" y="6484"/>
                  </a:cubicBezTo>
                  <a:cubicBezTo>
                    <a:pt x="15575" y="6347"/>
                    <a:pt x="15634" y="6113"/>
                    <a:pt x="15732" y="5917"/>
                  </a:cubicBezTo>
                  <a:lnTo>
                    <a:pt x="15106" y="5604"/>
                  </a:lnTo>
                  <a:cubicBezTo>
                    <a:pt x="15140" y="5255"/>
                    <a:pt x="14918" y="5189"/>
                    <a:pt x="14623" y="5189"/>
                  </a:cubicBezTo>
                  <a:cubicBezTo>
                    <a:pt x="14571" y="5189"/>
                    <a:pt x="14517" y="5191"/>
                    <a:pt x="14462" y="5194"/>
                  </a:cubicBezTo>
                  <a:cubicBezTo>
                    <a:pt x="14370" y="5194"/>
                    <a:pt x="14255" y="5215"/>
                    <a:pt x="14149" y="5215"/>
                  </a:cubicBezTo>
                  <a:cubicBezTo>
                    <a:pt x="13982" y="5215"/>
                    <a:pt x="13836" y="5164"/>
                    <a:pt x="13836" y="4901"/>
                  </a:cubicBezTo>
                  <a:cubicBezTo>
                    <a:pt x="13856" y="4315"/>
                    <a:pt x="13524" y="4236"/>
                    <a:pt x="13074" y="4158"/>
                  </a:cubicBezTo>
                  <a:cubicBezTo>
                    <a:pt x="12703" y="4100"/>
                    <a:pt x="12214" y="4119"/>
                    <a:pt x="12253" y="3533"/>
                  </a:cubicBezTo>
                  <a:cubicBezTo>
                    <a:pt x="12019" y="3474"/>
                    <a:pt x="11823" y="3455"/>
                    <a:pt x="11511" y="3416"/>
                  </a:cubicBezTo>
                  <a:cubicBezTo>
                    <a:pt x="12156" y="3064"/>
                    <a:pt x="11921" y="2693"/>
                    <a:pt x="11726" y="2341"/>
                  </a:cubicBezTo>
                  <a:cubicBezTo>
                    <a:pt x="11667" y="2185"/>
                    <a:pt x="11530" y="2087"/>
                    <a:pt x="11491" y="1950"/>
                  </a:cubicBezTo>
                  <a:cubicBezTo>
                    <a:pt x="11413" y="1676"/>
                    <a:pt x="11374" y="1383"/>
                    <a:pt x="11315" y="1012"/>
                  </a:cubicBezTo>
                  <a:cubicBezTo>
                    <a:pt x="11081" y="797"/>
                    <a:pt x="10729" y="504"/>
                    <a:pt x="10494" y="289"/>
                  </a:cubicBezTo>
                  <a:cubicBezTo>
                    <a:pt x="10065" y="484"/>
                    <a:pt x="9752" y="621"/>
                    <a:pt x="9322" y="836"/>
                  </a:cubicBezTo>
                  <a:cubicBezTo>
                    <a:pt x="9337" y="286"/>
                    <a:pt x="9065" y="226"/>
                    <a:pt x="8778" y="226"/>
                  </a:cubicBezTo>
                  <a:cubicBezTo>
                    <a:pt x="8698" y="226"/>
                    <a:pt x="8617" y="230"/>
                    <a:pt x="8540" y="230"/>
                  </a:cubicBezTo>
                  <a:cubicBezTo>
                    <a:pt x="8369" y="230"/>
                    <a:pt x="8160" y="269"/>
                    <a:pt x="7984" y="269"/>
                  </a:cubicBezTo>
                  <a:cubicBezTo>
                    <a:pt x="7879" y="269"/>
                    <a:pt x="7785" y="255"/>
                    <a:pt x="7720" y="211"/>
                  </a:cubicBezTo>
                  <a:cubicBezTo>
                    <a:pt x="7535" y="59"/>
                    <a:pt x="7372" y="1"/>
                    <a:pt x="7222" y="1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"/>
            <p:cNvSpPr/>
            <p:nvPr/>
          </p:nvSpPr>
          <p:spPr>
            <a:xfrm>
              <a:off x="1820600" y="2280750"/>
              <a:ext cx="525" cy="25"/>
            </a:xfrm>
            <a:custGeom>
              <a:rect b="b" l="l" r="r" t="t"/>
              <a:pathLst>
                <a:path extrusionOk="0" h="1" w="21">
                  <a:moveTo>
                    <a:pt x="1" y="1"/>
                  </a:moveTo>
                  <a:lnTo>
                    <a:pt x="1" y="1"/>
                  </a:lnTo>
                  <a:cubicBezTo>
                    <a:pt x="20" y="1"/>
                    <a:pt x="20" y="1"/>
                    <a:pt x="1" y="1"/>
                  </a:cubicBezTo>
                  <a:close/>
                </a:path>
              </a:pathLst>
            </a:custGeom>
            <a:solidFill>
              <a:srgbClr val="204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"/>
            <p:cNvSpPr/>
            <p:nvPr/>
          </p:nvSpPr>
          <p:spPr>
            <a:xfrm>
              <a:off x="1360875" y="2108800"/>
              <a:ext cx="473925" cy="227375"/>
            </a:xfrm>
            <a:custGeom>
              <a:rect b="b" l="l" r="r" t="t"/>
              <a:pathLst>
                <a:path extrusionOk="0" h="9095" w="18957">
                  <a:moveTo>
                    <a:pt x="5605" y="0"/>
                  </a:moveTo>
                  <a:cubicBezTo>
                    <a:pt x="5298" y="0"/>
                    <a:pt x="5036" y="520"/>
                    <a:pt x="4778" y="520"/>
                  </a:cubicBezTo>
                  <a:cubicBezTo>
                    <a:pt x="4652" y="520"/>
                    <a:pt x="4527" y="394"/>
                    <a:pt x="4398" y="19"/>
                  </a:cubicBezTo>
                  <a:cubicBezTo>
                    <a:pt x="3694" y="449"/>
                    <a:pt x="3030" y="977"/>
                    <a:pt x="2287" y="1290"/>
                  </a:cubicBezTo>
                  <a:cubicBezTo>
                    <a:pt x="1603" y="1583"/>
                    <a:pt x="802" y="1661"/>
                    <a:pt x="1" y="1817"/>
                  </a:cubicBezTo>
                  <a:cubicBezTo>
                    <a:pt x="196" y="1973"/>
                    <a:pt x="372" y="2013"/>
                    <a:pt x="411" y="2149"/>
                  </a:cubicBezTo>
                  <a:cubicBezTo>
                    <a:pt x="607" y="2677"/>
                    <a:pt x="763" y="3244"/>
                    <a:pt x="939" y="3771"/>
                  </a:cubicBezTo>
                  <a:cubicBezTo>
                    <a:pt x="1369" y="4807"/>
                    <a:pt x="2209" y="5491"/>
                    <a:pt x="2932" y="6273"/>
                  </a:cubicBezTo>
                  <a:cubicBezTo>
                    <a:pt x="3049" y="6390"/>
                    <a:pt x="3225" y="6488"/>
                    <a:pt x="3382" y="6507"/>
                  </a:cubicBezTo>
                  <a:cubicBezTo>
                    <a:pt x="3584" y="6538"/>
                    <a:pt x="3823" y="6615"/>
                    <a:pt x="4028" y="6615"/>
                  </a:cubicBezTo>
                  <a:cubicBezTo>
                    <a:pt x="4219" y="6615"/>
                    <a:pt x="4381" y="6548"/>
                    <a:pt x="4456" y="6312"/>
                  </a:cubicBezTo>
                  <a:cubicBezTo>
                    <a:pt x="4637" y="5900"/>
                    <a:pt x="4860" y="5794"/>
                    <a:pt x="5183" y="5794"/>
                  </a:cubicBezTo>
                  <a:cubicBezTo>
                    <a:pt x="5243" y="5794"/>
                    <a:pt x="5307" y="5798"/>
                    <a:pt x="5375" y="5804"/>
                  </a:cubicBezTo>
                  <a:cubicBezTo>
                    <a:pt x="5651" y="5855"/>
                    <a:pt x="5926" y="6029"/>
                    <a:pt x="6189" y="6029"/>
                  </a:cubicBezTo>
                  <a:cubicBezTo>
                    <a:pt x="6224" y="6029"/>
                    <a:pt x="6259" y="6026"/>
                    <a:pt x="6293" y="6019"/>
                  </a:cubicBezTo>
                  <a:cubicBezTo>
                    <a:pt x="6336" y="6013"/>
                    <a:pt x="6377" y="6010"/>
                    <a:pt x="6417" y="6010"/>
                  </a:cubicBezTo>
                  <a:cubicBezTo>
                    <a:pt x="7174" y="6010"/>
                    <a:pt x="7468" y="6980"/>
                    <a:pt x="8223" y="6980"/>
                  </a:cubicBezTo>
                  <a:cubicBezTo>
                    <a:pt x="8250" y="6980"/>
                    <a:pt x="8278" y="6979"/>
                    <a:pt x="8306" y="6976"/>
                  </a:cubicBezTo>
                  <a:cubicBezTo>
                    <a:pt x="8326" y="6976"/>
                    <a:pt x="8404" y="7191"/>
                    <a:pt x="8443" y="7328"/>
                  </a:cubicBezTo>
                  <a:cubicBezTo>
                    <a:pt x="8619" y="7738"/>
                    <a:pt x="8560" y="8266"/>
                    <a:pt x="9127" y="8501"/>
                  </a:cubicBezTo>
                  <a:cubicBezTo>
                    <a:pt x="9361" y="8559"/>
                    <a:pt x="9537" y="8755"/>
                    <a:pt x="9733" y="8911"/>
                  </a:cubicBezTo>
                  <a:cubicBezTo>
                    <a:pt x="9901" y="9035"/>
                    <a:pt x="10171" y="9094"/>
                    <a:pt x="10458" y="9094"/>
                  </a:cubicBezTo>
                  <a:cubicBezTo>
                    <a:pt x="10937" y="9094"/>
                    <a:pt x="11465" y="8931"/>
                    <a:pt x="11648" y="8637"/>
                  </a:cubicBezTo>
                  <a:cubicBezTo>
                    <a:pt x="11825" y="8354"/>
                    <a:pt x="12050" y="8263"/>
                    <a:pt x="12338" y="8263"/>
                  </a:cubicBezTo>
                  <a:cubicBezTo>
                    <a:pt x="12368" y="8263"/>
                    <a:pt x="12398" y="8264"/>
                    <a:pt x="12430" y="8266"/>
                  </a:cubicBezTo>
                  <a:cubicBezTo>
                    <a:pt x="12528" y="8278"/>
                    <a:pt x="12623" y="8284"/>
                    <a:pt x="12716" y="8284"/>
                  </a:cubicBezTo>
                  <a:cubicBezTo>
                    <a:pt x="13667" y="8284"/>
                    <a:pt x="14300" y="7664"/>
                    <a:pt x="14853" y="6898"/>
                  </a:cubicBezTo>
                  <a:cubicBezTo>
                    <a:pt x="14964" y="6749"/>
                    <a:pt x="15201" y="6565"/>
                    <a:pt x="15358" y="6565"/>
                  </a:cubicBezTo>
                  <a:cubicBezTo>
                    <a:pt x="15366" y="6565"/>
                    <a:pt x="15373" y="6565"/>
                    <a:pt x="15380" y="6566"/>
                  </a:cubicBezTo>
                  <a:cubicBezTo>
                    <a:pt x="16357" y="6644"/>
                    <a:pt x="17315" y="6761"/>
                    <a:pt x="18292" y="6879"/>
                  </a:cubicBezTo>
                  <a:lnTo>
                    <a:pt x="18312" y="6879"/>
                  </a:lnTo>
                  <a:cubicBezTo>
                    <a:pt x="18566" y="6370"/>
                    <a:pt x="18781" y="5882"/>
                    <a:pt x="18957" y="5511"/>
                  </a:cubicBezTo>
                  <a:cubicBezTo>
                    <a:pt x="18312" y="5081"/>
                    <a:pt x="17667" y="4651"/>
                    <a:pt x="17022" y="4279"/>
                  </a:cubicBezTo>
                  <a:cubicBezTo>
                    <a:pt x="16631" y="4436"/>
                    <a:pt x="16221" y="4631"/>
                    <a:pt x="15732" y="4827"/>
                  </a:cubicBezTo>
                  <a:cubicBezTo>
                    <a:pt x="15713" y="4573"/>
                    <a:pt x="15673" y="4416"/>
                    <a:pt x="15673" y="4338"/>
                  </a:cubicBezTo>
                  <a:cubicBezTo>
                    <a:pt x="15469" y="4175"/>
                    <a:pt x="15303" y="4110"/>
                    <a:pt x="15162" y="4110"/>
                  </a:cubicBezTo>
                  <a:cubicBezTo>
                    <a:pt x="14762" y="4110"/>
                    <a:pt x="14554" y="4625"/>
                    <a:pt x="14208" y="4885"/>
                  </a:cubicBezTo>
                  <a:cubicBezTo>
                    <a:pt x="14169" y="4592"/>
                    <a:pt x="14130" y="4377"/>
                    <a:pt x="14091" y="4084"/>
                  </a:cubicBezTo>
                  <a:cubicBezTo>
                    <a:pt x="13778" y="4221"/>
                    <a:pt x="13524" y="4377"/>
                    <a:pt x="13270" y="4494"/>
                  </a:cubicBezTo>
                  <a:cubicBezTo>
                    <a:pt x="13133" y="4416"/>
                    <a:pt x="12996" y="4319"/>
                    <a:pt x="12840" y="4240"/>
                  </a:cubicBezTo>
                  <a:cubicBezTo>
                    <a:pt x="12117" y="3908"/>
                    <a:pt x="11374" y="3556"/>
                    <a:pt x="10671" y="3224"/>
                  </a:cubicBezTo>
                  <a:cubicBezTo>
                    <a:pt x="10553" y="3166"/>
                    <a:pt x="10475" y="3029"/>
                    <a:pt x="10378" y="2931"/>
                  </a:cubicBezTo>
                  <a:cubicBezTo>
                    <a:pt x="10182" y="2677"/>
                    <a:pt x="10084" y="2442"/>
                    <a:pt x="9615" y="2423"/>
                  </a:cubicBezTo>
                  <a:cubicBezTo>
                    <a:pt x="9555" y="2419"/>
                    <a:pt x="9496" y="2416"/>
                    <a:pt x="9439" y="2416"/>
                  </a:cubicBezTo>
                  <a:cubicBezTo>
                    <a:pt x="8977" y="2416"/>
                    <a:pt x="8623" y="2572"/>
                    <a:pt x="8502" y="3146"/>
                  </a:cubicBezTo>
                  <a:cubicBezTo>
                    <a:pt x="8239" y="2753"/>
                    <a:pt x="8087" y="2222"/>
                    <a:pt x="7538" y="2222"/>
                  </a:cubicBezTo>
                  <a:cubicBezTo>
                    <a:pt x="7432" y="2222"/>
                    <a:pt x="7312" y="2242"/>
                    <a:pt x="7173" y="2286"/>
                  </a:cubicBezTo>
                  <a:cubicBezTo>
                    <a:pt x="7427" y="1973"/>
                    <a:pt x="7564" y="1778"/>
                    <a:pt x="7700" y="1602"/>
                  </a:cubicBezTo>
                  <a:cubicBezTo>
                    <a:pt x="7016" y="1368"/>
                    <a:pt x="6391" y="1153"/>
                    <a:pt x="5785" y="918"/>
                  </a:cubicBezTo>
                  <a:cubicBezTo>
                    <a:pt x="5766" y="547"/>
                    <a:pt x="5766" y="293"/>
                    <a:pt x="5746" y="39"/>
                  </a:cubicBezTo>
                  <a:cubicBezTo>
                    <a:pt x="5698" y="12"/>
                    <a:pt x="5651" y="0"/>
                    <a:pt x="5605" y="0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"/>
            <p:cNvSpPr/>
            <p:nvPr/>
          </p:nvSpPr>
          <p:spPr>
            <a:xfrm>
              <a:off x="1843075" y="2568350"/>
              <a:ext cx="319550" cy="191200"/>
            </a:xfrm>
            <a:custGeom>
              <a:rect b="b" l="l" r="r" t="t"/>
              <a:pathLst>
                <a:path extrusionOk="0" h="7648" w="12782">
                  <a:moveTo>
                    <a:pt x="8876" y="0"/>
                  </a:moveTo>
                  <a:cubicBezTo>
                    <a:pt x="8453" y="0"/>
                    <a:pt x="8031" y="179"/>
                    <a:pt x="7739" y="456"/>
                  </a:cubicBezTo>
                  <a:cubicBezTo>
                    <a:pt x="7231" y="964"/>
                    <a:pt x="6626" y="1394"/>
                    <a:pt x="6020" y="1844"/>
                  </a:cubicBezTo>
                  <a:cubicBezTo>
                    <a:pt x="5964" y="1878"/>
                    <a:pt x="5892" y="1891"/>
                    <a:pt x="5811" y="1891"/>
                  </a:cubicBezTo>
                  <a:cubicBezTo>
                    <a:pt x="5665" y="1891"/>
                    <a:pt x="5494" y="1849"/>
                    <a:pt x="5355" y="1824"/>
                  </a:cubicBezTo>
                  <a:cubicBezTo>
                    <a:pt x="5179" y="1785"/>
                    <a:pt x="5043" y="1687"/>
                    <a:pt x="4867" y="1668"/>
                  </a:cubicBezTo>
                  <a:cubicBezTo>
                    <a:pt x="3890" y="1590"/>
                    <a:pt x="2913" y="1492"/>
                    <a:pt x="1916" y="1492"/>
                  </a:cubicBezTo>
                  <a:cubicBezTo>
                    <a:pt x="1232" y="1492"/>
                    <a:pt x="763" y="1336"/>
                    <a:pt x="704" y="574"/>
                  </a:cubicBezTo>
                  <a:cubicBezTo>
                    <a:pt x="704" y="534"/>
                    <a:pt x="665" y="534"/>
                    <a:pt x="567" y="495"/>
                  </a:cubicBezTo>
                  <a:cubicBezTo>
                    <a:pt x="392" y="691"/>
                    <a:pt x="79" y="906"/>
                    <a:pt x="59" y="1140"/>
                  </a:cubicBezTo>
                  <a:cubicBezTo>
                    <a:pt x="1" y="1922"/>
                    <a:pt x="470" y="2371"/>
                    <a:pt x="1193" y="2567"/>
                  </a:cubicBezTo>
                  <a:cubicBezTo>
                    <a:pt x="1036" y="2860"/>
                    <a:pt x="978" y="3134"/>
                    <a:pt x="822" y="3251"/>
                  </a:cubicBezTo>
                  <a:cubicBezTo>
                    <a:pt x="196" y="3681"/>
                    <a:pt x="294" y="4326"/>
                    <a:pt x="157" y="4892"/>
                  </a:cubicBezTo>
                  <a:cubicBezTo>
                    <a:pt x="79" y="5264"/>
                    <a:pt x="294" y="5400"/>
                    <a:pt x="548" y="5635"/>
                  </a:cubicBezTo>
                  <a:cubicBezTo>
                    <a:pt x="1076" y="6124"/>
                    <a:pt x="1955" y="6475"/>
                    <a:pt x="1545" y="7531"/>
                  </a:cubicBezTo>
                  <a:cubicBezTo>
                    <a:pt x="2287" y="7589"/>
                    <a:pt x="2971" y="7609"/>
                    <a:pt x="3675" y="7648"/>
                  </a:cubicBezTo>
                  <a:cubicBezTo>
                    <a:pt x="3694" y="7589"/>
                    <a:pt x="3714" y="7413"/>
                    <a:pt x="3792" y="7316"/>
                  </a:cubicBezTo>
                  <a:cubicBezTo>
                    <a:pt x="3913" y="7162"/>
                    <a:pt x="4263" y="7088"/>
                    <a:pt x="4605" y="7088"/>
                  </a:cubicBezTo>
                  <a:cubicBezTo>
                    <a:pt x="4871" y="7088"/>
                    <a:pt x="5132" y="7132"/>
                    <a:pt x="5277" y="7218"/>
                  </a:cubicBezTo>
                  <a:cubicBezTo>
                    <a:pt x="5447" y="7311"/>
                    <a:pt x="5654" y="7367"/>
                    <a:pt x="5859" y="7367"/>
                  </a:cubicBezTo>
                  <a:cubicBezTo>
                    <a:pt x="5913" y="7367"/>
                    <a:pt x="5967" y="7363"/>
                    <a:pt x="6020" y="7355"/>
                  </a:cubicBezTo>
                  <a:cubicBezTo>
                    <a:pt x="6723" y="7296"/>
                    <a:pt x="7446" y="7159"/>
                    <a:pt x="8208" y="7042"/>
                  </a:cubicBezTo>
                  <a:cubicBezTo>
                    <a:pt x="7915" y="6534"/>
                    <a:pt x="8033" y="6241"/>
                    <a:pt x="8619" y="6143"/>
                  </a:cubicBezTo>
                  <a:cubicBezTo>
                    <a:pt x="8756" y="6124"/>
                    <a:pt x="8873" y="6026"/>
                    <a:pt x="8951" y="5928"/>
                  </a:cubicBezTo>
                  <a:cubicBezTo>
                    <a:pt x="9200" y="5597"/>
                    <a:pt x="9927" y="5335"/>
                    <a:pt x="10392" y="5335"/>
                  </a:cubicBezTo>
                  <a:cubicBezTo>
                    <a:pt x="10475" y="5335"/>
                    <a:pt x="10550" y="5344"/>
                    <a:pt x="10612" y="5361"/>
                  </a:cubicBezTo>
                  <a:cubicBezTo>
                    <a:pt x="11022" y="5498"/>
                    <a:pt x="11433" y="5576"/>
                    <a:pt x="11902" y="5694"/>
                  </a:cubicBezTo>
                  <a:cubicBezTo>
                    <a:pt x="11902" y="5087"/>
                    <a:pt x="11582" y="4737"/>
                    <a:pt x="11163" y="4737"/>
                  </a:cubicBezTo>
                  <a:cubicBezTo>
                    <a:pt x="11014" y="4737"/>
                    <a:pt x="10854" y="4781"/>
                    <a:pt x="10690" y="4873"/>
                  </a:cubicBezTo>
                  <a:cubicBezTo>
                    <a:pt x="10710" y="4384"/>
                    <a:pt x="10514" y="3837"/>
                    <a:pt x="11120" y="3544"/>
                  </a:cubicBezTo>
                  <a:cubicBezTo>
                    <a:pt x="11198" y="3505"/>
                    <a:pt x="11316" y="3309"/>
                    <a:pt x="11296" y="3251"/>
                  </a:cubicBezTo>
                  <a:cubicBezTo>
                    <a:pt x="10925" y="2567"/>
                    <a:pt x="11706" y="2059"/>
                    <a:pt x="11433" y="1394"/>
                  </a:cubicBezTo>
                  <a:cubicBezTo>
                    <a:pt x="11882" y="1375"/>
                    <a:pt x="12254" y="1355"/>
                    <a:pt x="12781" y="1297"/>
                  </a:cubicBezTo>
                  <a:cubicBezTo>
                    <a:pt x="12605" y="1003"/>
                    <a:pt x="12566" y="847"/>
                    <a:pt x="12469" y="769"/>
                  </a:cubicBezTo>
                  <a:cubicBezTo>
                    <a:pt x="11944" y="432"/>
                    <a:pt x="11438" y="221"/>
                    <a:pt x="10812" y="221"/>
                  </a:cubicBezTo>
                  <a:cubicBezTo>
                    <a:pt x="10785" y="221"/>
                    <a:pt x="10757" y="221"/>
                    <a:pt x="10729" y="222"/>
                  </a:cubicBezTo>
                  <a:cubicBezTo>
                    <a:pt x="10646" y="229"/>
                    <a:pt x="10563" y="232"/>
                    <a:pt x="10478" y="232"/>
                  </a:cubicBezTo>
                  <a:cubicBezTo>
                    <a:pt x="10088" y="232"/>
                    <a:pt x="9689" y="162"/>
                    <a:pt x="9303" y="65"/>
                  </a:cubicBezTo>
                  <a:cubicBezTo>
                    <a:pt x="9164" y="21"/>
                    <a:pt x="9020" y="0"/>
                    <a:pt x="8876" y="0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"/>
            <p:cNvSpPr/>
            <p:nvPr/>
          </p:nvSpPr>
          <p:spPr>
            <a:xfrm>
              <a:off x="1737075" y="2727775"/>
              <a:ext cx="338100" cy="358125"/>
            </a:xfrm>
            <a:custGeom>
              <a:rect b="b" l="l" r="r" t="t"/>
              <a:pathLst>
                <a:path extrusionOk="0" h="14325" w="13524">
                  <a:moveTo>
                    <a:pt x="12546" y="1"/>
                  </a:moveTo>
                  <a:lnTo>
                    <a:pt x="12546" y="1"/>
                  </a:lnTo>
                  <a:cubicBezTo>
                    <a:pt x="12624" y="391"/>
                    <a:pt x="12683" y="645"/>
                    <a:pt x="12702" y="841"/>
                  </a:cubicBezTo>
                  <a:cubicBezTo>
                    <a:pt x="11667" y="1017"/>
                    <a:pt x="10748" y="1173"/>
                    <a:pt x="9771" y="1349"/>
                  </a:cubicBezTo>
                  <a:cubicBezTo>
                    <a:pt x="9752" y="1329"/>
                    <a:pt x="9693" y="1251"/>
                    <a:pt x="9654" y="1173"/>
                  </a:cubicBezTo>
                  <a:cubicBezTo>
                    <a:pt x="9422" y="991"/>
                    <a:pt x="9197" y="903"/>
                    <a:pt x="8983" y="903"/>
                  </a:cubicBezTo>
                  <a:cubicBezTo>
                    <a:pt x="8693" y="903"/>
                    <a:pt x="8425" y="1065"/>
                    <a:pt x="8188" y="1369"/>
                  </a:cubicBezTo>
                  <a:cubicBezTo>
                    <a:pt x="8110" y="1477"/>
                    <a:pt x="7909" y="1537"/>
                    <a:pt x="7741" y="1537"/>
                  </a:cubicBezTo>
                  <a:cubicBezTo>
                    <a:pt x="7698" y="1537"/>
                    <a:pt x="7657" y="1533"/>
                    <a:pt x="7622" y="1525"/>
                  </a:cubicBezTo>
                  <a:cubicBezTo>
                    <a:pt x="7297" y="1444"/>
                    <a:pt x="6972" y="1383"/>
                    <a:pt x="6658" y="1383"/>
                  </a:cubicBezTo>
                  <a:cubicBezTo>
                    <a:pt x="6217" y="1383"/>
                    <a:pt x="5798" y="1503"/>
                    <a:pt x="5433" y="1857"/>
                  </a:cubicBezTo>
                  <a:cubicBezTo>
                    <a:pt x="5212" y="2090"/>
                    <a:pt x="4998" y="2198"/>
                    <a:pt x="4774" y="2198"/>
                  </a:cubicBezTo>
                  <a:cubicBezTo>
                    <a:pt x="4622" y="2198"/>
                    <a:pt x="4466" y="2147"/>
                    <a:pt x="4299" y="2052"/>
                  </a:cubicBezTo>
                  <a:cubicBezTo>
                    <a:pt x="3440" y="2639"/>
                    <a:pt x="2462" y="2717"/>
                    <a:pt x="1603" y="2717"/>
                  </a:cubicBezTo>
                  <a:cubicBezTo>
                    <a:pt x="1700" y="3127"/>
                    <a:pt x="1974" y="3596"/>
                    <a:pt x="1857" y="3772"/>
                  </a:cubicBezTo>
                  <a:cubicBezTo>
                    <a:pt x="1407" y="4378"/>
                    <a:pt x="1290" y="5257"/>
                    <a:pt x="391" y="5511"/>
                  </a:cubicBezTo>
                  <a:cubicBezTo>
                    <a:pt x="196" y="5551"/>
                    <a:pt x="59" y="6039"/>
                    <a:pt x="20" y="6352"/>
                  </a:cubicBezTo>
                  <a:cubicBezTo>
                    <a:pt x="0" y="6449"/>
                    <a:pt x="332" y="6606"/>
                    <a:pt x="508" y="6723"/>
                  </a:cubicBezTo>
                  <a:cubicBezTo>
                    <a:pt x="586" y="6782"/>
                    <a:pt x="684" y="6743"/>
                    <a:pt x="782" y="6782"/>
                  </a:cubicBezTo>
                  <a:cubicBezTo>
                    <a:pt x="801" y="7075"/>
                    <a:pt x="860" y="7368"/>
                    <a:pt x="880" y="7563"/>
                  </a:cubicBezTo>
                  <a:cubicBezTo>
                    <a:pt x="1309" y="7524"/>
                    <a:pt x="1700" y="7505"/>
                    <a:pt x="2091" y="7485"/>
                  </a:cubicBezTo>
                  <a:lnTo>
                    <a:pt x="2091" y="8169"/>
                  </a:lnTo>
                  <a:cubicBezTo>
                    <a:pt x="1798" y="8189"/>
                    <a:pt x="1524" y="8208"/>
                    <a:pt x="1270" y="8247"/>
                  </a:cubicBezTo>
                  <a:cubicBezTo>
                    <a:pt x="1270" y="8755"/>
                    <a:pt x="1407" y="9146"/>
                    <a:pt x="1915" y="9166"/>
                  </a:cubicBezTo>
                  <a:cubicBezTo>
                    <a:pt x="1942" y="9167"/>
                    <a:pt x="1968" y="9168"/>
                    <a:pt x="1995" y="9168"/>
                  </a:cubicBezTo>
                  <a:cubicBezTo>
                    <a:pt x="2389" y="9168"/>
                    <a:pt x="2770" y="9047"/>
                    <a:pt x="3165" y="9047"/>
                  </a:cubicBezTo>
                  <a:cubicBezTo>
                    <a:pt x="3191" y="9047"/>
                    <a:pt x="3218" y="9047"/>
                    <a:pt x="3244" y="9049"/>
                  </a:cubicBezTo>
                  <a:cubicBezTo>
                    <a:pt x="3948" y="9068"/>
                    <a:pt x="4671" y="9127"/>
                    <a:pt x="5316" y="9322"/>
                  </a:cubicBezTo>
                  <a:cubicBezTo>
                    <a:pt x="5706" y="9439"/>
                    <a:pt x="6039" y="9830"/>
                    <a:pt x="6449" y="10202"/>
                  </a:cubicBezTo>
                  <a:cubicBezTo>
                    <a:pt x="6117" y="10397"/>
                    <a:pt x="5863" y="10631"/>
                    <a:pt x="5550" y="10690"/>
                  </a:cubicBezTo>
                  <a:cubicBezTo>
                    <a:pt x="5546" y="10691"/>
                    <a:pt x="5542" y="10691"/>
                    <a:pt x="5539" y="10691"/>
                  </a:cubicBezTo>
                  <a:cubicBezTo>
                    <a:pt x="5383" y="10691"/>
                    <a:pt x="5176" y="10316"/>
                    <a:pt x="5081" y="10202"/>
                  </a:cubicBezTo>
                  <a:cubicBezTo>
                    <a:pt x="4729" y="10123"/>
                    <a:pt x="4456" y="10026"/>
                    <a:pt x="4202" y="10006"/>
                  </a:cubicBezTo>
                  <a:cubicBezTo>
                    <a:pt x="4129" y="9994"/>
                    <a:pt x="4058" y="9989"/>
                    <a:pt x="3989" y="9989"/>
                  </a:cubicBezTo>
                  <a:cubicBezTo>
                    <a:pt x="3836" y="9989"/>
                    <a:pt x="3692" y="10012"/>
                    <a:pt x="3557" y="10026"/>
                  </a:cubicBezTo>
                  <a:cubicBezTo>
                    <a:pt x="3264" y="10065"/>
                    <a:pt x="2971" y="10143"/>
                    <a:pt x="2677" y="10221"/>
                  </a:cubicBezTo>
                  <a:cubicBezTo>
                    <a:pt x="2521" y="10260"/>
                    <a:pt x="2345" y="10397"/>
                    <a:pt x="2169" y="10456"/>
                  </a:cubicBezTo>
                  <a:cubicBezTo>
                    <a:pt x="2287" y="10631"/>
                    <a:pt x="2345" y="10905"/>
                    <a:pt x="2521" y="11003"/>
                  </a:cubicBezTo>
                  <a:cubicBezTo>
                    <a:pt x="3029" y="11315"/>
                    <a:pt x="3205" y="11765"/>
                    <a:pt x="3127" y="12351"/>
                  </a:cubicBezTo>
                  <a:cubicBezTo>
                    <a:pt x="3068" y="12683"/>
                    <a:pt x="3107" y="13055"/>
                    <a:pt x="3166" y="13387"/>
                  </a:cubicBezTo>
                  <a:cubicBezTo>
                    <a:pt x="3211" y="13656"/>
                    <a:pt x="3347" y="13799"/>
                    <a:pt x="3522" y="13799"/>
                  </a:cubicBezTo>
                  <a:cubicBezTo>
                    <a:pt x="3576" y="13799"/>
                    <a:pt x="3634" y="13786"/>
                    <a:pt x="3694" y="13758"/>
                  </a:cubicBezTo>
                  <a:cubicBezTo>
                    <a:pt x="3752" y="13367"/>
                    <a:pt x="3811" y="13055"/>
                    <a:pt x="3850" y="12762"/>
                  </a:cubicBezTo>
                  <a:cubicBezTo>
                    <a:pt x="3928" y="12762"/>
                    <a:pt x="4006" y="12762"/>
                    <a:pt x="4084" y="12742"/>
                  </a:cubicBezTo>
                  <a:cubicBezTo>
                    <a:pt x="4534" y="13191"/>
                    <a:pt x="4299" y="14169"/>
                    <a:pt x="5179" y="14325"/>
                  </a:cubicBezTo>
                  <a:cubicBezTo>
                    <a:pt x="5257" y="13954"/>
                    <a:pt x="5022" y="13426"/>
                    <a:pt x="5589" y="13231"/>
                  </a:cubicBezTo>
                  <a:cubicBezTo>
                    <a:pt x="5726" y="13563"/>
                    <a:pt x="5863" y="13915"/>
                    <a:pt x="6000" y="14227"/>
                  </a:cubicBezTo>
                  <a:lnTo>
                    <a:pt x="6703" y="14227"/>
                  </a:lnTo>
                  <a:cubicBezTo>
                    <a:pt x="6410" y="13289"/>
                    <a:pt x="5531" y="12605"/>
                    <a:pt x="5531" y="11491"/>
                  </a:cubicBezTo>
                  <a:lnTo>
                    <a:pt x="5531" y="11491"/>
                  </a:lnTo>
                  <a:cubicBezTo>
                    <a:pt x="5804" y="11589"/>
                    <a:pt x="6000" y="11726"/>
                    <a:pt x="6195" y="11902"/>
                  </a:cubicBezTo>
                  <a:cubicBezTo>
                    <a:pt x="6307" y="11995"/>
                    <a:pt x="6473" y="12196"/>
                    <a:pt x="6573" y="12196"/>
                  </a:cubicBezTo>
                  <a:cubicBezTo>
                    <a:pt x="6577" y="12196"/>
                    <a:pt x="6582" y="12196"/>
                    <a:pt x="6586" y="12195"/>
                  </a:cubicBezTo>
                  <a:cubicBezTo>
                    <a:pt x="6898" y="12097"/>
                    <a:pt x="7192" y="11902"/>
                    <a:pt x="7622" y="11687"/>
                  </a:cubicBezTo>
                  <a:cubicBezTo>
                    <a:pt x="7387" y="11667"/>
                    <a:pt x="7328" y="11667"/>
                    <a:pt x="7270" y="11628"/>
                  </a:cubicBezTo>
                  <a:cubicBezTo>
                    <a:pt x="7035" y="11589"/>
                    <a:pt x="6801" y="11511"/>
                    <a:pt x="6566" y="11472"/>
                  </a:cubicBezTo>
                  <a:cubicBezTo>
                    <a:pt x="6644" y="11218"/>
                    <a:pt x="6664" y="10983"/>
                    <a:pt x="6762" y="10749"/>
                  </a:cubicBezTo>
                  <a:cubicBezTo>
                    <a:pt x="6801" y="10631"/>
                    <a:pt x="6977" y="10534"/>
                    <a:pt x="7074" y="10436"/>
                  </a:cubicBezTo>
                  <a:cubicBezTo>
                    <a:pt x="7211" y="10319"/>
                    <a:pt x="7348" y="10236"/>
                    <a:pt x="7475" y="10236"/>
                  </a:cubicBezTo>
                  <a:cubicBezTo>
                    <a:pt x="7602" y="10236"/>
                    <a:pt x="7719" y="10319"/>
                    <a:pt x="7817" y="10534"/>
                  </a:cubicBezTo>
                  <a:cubicBezTo>
                    <a:pt x="7876" y="10690"/>
                    <a:pt x="7915" y="10846"/>
                    <a:pt x="7973" y="11022"/>
                  </a:cubicBezTo>
                  <a:lnTo>
                    <a:pt x="8227" y="10788"/>
                  </a:lnTo>
                  <a:cubicBezTo>
                    <a:pt x="8266" y="10241"/>
                    <a:pt x="8325" y="9830"/>
                    <a:pt x="7680" y="9439"/>
                  </a:cubicBezTo>
                  <a:cubicBezTo>
                    <a:pt x="6996" y="8990"/>
                    <a:pt x="6390" y="8540"/>
                    <a:pt x="5570" y="8443"/>
                  </a:cubicBezTo>
                  <a:cubicBezTo>
                    <a:pt x="5413" y="8404"/>
                    <a:pt x="5316" y="8208"/>
                    <a:pt x="5179" y="8091"/>
                  </a:cubicBezTo>
                  <a:cubicBezTo>
                    <a:pt x="5374" y="7896"/>
                    <a:pt x="5511" y="7720"/>
                    <a:pt x="5589" y="7661"/>
                  </a:cubicBezTo>
                  <a:cubicBezTo>
                    <a:pt x="5472" y="7290"/>
                    <a:pt x="5218" y="6918"/>
                    <a:pt x="5316" y="6743"/>
                  </a:cubicBezTo>
                  <a:cubicBezTo>
                    <a:pt x="5472" y="6528"/>
                    <a:pt x="5863" y="6449"/>
                    <a:pt x="6254" y="6293"/>
                  </a:cubicBezTo>
                  <a:cubicBezTo>
                    <a:pt x="5902" y="5961"/>
                    <a:pt x="5472" y="5726"/>
                    <a:pt x="5237" y="5355"/>
                  </a:cubicBezTo>
                  <a:cubicBezTo>
                    <a:pt x="5022" y="4964"/>
                    <a:pt x="5003" y="4476"/>
                    <a:pt x="4886" y="4007"/>
                  </a:cubicBezTo>
                  <a:cubicBezTo>
                    <a:pt x="4847" y="3948"/>
                    <a:pt x="4788" y="3870"/>
                    <a:pt x="4651" y="3674"/>
                  </a:cubicBezTo>
                  <a:cubicBezTo>
                    <a:pt x="5081" y="3479"/>
                    <a:pt x="5433" y="3284"/>
                    <a:pt x="5765" y="3127"/>
                  </a:cubicBezTo>
                  <a:cubicBezTo>
                    <a:pt x="6097" y="3811"/>
                    <a:pt x="6390" y="4378"/>
                    <a:pt x="6664" y="4945"/>
                  </a:cubicBezTo>
                  <a:cubicBezTo>
                    <a:pt x="6703" y="4925"/>
                    <a:pt x="6742" y="4925"/>
                    <a:pt x="6781" y="4886"/>
                  </a:cubicBezTo>
                  <a:lnTo>
                    <a:pt x="6781" y="4085"/>
                  </a:lnTo>
                  <a:cubicBezTo>
                    <a:pt x="7035" y="4300"/>
                    <a:pt x="7192" y="4476"/>
                    <a:pt x="7367" y="4632"/>
                  </a:cubicBezTo>
                  <a:cubicBezTo>
                    <a:pt x="7524" y="4769"/>
                    <a:pt x="7680" y="4886"/>
                    <a:pt x="7856" y="5023"/>
                  </a:cubicBezTo>
                  <a:cubicBezTo>
                    <a:pt x="7876" y="4984"/>
                    <a:pt x="7915" y="4945"/>
                    <a:pt x="7934" y="4925"/>
                  </a:cubicBezTo>
                  <a:cubicBezTo>
                    <a:pt x="7778" y="4691"/>
                    <a:pt x="7641" y="4456"/>
                    <a:pt x="7465" y="4183"/>
                  </a:cubicBezTo>
                  <a:lnTo>
                    <a:pt x="8149" y="4183"/>
                  </a:lnTo>
                  <a:cubicBezTo>
                    <a:pt x="8259" y="4511"/>
                    <a:pt x="8331" y="4662"/>
                    <a:pt x="8481" y="4662"/>
                  </a:cubicBezTo>
                  <a:cubicBezTo>
                    <a:pt x="8598" y="4662"/>
                    <a:pt x="8762" y="4569"/>
                    <a:pt x="9029" y="4398"/>
                  </a:cubicBezTo>
                  <a:cubicBezTo>
                    <a:pt x="8950" y="4358"/>
                    <a:pt x="8911" y="4300"/>
                    <a:pt x="8833" y="4280"/>
                  </a:cubicBezTo>
                  <a:cubicBezTo>
                    <a:pt x="8442" y="4007"/>
                    <a:pt x="8051" y="3792"/>
                    <a:pt x="7680" y="3499"/>
                  </a:cubicBezTo>
                  <a:cubicBezTo>
                    <a:pt x="7622" y="3420"/>
                    <a:pt x="7582" y="3303"/>
                    <a:pt x="7563" y="3166"/>
                  </a:cubicBezTo>
                  <a:cubicBezTo>
                    <a:pt x="7563" y="3108"/>
                    <a:pt x="7543" y="3069"/>
                    <a:pt x="7543" y="3030"/>
                  </a:cubicBezTo>
                  <a:cubicBezTo>
                    <a:pt x="7680" y="2991"/>
                    <a:pt x="7817" y="2912"/>
                    <a:pt x="7954" y="2912"/>
                  </a:cubicBezTo>
                  <a:cubicBezTo>
                    <a:pt x="8038" y="2906"/>
                    <a:pt x="8123" y="2904"/>
                    <a:pt x="8204" y="2904"/>
                  </a:cubicBezTo>
                  <a:cubicBezTo>
                    <a:pt x="8366" y="2904"/>
                    <a:pt x="8514" y="2912"/>
                    <a:pt x="8618" y="2912"/>
                  </a:cubicBezTo>
                  <a:cubicBezTo>
                    <a:pt x="8814" y="2619"/>
                    <a:pt x="8931" y="2385"/>
                    <a:pt x="9048" y="2189"/>
                  </a:cubicBezTo>
                  <a:cubicBezTo>
                    <a:pt x="9439" y="2404"/>
                    <a:pt x="9771" y="2580"/>
                    <a:pt x="10064" y="2776"/>
                  </a:cubicBezTo>
                  <a:cubicBezTo>
                    <a:pt x="10084" y="2717"/>
                    <a:pt x="10123" y="2678"/>
                    <a:pt x="10162" y="2619"/>
                  </a:cubicBezTo>
                  <a:cubicBezTo>
                    <a:pt x="10103" y="2502"/>
                    <a:pt x="10084" y="2346"/>
                    <a:pt x="9986" y="2092"/>
                  </a:cubicBezTo>
                  <a:lnTo>
                    <a:pt x="9986" y="2092"/>
                  </a:lnTo>
                  <a:cubicBezTo>
                    <a:pt x="10846" y="2287"/>
                    <a:pt x="11589" y="2443"/>
                    <a:pt x="12390" y="2580"/>
                  </a:cubicBezTo>
                  <a:cubicBezTo>
                    <a:pt x="12402" y="2582"/>
                    <a:pt x="12414" y="2583"/>
                    <a:pt x="12427" y="2583"/>
                  </a:cubicBezTo>
                  <a:cubicBezTo>
                    <a:pt x="12566" y="2583"/>
                    <a:pt x="12768" y="2492"/>
                    <a:pt x="12839" y="2385"/>
                  </a:cubicBezTo>
                  <a:cubicBezTo>
                    <a:pt x="13113" y="1838"/>
                    <a:pt x="13367" y="1310"/>
                    <a:pt x="13523" y="743"/>
                  </a:cubicBezTo>
                  <a:cubicBezTo>
                    <a:pt x="13504" y="626"/>
                    <a:pt x="13328" y="352"/>
                    <a:pt x="13191" y="235"/>
                  </a:cubicBezTo>
                  <a:cubicBezTo>
                    <a:pt x="13035" y="98"/>
                    <a:pt x="12820" y="79"/>
                    <a:pt x="12546" y="1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"/>
            <p:cNvSpPr/>
            <p:nvPr/>
          </p:nvSpPr>
          <p:spPr>
            <a:xfrm>
              <a:off x="1544100" y="2276875"/>
              <a:ext cx="305850" cy="191300"/>
            </a:xfrm>
            <a:custGeom>
              <a:rect b="b" l="l" r="r" t="t"/>
              <a:pathLst>
                <a:path extrusionOk="0" h="7652" w="12234">
                  <a:moveTo>
                    <a:pt x="8882" y="1"/>
                  </a:moveTo>
                  <a:cubicBezTo>
                    <a:pt x="8698" y="1"/>
                    <a:pt x="8511" y="18"/>
                    <a:pt x="8325" y="38"/>
                  </a:cubicBezTo>
                  <a:cubicBezTo>
                    <a:pt x="8130" y="58"/>
                    <a:pt x="7915" y="234"/>
                    <a:pt x="7758" y="410"/>
                  </a:cubicBezTo>
                  <a:cubicBezTo>
                    <a:pt x="7172" y="1113"/>
                    <a:pt x="6488" y="1660"/>
                    <a:pt x="5589" y="1797"/>
                  </a:cubicBezTo>
                  <a:cubicBezTo>
                    <a:pt x="5558" y="1804"/>
                    <a:pt x="5526" y="1807"/>
                    <a:pt x="5492" y="1807"/>
                  </a:cubicBezTo>
                  <a:cubicBezTo>
                    <a:pt x="5335" y="1807"/>
                    <a:pt x="5152" y="1746"/>
                    <a:pt x="5000" y="1746"/>
                  </a:cubicBezTo>
                  <a:cubicBezTo>
                    <a:pt x="4811" y="1746"/>
                    <a:pt x="4670" y="1840"/>
                    <a:pt x="4690" y="2266"/>
                  </a:cubicBezTo>
                  <a:cubicBezTo>
                    <a:pt x="4690" y="2286"/>
                    <a:pt x="4514" y="2305"/>
                    <a:pt x="4417" y="2325"/>
                  </a:cubicBezTo>
                  <a:cubicBezTo>
                    <a:pt x="4034" y="2487"/>
                    <a:pt x="3671" y="2563"/>
                    <a:pt x="3326" y="2563"/>
                  </a:cubicBezTo>
                  <a:cubicBezTo>
                    <a:pt x="2630" y="2563"/>
                    <a:pt x="2008" y="2254"/>
                    <a:pt x="1446" y="1719"/>
                  </a:cubicBezTo>
                  <a:cubicBezTo>
                    <a:pt x="1368" y="2090"/>
                    <a:pt x="1290" y="2383"/>
                    <a:pt x="1212" y="2696"/>
                  </a:cubicBezTo>
                  <a:cubicBezTo>
                    <a:pt x="919" y="2657"/>
                    <a:pt x="704" y="2598"/>
                    <a:pt x="410" y="2559"/>
                  </a:cubicBezTo>
                  <a:lnTo>
                    <a:pt x="410" y="2559"/>
                  </a:lnTo>
                  <a:cubicBezTo>
                    <a:pt x="723" y="2989"/>
                    <a:pt x="821" y="3282"/>
                    <a:pt x="449" y="3673"/>
                  </a:cubicBezTo>
                  <a:cubicBezTo>
                    <a:pt x="215" y="3947"/>
                    <a:pt x="137" y="4377"/>
                    <a:pt x="0" y="4728"/>
                  </a:cubicBezTo>
                  <a:cubicBezTo>
                    <a:pt x="98" y="4826"/>
                    <a:pt x="293" y="4943"/>
                    <a:pt x="430" y="5100"/>
                  </a:cubicBezTo>
                  <a:cubicBezTo>
                    <a:pt x="762" y="5354"/>
                    <a:pt x="801" y="5823"/>
                    <a:pt x="1016" y="6096"/>
                  </a:cubicBezTo>
                  <a:cubicBezTo>
                    <a:pt x="1485" y="6683"/>
                    <a:pt x="2150" y="7171"/>
                    <a:pt x="2814" y="7542"/>
                  </a:cubicBezTo>
                  <a:cubicBezTo>
                    <a:pt x="2955" y="7613"/>
                    <a:pt x="3170" y="7651"/>
                    <a:pt x="3384" y="7651"/>
                  </a:cubicBezTo>
                  <a:cubicBezTo>
                    <a:pt x="3647" y="7651"/>
                    <a:pt x="3907" y="7593"/>
                    <a:pt x="4026" y="7464"/>
                  </a:cubicBezTo>
                  <a:cubicBezTo>
                    <a:pt x="4612" y="6858"/>
                    <a:pt x="5452" y="6878"/>
                    <a:pt x="6097" y="6507"/>
                  </a:cubicBezTo>
                  <a:cubicBezTo>
                    <a:pt x="6133" y="6487"/>
                    <a:pt x="6175" y="6479"/>
                    <a:pt x="6223" y="6479"/>
                  </a:cubicBezTo>
                  <a:cubicBezTo>
                    <a:pt x="6399" y="6479"/>
                    <a:pt x="6641" y="6586"/>
                    <a:pt x="6825" y="6586"/>
                  </a:cubicBezTo>
                  <a:cubicBezTo>
                    <a:pt x="6836" y="6586"/>
                    <a:pt x="6848" y="6586"/>
                    <a:pt x="6859" y="6585"/>
                  </a:cubicBezTo>
                  <a:cubicBezTo>
                    <a:pt x="7348" y="6546"/>
                    <a:pt x="7817" y="6409"/>
                    <a:pt x="8423" y="6311"/>
                  </a:cubicBezTo>
                  <a:cubicBezTo>
                    <a:pt x="8794" y="5901"/>
                    <a:pt x="9263" y="5334"/>
                    <a:pt x="9810" y="4826"/>
                  </a:cubicBezTo>
                  <a:cubicBezTo>
                    <a:pt x="10103" y="4553"/>
                    <a:pt x="10279" y="4338"/>
                    <a:pt x="10357" y="3947"/>
                  </a:cubicBezTo>
                  <a:cubicBezTo>
                    <a:pt x="10475" y="3263"/>
                    <a:pt x="10572" y="2559"/>
                    <a:pt x="11413" y="2207"/>
                  </a:cubicBezTo>
                  <a:cubicBezTo>
                    <a:pt x="12155" y="1895"/>
                    <a:pt x="12233" y="1426"/>
                    <a:pt x="11725" y="937"/>
                  </a:cubicBezTo>
                  <a:cubicBezTo>
                    <a:pt x="11471" y="742"/>
                    <a:pt x="11159" y="546"/>
                    <a:pt x="10865" y="390"/>
                  </a:cubicBezTo>
                  <a:cubicBezTo>
                    <a:pt x="10843" y="373"/>
                    <a:pt x="10816" y="368"/>
                    <a:pt x="10787" y="368"/>
                  </a:cubicBezTo>
                  <a:cubicBezTo>
                    <a:pt x="10724" y="368"/>
                    <a:pt x="10647" y="393"/>
                    <a:pt x="10575" y="393"/>
                  </a:cubicBezTo>
                  <a:cubicBezTo>
                    <a:pt x="10561" y="393"/>
                    <a:pt x="10547" y="392"/>
                    <a:pt x="10533" y="390"/>
                  </a:cubicBezTo>
                  <a:cubicBezTo>
                    <a:pt x="10439" y="390"/>
                    <a:pt x="10346" y="396"/>
                    <a:pt x="10257" y="396"/>
                  </a:cubicBezTo>
                  <a:cubicBezTo>
                    <a:pt x="10124" y="396"/>
                    <a:pt x="10002" y="382"/>
                    <a:pt x="9908" y="312"/>
                  </a:cubicBezTo>
                  <a:cubicBezTo>
                    <a:pt x="9586" y="67"/>
                    <a:pt x="9238" y="1"/>
                    <a:pt x="8882" y="1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"/>
            <p:cNvSpPr/>
            <p:nvPr/>
          </p:nvSpPr>
          <p:spPr>
            <a:xfrm>
              <a:off x="1213350" y="2260650"/>
              <a:ext cx="360075" cy="154800"/>
            </a:xfrm>
            <a:custGeom>
              <a:rect b="b" l="l" r="r" t="t"/>
              <a:pathLst>
                <a:path extrusionOk="0" h="6192" w="14403">
                  <a:moveTo>
                    <a:pt x="11176" y="0"/>
                  </a:moveTo>
                  <a:cubicBezTo>
                    <a:pt x="11020" y="0"/>
                    <a:pt x="10886" y="22"/>
                    <a:pt x="10807" y="101"/>
                  </a:cubicBezTo>
                  <a:cubicBezTo>
                    <a:pt x="10414" y="508"/>
                    <a:pt x="10132" y="693"/>
                    <a:pt x="9730" y="693"/>
                  </a:cubicBezTo>
                  <a:cubicBezTo>
                    <a:pt x="9572" y="693"/>
                    <a:pt x="9395" y="664"/>
                    <a:pt x="9185" y="609"/>
                  </a:cubicBezTo>
                  <a:cubicBezTo>
                    <a:pt x="9122" y="597"/>
                    <a:pt x="9056" y="592"/>
                    <a:pt x="8987" y="592"/>
                  </a:cubicBezTo>
                  <a:cubicBezTo>
                    <a:pt x="8712" y="592"/>
                    <a:pt x="8399" y="679"/>
                    <a:pt x="8149" y="805"/>
                  </a:cubicBezTo>
                  <a:cubicBezTo>
                    <a:pt x="7719" y="1039"/>
                    <a:pt x="7387" y="1352"/>
                    <a:pt x="7016" y="1645"/>
                  </a:cubicBezTo>
                  <a:cubicBezTo>
                    <a:pt x="6683" y="2348"/>
                    <a:pt x="7954" y="3111"/>
                    <a:pt x="6977" y="4088"/>
                  </a:cubicBezTo>
                  <a:cubicBezTo>
                    <a:pt x="6820" y="3794"/>
                    <a:pt x="6683" y="3580"/>
                    <a:pt x="6586" y="3325"/>
                  </a:cubicBezTo>
                  <a:cubicBezTo>
                    <a:pt x="6523" y="3174"/>
                    <a:pt x="6460" y="3006"/>
                    <a:pt x="6344" y="3006"/>
                  </a:cubicBezTo>
                  <a:cubicBezTo>
                    <a:pt x="6280" y="3006"/>
                    <a:pt x="6201" y="3057"/>
                    <a:pt x="6097" y="3189"/>
                  </a:cubicBezTo>
                  <a:cubicBezTo>
                    <a:pt x="6092" y="3191"/>
                    <a:pt x="6085" y="3193"/>
                    <a:pt x="6077" y="3193"/>
                  </a:cubicBezTo>
                  <a:cubicBezTo>
                    <a:pt x="6026" y="3193"/>
                    <a:pt x="5930" y="3147"/>
                    <a:pt x="5863" y="3130"/>
                  </a:cubicBezTo>
                  <a:cubicBezTo>
                    <a:pt x="5648" y="3091"/>
                    <a:pt x="5433" y="2954"/>
                    <a:pt x="5218" y="2954"/>
                  </a:cubicBezTo>
                  <a:cubicBezTo>
                    <a:pt x="4651" y="2993"/>
                    <a:pt x="4104" y="3032"/>
                    <a:pt x="3576" y="3150"/>
                  </a:cubicBezTo>
                  <a:cubicBezTo>
                    <a:pt x="3429" y="3182"/>
                    <a:pt x="3295" y="3201"/>
                    <a:pt x="3175" y="3201"/>
                  </a:cubicBezTo>
                  <a:cubicBezTo>
                    <a:pt x="2928" y="3201"/>
                    <a:pt x="2743" y="3119"/>
                    <a:pt x="2638" y="2896"/>
                  </a:cubicBezTo>
                  <a:cubicBezTo>
                    <a:pt x="2287" y="3043"/>
                    <a:pt x="1936" y="3348"/>
                    <a:pt x="1618" y="3348"/>
                  </a:cubicBezTo>
                  <a:cubicBezTo>
                    <a:pt x="1600" y="3348"/>
                    <a:pt x="1582" y="3347"/>
                    <a:pt x="1563" y="3345"/>
                  </a:cubicBezTo>
                  <a:cubicBezTo>
                    <a:pt x="1212" y="3306"/>
                    <a:pt x="860" y="2954"/>
                    <a:pt x="469" y="2700"/>
                  </a:cubicBezTo>
                  <a:cubicBezTo>
                    <a:pt x="293" y="2915"/>
                    <a:pt x="156" y="3130"/>
                    <a:pt x="0" y="3325"/>
                  </a:cubicBezTo>
                  <a:cubicBezTo>
                    <a:pt x="438" y="3869"/>
                    <a:pt x="939" y="4239"/>
                    <a:pt x="1645" y="4239"/>
                  </a:cubicBezTo>
                  <a:cubicBezTo>
                    <a:pt x="1725" y="4239"/>
                    <a:pt x="1809" y="4234"/>
                    <a:pt x="1896" y="4224"/>
                  </a:cubicBezTo>
                  <a:cubicBezTo>
                    <a:pt x="1900" y="4224"/>
                    <a:pt x="1904" y="4223"/>
                    <a:pt x="1909" y="4223"/>
                  </a:cubicBezTo>
                  <a:cubicBezTo>
                    <a:pt x="2045" y="4223"/>
                    <a:pt x="2237" y="4505"/>
                    <a:pt x="2521" y="4713"/>
                  </a:cubicBezTo>
                  <a:cubicBezTo>
                    <a:pt x="2638" y="4654"/>
                    <a:pt x="2814" y="4498"/>
                    <a:pt x="3029" y="4381"/>
                  </a:cubicBezTo>
                  <a:cubicBezTo>
                    <a:pt x="3154" y="4309"/>
                    <a:pt x="3295" y="4222"/>
                    <a:pt x="3423" y="4222"/>
                  </a:cubicBezTo>
                  <a:cubicBezTo>
                    <a:pt x="3435" y="4222"/>
                    <a:pt x="3447" y="4223"/>
                    <a:pt x="3459" y="4224"/>
                  </a:cubicBezTo>
                  <a:cubicBezTo>
                    <a:pt x="3811" y="4283"/>
                    <a:pt x="4182" y="4420"/>
                    <a:pt x="4553" y="4420"/>
                  </a:cubicBezTo>
                  <a:cubicBezTo>
                    <a:pt x="5061" y="4420"/>
                    <a:pt x="5355" y="4693"/>
                    <a:pt x="5530" y="5104"/>
                  </a:cubicBezTo>
                  <a:cubicBezTo>
                    <a:pt x="5706" y="5534"/>
                    <a:pt x="5960" y="5690"/>
                    <a:pt x="6410" y="5690"/>
                  </a:cubicBezTo>
                  <a:cubicBezTo>
                    <a:pt x="7074" y="5729"/>
                    <a:pt x="7719" y="5788"/>
                    <a:pt x="8364" y="5866"/>
                  </a:cubicBezTo>
                  <a:cubicBezTo>
                    <a:pt x="8462" y="5925"/>
                    <a:pt x="8501" y="5983"/>
                    <a:pt x="8579" y="6022"/>
                  </a:cubicBezTo>
                  <a:cubicBezTo>
                    <a:pt x="8893" y="6072"/>
                    <a:pt x="9222" y="6192"/>
                    <a:pt x="9528" y="6192"/>
                  </a:cubicBezTo>
                  <a:cubicBezTo>
                    <a:pt x="9584" y="6192"/>
                    <a:pt x="9639" y="6188"/>
                    <a:pt x="9693" y="6179"/>
                  </a:cubicBezTo>
                  <a:cubicBezTo>
                    <a:pt x="10103" y="6140"/>
                    <a:pt x="10455" y="5846"/>
                    <a:pt x="10885" y="5749"/>
                  </a:cubicBezTo>
                  <a:cubicBezTo>
                    <a:pt x="11315" y="5651"/>
                    <a:pt x="11803" y="5651"/>
                    <a:pt x="12272" y="5592"/>
                  </a:cubicBezTo>
                  <a:cubicBezTo>
                    <a:pt x="12663" y="5553"/>
                    <a:pt x="13328" y="4908"/>
                    <a:pt x="13406" y="4518"/>
                  </a:cubicBezTo>
                  <a:cubicBezTo>
                    <a:pt x="13445" y="4264"/>
                    <a:pt x="13543" y="4009"/>
                    <a:pt x="13640" y="3697"/>
                  </a:cubicBezTo>
                  <a:cubicBezTo>
                    <a:pt x="13269" y="3111"/>
                    <a:pt x="13269" y="3111"/>
                    <a:pt x="13992" y="2856"/>
                  </a:cubicBezTo>
                  <a:cubicBezTo>
                    <a:pt x="14109" y="2817"/>
                    <a:pt x="14246" y="2759"/>
                    <a:pt x="14403" y="2720"/>
                  </a:cubicBezTo>
                  <a:cubicBezTo>
                    <a:pt x="14285" y="2407"/>
                    <a:pt x="14129" y="2114"/>
                    <a:pt x="14070" y="1821"/>
                  </a:cubicBezTo>
                  <a:cubicBezTo>
                    <a:pt x="14051" y="1567"/>
                    <a:pt x="14149" y="1293"/>
                    <a:pt x="14207" y="1039"/>
                  </a:cubicBezTo>
                  <a:cubicBezTo>
                    <a:pt x="13248" y="1001"/>
                    <a:pt x="12835" y="22"/>
                    <a:pt x="11953" y="22"/>
                  </a:cubicBezTo>
                  <a:cubicBezTo>
                    <a:pt x="11936" y="22"/>
                    <a:pt x="11918" y="22"/>
                    <a:pt x="11901" y="23"/>
                  </a:cubicBezTo>
                  <a:cubicBezTo>
                    <a:pt x="11857" y="28"/>
                    <a:pt x="11810" y="29"/>
                    <a:pt x="11761" y="29"/>
                  </a:cubicBezTo>
                  <a:cubicBezTo>
                    <a:pt x="11571" y="29"/>
                    <a:pt x="11359" y="0"/>
                    <a:pt x="11176" y="0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"/>
            <p:cNvSpPr/>
            <p:nvPr/>
          </p:nvSpPr>
          <p:spPr>
            <a:xfrm>
              <a:off x="2730300" y="2475675"/>
              <a:ext cx="580900" cy="203275"/>
            </a:xfrm>
            <a:custGeom>
              <a:rect b="b" l="l" r="r" t="t"/>
              <a:pathLst>
                <a:path extrusionOk="0" h="8131" w="23236">
                  <a:moveTo>
                    <a:pt x="1446" y="1"/>
                  </a:moveTo>
                  <a:cubicBezTo>
                    <a:pt x="1407" y="685"/>
                    <a:pt x="567" y="411"/>
                    <a:pt x="0" y="822"/>
                  </a:cubicBezTo>
                  <a:cubicBezTo>
                    <a:pt x="625" y="997"/>
                    <a:pt x="1114" y="1115"/>
                    <a:pt x="1622" y="1252"/>
                  </a:cubicBezTo>
                  <a:cubicBezTo>
                    <a:pt x="1744" y="1082"/>
                    <a:pt x="1865" y="1023"/>
                    <a:pt x="1985" y="1023"/>
                  </a:cubicBezTo>
                  <a:cubicBezTo>
                    <a:pt x="2259" y="1023"/>
                    <a:pt x="2533" y="1325"/>
                    <a:pt x="2826" y="1325"/>
                  </a:cubicBezTo>
                  <a:cubicBezTo>
                    <a:pt x="2880" y="1325"/>
                    <a:pt x="2935" y="1315"/>
                    <a:pt x="2990" y="1291"/>
                  </a:cubicBezTo>
                  <a:cubicBezTo>
                    <a:pt x="3049" y="1486"/>
                    <a:pt x="3107" y="1642"/>
                    <a:pt x="3166" y="1799"/>
                  </a:cubicBezTo>
                  <a:cubicBezTo>
                    <a:pt x="3185" y="1760"/>
                    <a:pt x="3244" y="1740"/>
                    <a:pt x="3264" y="1681"/>
                  </a:cubicBezTo>
                  <a:cubicBezTo>
                    <a:pt x="3498" y="1857"/>
                    <a:pt x="3830" y="1955"/>
                    <a:pt x="4026" y="2170"/>
                  </a:cubicBezTo>
                  <a:cubicBezTo>
                    <a:pt x="4319" y="2522"/>
                    <a:pt x="4514" y="2952"/>
                    <a:pt x="4807" y="3303"/>
                  </a:cubicBezTo>
                  <a:cubicBezTo>
                    <a:pt x="5159" y="3694"/>
                    <a:pt x="5628" y="4027"/>
                    <a:pt x="4944" y="4535"/>
                  </a:cubicBezTo>
                  <a:cubicBezTo>
                    <a:pt x="4905" y="4574"/>
                    <a:pt x="4905" y="4691"/>
                    <a:pt x="4847" y="4945"/>
                  </a:cubicBezTo>
                  <a:cubicBezTo>
                    <a:pt x="5706" y="4789"/>
                    <a:pt x="6488" y="4652"/>
                    <a:pt x="7270" y="4515"/>
                  </a:cubicBezTo>
                  <a:cubicBezTo>
                    <a:pt x="7270" y="4476"/>
                    <a:pt x="7250" y="4398"/>
                    <a:pt x="7250" y="4359"/>
                  </a:cubicBezTo>
                  <a:lnTo>
                    <a:pt x="7250" y="4359"/>
                  </a:lnTo>
                  <a:cubicBezTo>
                    <a:pt x="7543" y="4476"/>
                    <a:pt x="7973" y="4515"/>
                    <a:pt x="8051" y="4710"/>
                  </a:cubicBezTo>
                  <a:cubicBezTo>
                    <a:pt x="8161" y="5020"/>
                    <a:pt x="8300" y="5118"/>
                    <a:pt x="8452" y="5118"/>
                  </a:cubicBezTo>
                  <a:cubicBezTo>
                    <a:pt x="8628" y="5118"/>
                    <a:pt x="8821" y="4989"/>
                    <a:pt x="9009" y="4906"/>
                  </a:cubicBezTo>
                  <a:cubicBezTo>
                    <a:pt x="9947" y="4496"/>
                    <a:pt x="10905" y="4066"/>
                    <a:pt x="11940" y="3616"/>
                  </a:cubicBezTo>
                  <a:cubicBezTo>
                    <a:pt x="12136" y="3343"/>
                    <a:pt x="12448" y="2932"/>
                    <a:pt x="12761" y="2502"/>
                  </a:cubicBezTo>
                  <a:cubicBezTo>
                    <a:pt x="13129" y="3021"/>
                    <a:pt x="13562" y="3133"/>
                    <a:pt x="14055" y="3133"/>
                  </a:cubicBezTo>
                  <a:cubicBezTo>
                    <a:pt x="14430" y="3133"/>
                    <a:pt x="14840" y="3068"/>
                    <a:pt x="15281" y="3068"/>
                  </a:cubicBezTo>
                  <a:cubicBezTo>
                    <a:pt x="15307" y="3068"/>
                    <a:pt x="15334" y="3068"/>
                    <a:pt x="15360" y="3069"/>
                  </a:cubicBezTo>
                  <a:cubicBezTo>
                    <a:pt x="15360" y="3128"/>
                    <a:pt x="15321" y="3206"/>
                    <a:pt x="15302" y="3245"/>
                  </a:cubicBezTo>
                  <a:cubicBezTo>
                    <a:pt x="14897" y="3342"/>
                    <a:pt x="14497" y="3426"/>
                    <a:pt x="14104" y="3426"/>
                  </a:cubicBezTo>
                  <a:cubicBezTo>
                    <a:pt x="13623" y="3426"/>
                    <a:pt x="13154" y="3300"/>
                    <a:pt x="12702" y="2913"/>
                  </a:cubicBezTo>
                  <a:cubicBezTo>
                    <a:pt x="12624" y="3069"/>
                    <a:pt x="12546" y="3225"/>
                    <a:pt x="12448" y="3401"/>
                  </a:cubicBezTo>
                  <a:cubicBezTo>
                    <a:pt x="13035" y="3753"/>
                    <a:pt x="13582" y="4085"/>
                    <a:pt x="14344" y="4535"/>
                  </a:cubicBezTo>
                  <a:cubicBezTo>
                    <a:pt x="14012" y="4789"/>
                    <a:pt x="13816" y="4906"/>
                    <a:pt x="13562" y="5101"/>
                  </a:cubicBezTo>
                  <a:cubicBezTo>
                    <a:pt x="13836" y="5199"/>
                    <a:pt x="14031" y="5277"/>
                    <a:pt x="14246" y="5355"/>
                  </a:cubicBezTo>
                  <a:cubicBezTo>
                    <a:pt x="14520" y="5453"/>
                    <a:pt x="14891" y="5473"/>
                    <a:pt x="15008" y="5668"/>
                  </a:cubicBezTo>
                  <a:cubicBezTo>
                    <a:pt x="15106" y="5844"/>
                    <a:pt x="14930" y="6176"/>
                    <a:pt x="14891" y="6528"/>
                  </a:cubicBezTo>
                  <a:cubicBezTo>
                    <a:pt x="15419" y="6723"/>
                    <a:pt x="16005" y="6938"/>
                    <a:pt x="16591" y="7173"/>
                  </a:cubicBezTo>
                  <a:cubicBezTo>
                    <a:pt x="16728" y="7231"/>
                    <a:pt x="16845" y="7349"/>
                    <a:pt x="16865" y="7466"/>
                  </a:cubicBezTo>
                  <a:cubicBezTo>
                    <a:pt x="16916" y="7771"/>
                    <a:pt x="17035" y="7869"/>
                    <a:pt x="17174" y="7869"/>
                  </a:cubicBezTo>
                  <a:cubicBezTo>
                    <a:pt x="17302" y="7869"/>
                    <a:pt x="17446" y="7785"/>
                    <a:pt x="17568" y="7700"/>
                  </a:cubicBezTo>
                  <a:cubicBezTo>
                    <a:pt x="17822" y="7505"/>
                    <a:pt x="18096" y="7231"/>
                    <a:pt x="18135" y="6938"/>
                  </a:cubicBezTo>
                  <a:cubicBezTo>
                    <a:pt x="18311" y="6137"/>
                    <a:pt x="19034" y="5903"/>
                    <a:pt x="19484" y="5375"/>
                  </a:cubicBezTo>
                  <a:cubicBezTo>
                    <a:pt x="19503" y="5346"/>
                    <a:pt x="19571" y="5331"/>
                    <a:pt x="19640" y="5331"/>
                  </a:cubicBezTo>
                  <a:cubicBezTo>
                    <a:pt x="19708" y="5331"/>
                    <a:pt x="19777" y="5346"/>
                    <a:pt x="19796" y="5375"/>
                  </a:cubicBezTo>
                  <a:cubicBezTo>
                    <a:pt x="20148" y="5746"/>
                    <a:pt x="20695" y="5961"/>
                    <a:pt x="20656" y="6587"/>
                  </a:cubicBezTo>
                  <a:cubicBezTo>
                    <a:pt x="20636" y="6782"/>
                    <a:pt x="20754" y="7016"/>
                    <a:pt x="20773" y="7212"/>
                  </a:cubicBezTo>
                  <a:cubicBezTo>
                    <a:pt x="20793" y="7466"/>
                    <a:pt x="20754" y="7740"/>
                    <a:pt x="20734" y="8130"/>
                  </a:cubicBezTo>
                  <a:lnTo>
                    <a:pt x="22219" y="8130"/>
                  </a:lnTo>
                  <a:cubicBezTo>
                    <a:pt x="22024" y="7818"/>
                    <a:pt x="21750" y="7564"/>
                    <a:pt x="21731" y="7310"/>
                  </a:cubicBezTo>
                  <a:cubicBezTo>
                    <a:pt x="21711" y="7016"/>
                    <a:pt x="21868" y="6684"/>
                    <a:pt x="21946" y="6372"/>
                  </a:cubicBezTo>
                  <a:cubicBezTo>
                    <a:pt x="22063" y="6352"/>
                    <a:pt x="22219" y="6293"/>
                    <a:pt x="22493" y="6235"/>
                  </a:cubicBezTo>
                  <a:cubicBezTo>
                    <a:pt x="22337" y="5903"/>
                    <a:pt x="22219" y="5649"/>
                    <a:pt x="22122" y="5375"/>
                  </a:cubicBezTo>
                  <a:cubicBezTo>
                    <a:pt x="22044" y="5199"/>
                    <a:pt x="22004" y="5004"/>
                    <a:pt x="21965" y="4808"/>
                  </a:cubicBezTo>
                  <a:cubicBezTo>
                    <a:pt x="21946" y="4476"/>
                    <a:pt x="22004" y="4144"/>
                    <a:pt x="22004" y="3812"/>
                  </a:cubicBezTo>
                  <a:cubicBezTo>
                    <a:pt x="22004" y="3655"/>
                    <a:pt x="21848" y="3440"/>
                    <a:pt x="21926" y="3401"/>
                  </a:cubicBezTo>
                  <a:cubicBezTo>
                    <a:pt x="22284" y="3025"/>
                    <a:pt x="22351" y="2323"/>
                    <a:pt x="23140" y="2323"/>
                  </a:cubicBezTo>
                  <a:cubicBezTo>
                    <a:pt x="23171" y="2323"/>
                    <a:pt x="23203" y="2324"/>
                    <a:pt x="23236" y="2326"/>
                  </a:cubicBezTo>
                  <a:cubicBezTo>
                    <a:pt x="23079" y="2209"/>
                    <a:pt x="23040" y="2150"/>
                    <a:pt x="23001" y="2150"/>
                  </a:cubicBezTo>
                  <a:cubicBezTo>
                    <a:pt x="22942" y="2150"/>
                    <a:pt x="22884" y="2170"/>
                    <a:pt x="22825" y="2170"/>
                  </a:cubicBezTo>
                  <a:cubicBezTo>
                    <a:pt x="22529" y="2239"/>
                    <a:pt x="22227" y="2353"/>
                    <a:pt x="21949" y="2353"/>
                  </a:cubicBezTo>
                  <a:cubicBezTo>
                    <a:pt x="21676" y="2353"/>
                    <a:pt x="21426" y="2244"/>
                    <a:pt x="21223" y="1877"/>
                  </a:cubicBezTo>
                  <a:cubicBezTo>
                    <a:pt x="21184" y="1838"/>
                    <a:pt x="21125" y="1818"/>
                    <a:pt x="21066" y="1818"/>
                  </a:cubicBezTo>
                  <a:cubicBezTo>
                    <a:pt x="21042" y="1820"/>
                    <a:pt x="21019" y="1821"/>
                    <a:pt x="20997" y="1821"/>
                  </a:cubicBezTo>
                  <a:cubicBezTo>
                    <a:pt x="20566" y="1821"/>
                    <a:pt x="20451" y="1471"/>
                    <a:pt x="20265" y="1173"/>
                  </a:cubicBezTo>
                  <a:cubicBezTo>
                    <a:pt x="19913" y="665"/>
                    <a:pt x="19523" y="216"/>
                    <a:pt x="18760" y="118"/>
                  </a:cubicBezTo>
                  <a:cubicBezTo>
                    <a:pt x="18702" y="392"/>
                    <a:pt x="18624" y="665"/>
                    <a:pt x="18604" y="861"/>
                  </a:cubicBezTo>
                  <a:cubicBezTo>
                    <a:pt x="18409" y="1056"/>
                    <a:pt x="18174" y="1193"/>
                    <a:pt x="18076" y="1388"/>
                  </a:cubicBezTo>
                  <a:cubicBezTo>
                    <a:pt x="17819" y="1832"/>
                    <a:pt x="17325" y="2088"/>
                    <a:pt x="16835" y="2088"/>
                  </a:cubicBezTo>
                  <a:cubicBezTo>
                    <a:pt x="16506" y="2088"/>
                    <a:pt x="16178" y="1972"/>
                    <a:pt x="15927" y="1721"/>
                  </a:cubicBezTo>
                  <a:cubicBezTo>
                    <a:pt x="15625" y="1392"/>
                    <a:pt x="15314" y="1294"/>
                    <a:pt x="14912" y="1294"/>
                  </a:cubicBezTo>
                  <a:cubicBezTo>
                    <a:pt x="14715" y="1294"/>
                    <a:pt x="14497" y="1317"/>
                    <a:pt x="14246" y="1349"/>
                  </a:cubicBezTo>
                  <a:cubicBezTo>
                    <a:pt x="14442" y="1623"/>
                    <a:pt x="14539" y="1877"/>
                    <a:pt x="14715" y="1955"/>
                  </a:cubicBezTo>
                  <a:cubicBezTo>
                    <a:pt x="15341" y="2268"/>
                    <a:pt x="15438" y="2365"/>
                    <a:pt x="15321" y="3030"/>
                  </a:cubicBezTo>
                  <a:cubicBezTo>
                    <a:pt x="15106" y="2698"/>
                    <a:pt x="14989" y="2326"/>
                    <a:pt x="14793" y="2268"/>
                  </a:cubicBezTo>
                  <a:cubicBezTo>
                    <a:pt x="14168" y="2131"/>
                    <a:pt x="14051" y="1760"/>
                    <a:pt x="14207" y="1095"/>
                  </a:cubicBezTo>
                  <a:cubicBezTo>
                    <a:pt x="14003" y="1095"/>
                    <a:pt x="13828" y="1066"/>
                    <a:pt x="13669" y="1066"/>
                  </a:cubicBezTo>
                  <a:cubicBezTo>
                    <a:pt x="13570" y="1066"/>
                    <a:pt x="13477" y="1077"/>
                    <a:pt x="13386" y="1115"/>
                  </a:cubicBezTo>
                  <a:cubicBezTo>
                    <a:pt x="13224" y="1180"/>
                    <a:pt x="13091" y="1217"/>
                    <a:pt x="12983" y="1217"/>
                  </a:cubicBezTo>
                  <a:cubicBezTo>
                    <a:pt x="12765" y="1217"/>
                    <a:pt x="12644" y="1069"/>
                    <a:pt x="12566" y="704"/>
                  </a:cubicBezTo>
                  <a:cubicBezTo>
                    <a:pt x="12515" y="450"/>
                    <a:pt x="12373" y="336"/>
                    <a:pt x="12189" y="336"/>
                  </a:cubicBezTo>
                  <a:cubicBezTo>
                    <a:pt x="12090" y="336"/>
                    <a:pt x="11978" y="369"/>
                    <a:pt x="11862" y="431"/>
                  </a:cubicBezTo>
                  <a:cubicBezTo>
                    <a:pt x="11647" y="568"/>
                    <a:pt x="11393" y="685"/>
                    <a:pt x="11159" y="822"/>
                  </a:cubicBezTo>
                  <a:cubicBezTo>
                    <a:pt x="11100" y="665"/>
                    <a:pt x="11080" y="548"/>
                    <a:pt x="11080" y="548"/>
                  </a:cubicBezTo>
                  <a:cubicBezTo>
                    <a:pt x="10813" y="595"/>
                    <a:pt x="10545" y="731"/>
                    <a:pt x="10339" y="731"/>
                  </a:cubicBezTo>
                  <a:cubicBezTo>
                    <a:pt x="10289" y="731"/>
                    <a:pt x="10243" y="723"/>
                    <a:pt x="10201" y="704"/>
                  </a:cubicBezTo>
                  <a:cubicBezTo>
                    <a:pt x="10065" y="661"/>
                    <a:pt x="9950" y="641"/>
                    <a:pt x="9845" y="641"/>
                  </a:cubicBezTo>
                  <a:cubicBezTo>
                    <a:pt x="9619" y="641"/>
                    <a:pt x="9439" y="733"/>
                    <a:pt x="9185" y="880"/>
                  </a:cubicBezTo>
                  <a:cubicBezTo>
                    <a:pt x="8853" y="1095"/>
                    <a:pt x="8345" y="1037"/>
                    <a:pt x="7797" y="1095"/>
                  </a:cubicBezTo>
                  <a:cubicBezTo>
                    <a:pt x="7895" y="861"/>
                    <a:pt x="7954" y="763"/>
                    <a:pt x="8051" y="587"/>
                  </a:cubicBezTo>
                  <a:lnTo>
                    <a:pt x="7192" y="587"/>
                  </a:lnTo>
                  <a:cubicBezTo>
                    <a:pt x="7056" y="587"/>
                    <a:pt x="6898" y="609"/>
                    <a:pt x="6757" y="609"/>
                  </a:cubicBezTo>
                  <a:cubicBezTo>
                    <a:pt x="6633" y="609"/>
                    <a:pt x="6522" y="592"/>
                    <a:pt x="6449" y="528"/>
                  </a:cubicBezTo>
                  <a:cubicBezTo>
                    <a:pt x="6296" y="391"/>
                    <a:pt x="6155" y="346"/>
                    <a:pt x="6017" y="346"/>
                  </a:cubicBezTo>
                  <a:cubicBezTo>
                    <a:pt x="5804" y="346"/>
                    <a:pt x="5600" y="454"/>
                    <a:pt x="5374" y="489"/>
                  </a:cubicBezTo>
                  <a:cubicBezTo>
                    <a:pt x="5211" y="514"/>
                    <a:pt x="5048" y="523"/>
                    <a:pt x="4885" y="523"/>
                  </a:cubicBezTo>
                  <a:cubicBezTo>
                    <a:pt x="4540" y="523"/>
                    <a:pt x="4195" y="483"/>
                    <a:pt x="3850" y="470"/>
                  </a:cubicBezTo>
                  <a:cubicBezTo>
                    <a:pt x="3694" y="470"/>
                    <a:pt x="3576" y="314"/>
                    <a:pt x="3420" y="294"/>
                  </a:cubicBezTo>
                  <a:cubicBezTo>
                    <a:pt x="2795" y="196"/>
                    <a:pt x="2169" y="99"/>
                    <a:pt x="1446" y="1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"/>
            <p:cNvSpPr/>
            <p:nvPr/>
          </p:nvSpPr>
          <p:spPr>
            <a:xfrm>
              <a:off x="1769300" y="1733750"/>
              <a:ext cx="236975" cy="166050"/>
            </a:xfrm>
            <a:custGeom>
              <a:rect b="b" l="l" r="r" t="t"/>
              <a:pathLst>
                <a:path extrusionOk="0" h="6642" w="9479">
                  <a:moveTo>
                    <a:pt x="3769" y="1"/>
                  </a:moveTo>
                  <a:cubicBezTo>
                    <a:pt x="3457" y="1"/>
                    <a:pt x="3142" y="30"/>
                    <a:pt x="2815" y="130"/>
                  </a:cubicBezTo>
                  <a:cubicBezTo>
                    <a:pt x="2151" y="326"/>
                    <a:pt x="1427" y="326"/>
                    <a:pt x="704" y="443"/>
                  </a:cubicBezTo>
                  <a:cubicBezTo>
                    <a:pt x="274" y="521"/>
                    <a:pt x="1" y="716"/>
                    <a:pt x="79" y="1225"/>
                  </a:cubicBezTo>
                  <a:cubicBezTo>
                    <a:pt x="196" y="1850"/>
                    <a:pt x="274" y="2514"/>
                    <a:pt x="353" y="3003"/>
                  </a:cubicBezTo>
                  <a:cubicBezTo>
                    <a:pt x="587" y="3218"/>
                    <a:pt x="704" y="3394"/>
                    <a:pt x="880" y="3491"/>
                  </a:cubicBezTo>
                  <a:cubicBezTo>
                    <a:pt x="1076" y="3617"/>
                    <a:pt x="1241" y="3823"/>
                    <a:pt x="1484" y="3823"/>
                  </a:cubicBezTo>
                  <a:cubicBezTo>
                    <a:pt x="1581" y="3823"/>
                    <a:pt x="1690" y="3790"/>
                    <a:pt x="1818" y="3706"/>
                  </a:cubicBezTo>
                  <a:cubicBezTo>
                    <a:pt x="1959" y="3607"/>
                    <a:pt x="2125" y="3549"/>
                    <a:pt x="2284" y="3549"/>
                  </a:cubicBezTo>
                  <a:cubicBezTo>
                    <a:pt x="2500" y="3549"/>
                    <a:pt x="2703" y="3655"/>
                    <a:pt x="2815" y="3902"/>
                  </a:cubicBezTo>
                  <a:cubicBezTo>
                    <a:pt x="3010" y="4371"/>
                    <a:pt x="3089" y="4879"/>
                    <a:pt x="3225" y="5367"/>
                  </a:cubicBezTo>
                  <a:cubicBezTo>
                    <a:pt x="3284" y="5524"/>
                    <a:pt x="3323" y="5700"/>
                    <a:pt x="3421" y="5758"/>
                  </a:cubicBezTo>
                  <a:cubicBezTo>
                    <a:pt x="3714" y="5973"/>
                    <a:pt x="4066" y="6149"/>
                    <a:pt x="4359" y="6325"/>
                  </a:cubicBezTo>
                  <a:cubicBezTo>
                    <a:pt x="4693" y="6529"/>
                    <a:pt x="4926" y="6641"/>
                    <a:pt x="5096" y="6641"/>
                  </a:cubicBezTo>
                  <a:cubicBezTo>
                    <a:pt x="5333" y="6641"/>
                    <a:pt x="5448" y="6423"/>
                    <a:pt x="5551" y="5934"/>
                  </a:cubicBezTo>
                  <a:lnTo>
                    <a:pt x="5824" y="5934"/>
                  </a:lnTo>
                  <a:cubicBezTo>
                    <a:pt x="7036" y="5915"/>
                    <a:pt x="7329" y="5641"/>
                    <a:pt x="7329" y="4429"/>
                  </a:cubicBezTo>
                  <a:cubicBezTo>
                    <a:pt x="7329" y="4097"/>
                    <a:pt x="7407" y="3941"/>
                    <a:pt x="7740" y="3863"/>
                  </a:cubicBezTo>
                  <a:cubicBezTo>
                    <a:pt x="8228" y="3745"/>
                    <a:pt x="8697" y="3570"/>
                    <a:pt x="9166" y="3394"/>
                  </a:cubicBezTo>
                  <a:cubicBezTo>
                    <a:pt x="9264" y="3355"/>
                    <a:pt x="9342" y="3257"/>
                    <a:pt x="9479" y="3120"/>
                  </a:cubicBezTo>
                  <a:cubicBezTo>
                    <a:pt x="9147" y="3022"/>
                    <a:pt x="8893" y="2925"/>
                    <a:pt x="8599" y="2827"/>
                  </a:cubicBezTo>
                  <a:cubicBezTo>
                    <a:pt x="8775" y="2495"/>
                    <a:pt x="8893" y="2221"/>
                    <a:pt x="8990" y="2045"/>
                  </a:cubicBezTo>
                  <a:cubicBezTo>
                    <a:pt x="8678" y="1889"/>
                    <a:pt x="8384" y="1752"/>
                    <a:pt x="8169" y="1596"/>
                  </a:cubicBezTo>
                  <a:cubicBezTo>
                    <a:pt x="7818" y="1322"/>
                    <a:pt x="7544" y="834"/>
                    <a:pt x="7192" y="736"/>
                  </a:cubicBezTo>
                  <a:cubicBezTo>
                    <a:pt x="6463" y="563"/>
                    <a:pt x="5904" y="51"/>
                    <a:pt x="5051" y="51"/>
                  </a:cubicBezTo>
                  <a:cubicBezTo>
                    <a:pt x="5035" y="51"/>
                    <a:pt x="5020" y="52"/>
                    <a:pt x="5004" y="52"/>
                  </a:cubicBezTo>
                  <a:cubicBezTo>
                    <a:pt x="4590" y="52"/>
                    <a:pt x="4184" y="1"/>
                    <a:pt x="3769" y="1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"/>
            <p:cNvSpPr/>
            <p:nvPr/>
          </p:nvSpPr>
          <p:spPr>
            <a:xfrm>
              <a:off x="1771750" y="1636750"/>
              <a:ext cx="283375" cy="139750"/>
            </a:xfrm>
            <a:custGeom>
              <a:rect b="b" l="l" r="r" t="t"/>
              <a:pathLst>
                <a:path extrusionOk="0" h="5590" w="11335">
                  <a:moveTo>
                    <a:pt x="6229" y="0"/>
                  </a:moveTo>
                  <a:cubicBezTo>
                    <a:pt x="5341" y="0"/>
                    <a:pt x="4984" y="267"/>
                    <a:pt x="4984" y="1196"/>
                  </a:cubicBezTo>
                  <a:cubicBezTo>
                    <a:pt x="4984" y="1333"/>
                    <a:pt x="4964" y="1509"/>
                    <a:pt x="4984" y="1665"/>
                  </a:cubicBezTo>
                  <a:cubicBezTo>
                    <a:pt x="5062" y="2193"/>
                    <a:pt x="4847" y="2701"/>
                    <a:pt x="4358" y="2740"/>
                  </a:cubicBezTo>
                  <a:cubicBezTo>
                    <a:pt x="4350" y="2740"/>
                    <a:pt x="4342" y="2741"/>
                    <a:pt x="4334" y="2741"/>
                  </a:cubicBezTo>
                  <a:cubicBezTo>
                    <a:pt x="3981" y="2741"/>
                    <a:pt x="3438" y="2341"/>
                    <a:pt x="3342" y="2017"/>
                  </a:cubicBezTo>
                  <a:cubicBezTo>
                    <a:pt x="3186" y="1489"/>
                    <a:pt x="2912" y="1216"/>
                    <a:pt x="2463" y="903"/>
                  </a:cubicBezTo>
                  <a:cubicBezTo>
                    <a:pt x="2248" y="755"/>
                    <a:pt x="2088" y="588"/>
                    <a:pt x="1888" y="588"/>
                  </a:cubicBezTo>
                  <a:cubicBezTo>
                    <a:pt x="1798" y="588"/>
                    <a:pt x="1699" y="622"/>
                    <a:pt x="1584" y="708"/>
                  </a:cubicBezTo>
                  <a:cubicBezTo>
                    <a:pt x="1290" y="923"/>
                    <a:pt x="958" y="1098"/>
                    <a:pt x="782" y="1392"/>
                  </a:cubicBezTo>
                  <a:cubicBezTo>
                    <a:pt x="509" y="1880"/>
                    <a:pt x="372" y="2408"/>
                    <a:pt x="216" y="2955"/>
                  </a:cubicBezTo>
                  <a:cubicBezTo>
                    <a:pt x="98" y="3346"/>
                    <a:pt x="79" y="3756"/>
                    <a:pt x="1" y="4127"/>
                  </a:cubicBezTo>
                  <a:cubicBezTo>
                    <a:pt x="939" y="4030"/>
                    <a:pt x="1779" y="3912"/>
                    <a:pt x="2639" y="3815"/>
                  </a:cubicBezTo>
                  <a:cubicBezTo>
                    <a:pt x="2756" y="3776"/>
                    <a:pt x="2854" y="3737"/>
                    <a:pt x="2991" y="3717"/>
                  </a:cubicBezTo>
                  <a:cubicBezTo>
                    <a:pt x="3311" y="3646"/>
                    <a:pt x="3665" y="3558"/>
                    <a:pt x="4006" y="3558"/>
                  </a:cubicBezTo>
                  <a:cubicBezTo>
                    <a:pt x="4039" y="3558"/>
                    <a:pt x="4072" y="3559"/>
                    <a:pt x="4104" y="3561"/>
                  </a:cubicBezTo>
                  <a:cubicBezTo>
                    <a:pt x="4374" y="3574"/>
                    <a:pt x="4635" y="3704"/>
                    <a:pt x="4904" y="3704"/>
                  </a:cubicBezTo>
                  <a:cubicBezTo>
                    <a:pt x="5045" y="3704"/>
                    <a:pt x="5188" y="3668"/>
                    <a:pt x="5336" y="3561"/>
                  </a:cubicBezTo>
                  <a:cubicBezTo>
                    <a:pt x="5340" y="3559"/>
                    <a:pt x="5345" y="3558"/>
                    <a:pt x="5351" y="3558"/>
                  </a:cubicBezTo>
                  <a:cubicBezTo>
                    <a:pt x="5400" y="3558"/>
                    <a:pt x="5500" y="3624"/>
                    <a:pt x="5570" y="3658"/>
                  </a:cubicBezTo>
                  <a:cubicBezTo>
                    <a:pt x="5980" y="3854"/>
                    <a:pt x="6410" y="4069"/>
                    <a:pt x="6821" y="4303"/>
                  </a:cubicBezTo>
                  <a:cubicBezTo>
                    <a:pt x="7016" y="4401"/>
                    <a:pt x="7212" y="4538"/>
                    <a:pt x="7388" y="4694"/>
                  </a:cubicBezTo>
                  <a:cubicBezTo>
                    <a:pt x="7850" y="5085"/>
                    <a:pt x="8247" y="5589"/>
                    <a:pt x="8903" y="5589"/>
                  </a:cubicBezTo>
                  <a:cubicBezTo>
                    <a:pt x="8968" y="5589"/>
                    <a:pt x="9036" y="5584"/>
                    <a:pt x="9107" y="5574"/>
                  </a:cubicBezTo>
                  <a:cubicBezTo>
                    <a:pt x="9439" y="5515"/>
                    <a:pt x="9733" y="5437"/>
                    <a:pt x="10026" y="5398"/>
                  </a:cubicBezTo>
                  <a:cubicBezTo>
                    <a:pt x="10241" y="5378"/>
                    <a:pt x="10456" y="5339"/>
                    <a:pt x="10768" y="5320"/>
                  </a:cubicBezTo>
                  <a:cubicBezTo>
                    <a:pt x="10534" y="5026"/>
                    <a:pt x="10397" y="4831"/>
                    <a:pt x="10260" y="4636"/>
                  </a:cubicBezTo>
                  <a:cubicBezTo>
                    <a:pt x="10612" y="4440"/>
                    <a:pt x="10886" y="4264"/>
                    <a:pt x="11100" y="4147"/>
                  </a:cubicBezTo>
                  <a:cubicBezTo>
                    <a:pt x="11335" y="3053"/>
                    <a:pt x="10436" y="2584"/>
                    <a:pt x="9869" y="1861"/>
                  </a:cubicBezTo>
                  <a:cubicBezTo>
                    <a:pt x="10514" y="1821"/>
                    <a:pt x="10631" y="1567"/>
                    <a:pt x="10475" y="1098"/>
                  </a:cubicBezTo>
                  <a:lnTo>
                    <a:pt x="10475" y="1098"/>
                  </a:lnTo>
                  <a:cubicBezTo>
                    <a:pt x="10338" y="1177"/>
                    <a:pt x="10221" y="1216"/>
                    <a:pt x="10084" y="1294"/>
                  </a:cubicBezTo>
                  <a:cubicBezTo>
                    <a:pt x="9935" y="874"/>
                    <a:pt x="9727" y="743"/>
                    <a:pt x="9492" y="743"/>
                  </a:cubicBezTo>
                  <a:cubicBezTo>
                    <a:pt x="9234" y="743"/>
                    <a:pt x="8943" y="899"/>
                    <a:pt x="8658" y="1001"/>
                  </a:cubicBezTo>
                  <a:cubicBezTo>
                    <a:pt x="7837" y="786"/>
                    <a:pt x="7388" y="24"/>
                    <a:pt x="6430" y="4"/>
                  </a:cubicBezTo>
                  <a:cubicBezTo>
                    <a:pt x="6360" y="1"/>
                    <a:pt x="6293" y="0"/>
                    <a:pt x="6229" y="0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"/>
            <p:cNvSpPr/>
            <p:nvPr/>
          </p:nvSpPr>
          <p:spPr>
            <a:xfrm>
              <a:off x="1867025" y="1524475"/>
              <a:ext cx="174425" cy="125100"/>
            </a:xfrm>
            <a:custGeom>
              <a:rect b="b" l="l" r="r" t="t"/>
              <a:pathLst>
                <a:path extrusionOk="0" h="5004" w="6977">
                  <a:moveTo>
                    <a:pt x="3322" y="0"/>
                  </a:moveTo>
                  <a:cubicBezTo>
                    <a:pt x="2795" y="0"/>
                    <a:pt x="2209" y="215"/>
                    <a:pt x="1642" y="235"/>
                  </a:cubicBezTo>
                  <a:cubicBezTo>
                    <a:pt x="1251" y="254"/>
                    <a:pt x="899" y="235"/>
                    <a:pt x="899" y="743"/>
                  </a:cubicBezTo>
                  <a:cubicBezTo>
                    <a:pt x="0" y="821"/>
                    <a:pt x="0" y="821"/>
                    <a:pt x="20" y="1466"/>
                  </a:cubicBezTo>
                  <a:cubicBezTo>
                    <a:pt x="587" y="1661"/>
                    <a:pt x="606" y="1701"/>
                    <a:pt x="293" y="2287"/>
                  </a:cubicBezTo>
                  <a:cubicBezTo>
                    <a:pt x="98" y="2658"/>
                    <a:pt x="254" y="3147"/>
                    <a:pt x="684" y="3440"/>
                  </a:cubicBezTo>
                  <a:cubicBezTo>
                    <a:pt x="723" y="3381"/>
                    <a:pt x="782" y="3283"/>
                    <a:pt x="841" y="3264"/>
                  </a:cubicBezTo>
                  <a:cubicBezTo>
                    <a:pt x="1015" y="3200"/>
                    <a:pt x="1202" y="3111"/>
                    <a:pt x="1371" y="3111"/>
                  </a:cubicBezTo>
                  <a:cubicBezTo>
                    <a:pt x="1411" y="3111"/>
                    <a:pt x="1449" y="3116"/>
                    <a:pt x="1486" y="3127"/>
                  </a:cubicBezTo>
                  <a:cubicBezTo>
                    <a:pt x="1818" y="3225"/>
                    <a:pt x="1740" y="3479"/>
                    <a:pt x="1583" y="3733"/>
                  </a:cubicBezTo>
                  <a:cubicBezTo>
                    <a:pt x="1486" y="3909"/>
                    <a:pt x="1505" y="4143"/>
                    <a:pt x="1466" y="4397"/>
                  </a:cubicBezTo>
                  <a:cubicBezTo>
                    <a:pt x="1681" y="4339"/>
                    <a:pt x="1818" y="4339"/>
                    <a:pt x="1915" y="4300"/>
                  </a:cubicBezTo>
                  <a:cubicBezTo>
                    <a:pt x="2160" y="4124"/>
                    <a:pt x="2404" y="4050"/>
                    <a:pt x="2643" y="4050"/>
                  </a:cubicBezTo>
                  <a:cubicBezTo>
                    <a:pt x="2883" y="4050"/>
                    <a:pt x="3117" y="4124"/>
                    <a:pt x="3342" y="4241"/>
                  </a:cubicBezTo>
                  <a:cubicBezTo>
                    <a:pt x="3616" y="4397"/>
                    <a:pt x="3889" y="4593"/>
                    <a:pt x="4163" y="4730"/>
                  </a:cubicBezTo>
                  <a:cubicBezTo>
                    <a:pt x="4417" y="4847"/>
                    <a:pt x="4749" y="4905"/>
                    <a:pt x="5062" y="5003"/>
                  </a:cubicBezTo>
                  <a:cubicBezTo>
                    <a:pt x="5453" y="4945"/>
                    <a:pt x="5922" y="4905"/>
                    <a:pt x="6215" y="4886"/>
                  </a:cubicBezTo>
                  <a:cubicBezTo>
                    <a:pt x="6156" y="4534"/>
                    <a:pt x="5961" y="4143"/>
                    <a:pt x="6078" y="3928"/>
                  </a:cubicBezTo>
                  <a:cubicBezTo>
                    <a:pt x="6165" y="3777"/>
                    <a:pt x="6248" y="3725"/>
                    <a:pt x="6332" y="3725"/>
                  </a:cubicBezTo>
                  <a:cubicBezTo>
                    <a:pt x="6526" y="3725"/>
                    <a:pt x="6720" y="4007"/>
                    <a:pt x="6960" y="4007"/>
                  </a:cubicBezTo>
                  <a:cubicBezTo>
                    <a:pt x="6966" y="4007"/>
                    <a:pt x="6971" y="4007"/>
                    <a:pt x="6977" y="4006"/>
                  </a:cubicBezTo>
                  <a:cubicBezTo>
                    <a:pt x="6879" y="3909"/>
                    <a:pt x="6781" y="3752"/>
                    <a:pt x="6664" y="3713"/>
                  </a:cubicBezTo>
                  <a:cubicBezTo>
                    <a:pt x="6351" y="3577"/>
                    <a:pt x="6156" y="3420"/>
                    <a:pt x="6195" y="3029"/>
                  </a:cubicBezTo>
                  <a:cubicBezTo>
                    <a:pt x="6234" y="2658"/>
                    <a:pt x="6273" y="2248"/>
                    <a:pt x="6137" y="1915"/>
                  </a:cubicBezTo>
                  <a:cubicBezTo>
                    <a:pt x="5902" y="1466"/>
                    <a:pt x="6097" y="1232"/>
                    <a:pt x="6371" y="919"/>
                  </a:cubicBezTo>
                  <a:cubicBezTo>
                    <a:pt x="6625" y="626"/>
                    <a:pt x="6488" y="333"/>
                    <a:pt x="6097" y="313"/>
                  </a:cubicBezTo>
                  <a:cubicBezTo>
                    <a:pt x="5179" y="254"/>
                    <a:pt x="4241" y="59"/>
                    <a:pt x="3322" y="0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"/>
            <p:cNvSpPr/>
            <p:nvPr/>
          </p:nvSpPr>
          <p:spPr>
            <a:xfrm>
              <a:off x="2050725" y="2264800"/>
              <a:ext cx="180300" cy="192825"/>
            </a:xfrm>
            <a:custGeom>
              <a:rect b="b" l="l" r="r" t="t"/>
              <a:pathLst>
                <a:path extrusionOk="0" h="7713" w="7212">
                  <a:moveTo>
                    <a:pt x="1211" y="0"/>
                  </a:moveTo>
                  <a:cubicBezTo>
                    <a:pt x="829" y="0"/>
                    <a:pt x="447" y="212"/>
                    <a:pt x="0" y="697"/>
                  </a:cubicBezTo>
                  <a:cubicBezTo>
                    <a:pt x="528" y="1029"/>
                    <a:pt x="1231" y="1283"/>
                    <a:pt x="880" y="1987"/>
                  </a:cubicBezTo>
                  <a:cubicBezTo>
                    <a:pt x="1309" y="2280"/>
                    <a:pt x="1642" y="2495"/>
                    <a:pt x="1915" y="2769"/>
                  </a:cubicBezTo>
                  <a:cubicBezTo>
                    <a:pt x="2111" y="2964"/>
                    <a:pt x="2150" y="3316"/>
                    <a:pt x="2345" y="3453"/>
                  </a:cubicBezTo>
                  <a:cubicBezTo>
                    <a:pt x="3205" y="4137"/>
                    <a:pt x="3322" y="4527"/>
                    <a:pt x="2971" y="5622"/>
                  </a:cubicBezTo>
                  <a:cubicBezTo>
                    <a:pt x="2931" y="5700"/>
                    <a:pt x="2971" y="5778"/>
                    <a:pt x="2971" y="5856"/>
                  </a:cubicBezTo>
                  <a:cubicBezTo>
                    <a:pt x="3029" y="6286"/>
                    <a:pt x="3088" y="6755"/>
                    <a:pt x="3205" y="7166"/>
                  </a:cubicBezTo>
                  <a:cubicBezTo>
                    <a:pt x="3264" y="7341"/>
                    <a:pt x="3420" y="7537"/>
                    <a:pt x="3576" y="7615"/>
                  </a:cubicBezTo>
                  <a:cubicBezTo>
                    <a:pt x="3791" y="7713"/>
                    <a:pt x="4084" y="7674"/>
                    <a:pt x="4397" y="7713"/>
                  </a:cubicBezTo>
                  <a:cubicBezTo>
                    <a:pt x="4449" y="7489"/>
                    <a:pt x="4559" y="7427"/>
                    <a:pt x="4694" y="7427"/>
                  </a:cubicBezTo>
                  <a:cubicBezTo>
                    <a:pt x="4857" y="7427"/>
                    <a:pt x="5056" y="7516"/>
                    <a:pt x="5237" y="7516"/>
                  </a:cubicBezTo>
                  <a:cubicBezTo>
                    <a:pt x="5299" y="7516"/>
                    <a:pt x="5358" y="7506"/>
                    <a:pt x="5413" y="7478"/>
                  </a:cubicBezTo>
                  <a:cubicBezTo>
                    <a:pt x="5062" y="6794"/>
                    <a:pt x="5159" y="6501"/>
                    <a:pt x="5706" y="6443"/>
                  </a:cubicBezTo>
                  <a:cubicBezTo>
                    <a:pt x="6195" y="6364"/>
                    <a:pt x="6684" y="6247"/>
                    <a:pt x="7172" y="6149"/>
                  </a:cubicBezTo>
                  <a:cubicBezTo>
                    <a:pt x="7192" y="6071"/>
                    <a:pt x="7192" y="5993"/>
                    <a:pt x="7211" y="5915"/>
                  </a:cubicBezTo>
                  <a:cubicBezTo>
                    <a:pt x="7016" y="5798"/>
                    <a:pt x="6840" y="5680"/>
                    <a:pt x="6644" y="5602"/>
                  </a:cubicBezTo>
                  <a:cubicBezTo>
                    <a:pt x="6254" y="5505"/>
                    <a:pt x="5941" y="5329"/>
                    <a:pt x="6390" y="4938"/>
                  </a:cubicBezTo>
                  <a:cubicBezTo>
                    <a:pt x="6097" y="4547"/>
                    <a:pt x="5843" y="4215"/>
                    <a:pt x="5609" y="3902"/>
                  </a:cubicBezTo>
                  <a:cubicBezTo>
                    <a:pt x="5452" y="3726"/>
                    <a:pt x="5218" y="3570"/>
                    <a:pt x="5179" y="3414"/>
                  </a:cubicBezTo>
                  <a:cubicBezTo>
                    <a:pt x="5140" y="2945"/>
                    <a:pt x="4964" y="2651"/>
                    <a:pt x="4573" y="2651"/>
                  </a:cubicBezTo>
                  <a:cubicBezTo>
                    <a:pt x="4436" y="2006"/>
                    <a:pt x="4299" y="1420"/>
                    <a:pt x="4202" y="971"/>
                  </a:cubicBezTo>
                  <a:cubicBezTo>
                    <a:pt x="3576" y="795"/>
                    <a:pt x="3068" y="639"/>
                    <a:pt x="2541" y="502"/>
                  </a:cubicBezTo>
                  <a:cubicBezTo>
                    <a:pt x="2521" y="541"/>
                    <a:pt x="2521" y="599"/>
                    <a:pt x="2502" y="639"/>
                  </a:cubicBezTo>
                  <a:cubicBezTo>
                    <a:pt x="2020" y="237"/>
                    <a:pt x="1615" y="0"/>
                    <a:pt x="1211" y="0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"/>
            <p:cNvSpPr/>
            <p:nvPr/>
          </p:nvSpPr>
          <p:spPr>
            <a:xfrm>
              <a:off x="1046750" y="2309575"/>
              <a:ext cx="204725" cy="112875"/>
            </a:xfrm>
            <a:custGeom>
              <a:rect b="b" l="l" r="r" t="t"/>
              <a:pathLst>
                <a:path extrusionOk="0" h="4515" w="8189">
                  <a:moveTo>
                    <a:pt x="8188" y="2795"/>
                  </a:moveTo>
                  <a:cubicBezTo>
                    <a:pt x="8188" y="2795"/>
                    <a:pt x="8188" y="2795"/>
                    <a:pt x="8187" y="2796"/>
                  </a:cubicBezTo>
                  <a:lnTo>
                    <a:pt x="8187" y="2796"/>
                  </a:lnTo>
                  <a:cubicBezTo>
                    <a:pt x="8188" y="2796"/>
                    <a:pt x="8188" y="2796"/>
                    <a:pt x="8188" y="2796"/>
                  </a:cubicBezTo>
                  <a:cubicBezTo>
                    <a:pt x="8188" y="2796"/>
                    <a:pt x="8188" y="2796"/>
                    <a:pt x="8188" y="2795"/>
                  </a:cubicBezTo>
                  <a:close/>
                  <a:moveTo>
                    <a:pt x="1935" y="1"/>
                  </a:moveTo>
                  <a:cubicBezTo>
                    <a:pt x="1798" y="782"/>
                    <a:pt x="1368" y="1095"/>
                    <a:pt x="626" y="1290"/>
                  </a:cubicBezTo>
                  <a:cubicBezTo>
                    <a:pt x="372" y="1368"/>
                    <a:pt x="176" y="1642"/>
                    <a:pt x="0" y="1974"/>
                  </a:cubicBezTo>
                  <a:lnTo>
                    <a:pt x="235" y="2561"/>
                  </a:lnTo>
                  <a:lnTo>
                    <a:pt x="489" y="2307"/>
                  </a:lnTo>
                  <a:cubicBezTo>
                    <a:pt x="615" y="2180"/>
                    <a:pt x="893" y="2070"/>
                    <a:pt x="933" y="2070"/>
                  </a:cubicBezTo>
                  <a:cubicBezTo>
                    <a:pt x="937" y="2070"/>
                    <a:pt x="938" y="2071"/>
                    <a:pt x="938" y="2072"/>
                  </a:cubicBezTo>
                  <a:cubicBezTo>
                    <a:pt x="1075" y="2307"/>
                    <a:pt x="1231" y="2541"/>
                    <a:pt x="1270" y="2795"/>
                  </a:cubicBezTo>
                  <a:cubicBezTo>
                    <a:pt x="1310" y="2893"/>
                    <a:pt x="1075" y="3010"/>
                    <a:pt x="919" y="3205"/>
                  </a:cubicBezTo>
                  <a:cubicBezTo>
                    <a:pt x="938" y="3245"/>
                    <a:pt x="1075" y="3342"/>
                    <a:pt x="1075" y="3420"/>
                  </a:cubicBezTo>
                  <a:cubicBezTo>
                    <a:pt x="1061" y="3847"/>
                    <a:pt x="1086" y="4002"/>
                    <a:pt x="1314" y="4002"/>
                  </a:cubicBezTo>
                  <a:cubicBezTo>
                    <a:pt x="1409" y="4002"/>
                    <a:pt x="1541" y="3975"/>
                    <a:pt x="1720" y="3928"/>
                  </a:cubicBezTo>
                  <a:cubicBezTo>
                    <a:pt x="1862" y="3900"/>
                    <a:pt x="2015" y="3840"/>
                    <a:pt x="2148" y="3840"/>
                  </a:cubicBezTo>
                  <a:cubicBezTo>
                    <a:pt x="2198" y="3840"/>
                    <a:pt x="2244" y="3849"/>
                    <a:pt x="2287" y="3870"/>
                  </a:cubicBezTo>
                  <a:cubicBezTo>
                    <a:pt x="2490" y="3981"/>
                    <a:pt x="2660" y="4036"/>
                    <a:pt x="2805" y="4036"/>
                  </a:cubicBezTo>
                  <a:cubicBezTo>
                    <a:pt x="3091" y="4036"/>
                    <a:pt x="3277" y="3823"/>
                    <a:pt x="3420" y="3420"/>
                  </a:cubicBezTo>
                  <a:cubicBezTo>
                    <a:pt x="3489" y="3265"/>
                    <a:pt x="3727" y="3078"/>
                    <a:pt x="3876" y="3078"/>
                  </a:cubicBezTo>
                  <a:cubicBezTo>
                    <a:pt x="3895" y="3078"/>
                    <a:pt x="3913" y="3081"/>
                    <a:pt x="3928" y="3088"/>
                  </a:cubicBezTo>
                  <a:cubicBezTo>
                    <a:pt x="4124" y="3127"/>
                    <a:pt x="4299" y="3381"/>
                    <a:pt x="4456" y="3577"/>
                  </a:cubicBezTo>
                  <a:cubicBezTo>
                    <a:pt x="4593" y="3811"/>
                    <a:pt x="4690" y="4085"/>
                    <a:pt x="4886" y="4515"/>
                  </a:cubicBezTo>
                  <a:cubicBezTo>
                    <a:pt x="5198" y="4026"/>
                    <a:pt x="5433" y="3714"/>
                    <a:pt x="5628" y="3401"/>
                  </a:cubicBezTo>
                  <a:cubicBezTo>
                    <a:pt x="5687" y="3284"/>
                    <a:pt x="5746" y="3069"/>
                    <a:pt x="5843" y="3049"/>
                  </a:cubicBezTo>
                  <a:cubicBezTo>
                    <a:pt x="5858" y="3047"/>
                    <a:pt x="5873" y="3046"/>
                    <a:pt x="5890" y="3046"/>
                  </a:cubicBezTo>
                  <a:cubicBezTo>
                    <a:pt x="6031" y="3046"/>
                    <a:pt x="6242" y="3118"/>
                    <a:pt x="6312" y="3205"/>
                  </a:cubicBezTo>
                  <a:cubicBezTo>
                    <a:pt x="6480" y="3432"/>
                    <a:pt x="6633" y="3518"/>
                    <a:pt x="6784" y="3518"/>
                  </a:cubicBezTo>
                  <a:cubicBezTo>
                    <a:pt x="6986" y="3518"/>
                    <a:pt x="7183" y="3365"/>
                    <a:pt x="7407" y="3186"/>
                  </a:cubicBezTo>
                  <a:cubicBezTo>
                    <a:pt x="7602" y="3010"/>
                    <a:pt x="7895" y="2932"/>
                    <a:pt x="8187" y="2796"/>
                  </a:cubicBezTo>
                  <a:lnTo>
                    <a:pt x="8187" y="2796"/>
                  </a:lnTo>
                  <a:cubicBezTo>
                    <a:pt x="8178" y="2782"/>
                    <a:pt x="8109" y="2561"/>
                    <a:pt x="8091" y="2561"/>
                  </a:cubicBezTo>
                  <a:cubicBezTo>
                    <a:pt x="8047" y="2567"/>
                    <a:pt x="8006" y="2571"/>
                    <a:pt x="7965" y="2571"/>
                  </a:cubicBezTo>
                  <a:cubicBezTo>
                    <a:pt x="7553" y="2571"/>
                    <a:pt x="7297" y="2229"/>
                    <a:pt x="6977" y="2033"/>
                  </a:cubicBezTo>
                  <a:cubicBezTo>
                    <a:pt x="6332" y="1662"/>
                    <a:pt x="6312" y="1623"/>
                    <a:pt x="6645" y="978"/>
                  </a:cubicBezTo>
                  <a:cubicBezTo>
                    <a:pt x="6133" y="630"/>
                    <a:pt x="5638" y="249"/>
                    <a:pt x="4969" y="249"/>
                  </a:cubicBezTo>
                  <a:cubicBezTo>
                    <a:pt x="4922" y="249"/>
                    <a:pt x="4875" y="251"/>
                    <a:pt x="4827" y="255"/>
                  </a:cubicBezTo>
                  <a:cubicBezTo>
                    <a:pt x="4599" y="268"/>
                    <a:pt x="4373" y="272"/>
                    <a:pt x="4145" y="272"/>
                  </a:cubicBezTo>
                  <a:cubicBezTo>
                    <a:pt x="3689" y="272"/>
                    <a:pt x="3225" y="255"/>
                    <a:pt x="2717" y="255"/>
                  </a:cubicBezTo>
                  <a:cubicBezTo>
                    <a:pt x="2697" y="274"/>
                    <a:pt x="2619" y="372"/>
                    <a:pt x="2521" y="489"/>
                  </a:cubicBezTo>
                  <a:cubicBezTo>
                    <a:pt x="2326" y="313"/>
                    <a:pt x="2150" y="196"/>
                    <a:pt x="1935" y="1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"/>
            <p:cNvSpPr/>
            <p:nvPr/>
          </p:nvSpPr>
          <p:spPr>
            <a:xfrm>
              <a:off x="2957950" y="2566075"/>
              <a:ext cx="198875" cy="138225"/>
            </a:xfrm>
            <a:custGeom>
              <a:rect b="b" l="l" r="r" t="t"/>
              <a:pathLst>
                <a:path extrusionOk="0" h="5529" w="7955">
                  <a:moveTo>
                    <a:pt x="3166" y="0"/>
                  </a:moveTo>
                  <a:cubicBezTo>
                    <a:pt x="3030" y="665"/>
                    <a:pt x="2346" y="586"/>
                    <a:pt x="1916" y="665"/>
                  </a:cubicBezTo>
                  <a:cubicBezTo>
                    <a:pt x="1193" y="782"/>
                    <a:pt x="626" y="1114"/>
                    <a:pt x="1" y="1485"/>
                  </a:cubicBezTo>
                  <a:cubicBezTo>
                    <a:pt x="528" y="1837"/>
                    <a:pt x="821" y="2169"/>
                    <a:pt x="528" y="2814"/>
                  </a:cubicBezTo>
                  <a:cubicBezTo>
                    <a:pt x="392" y="3146"/>
                    <a:pt x="724" y="3733"/>
                    <a:pt x="1076" y="3752"/>
                  </a:cubicBezTo>
                  <a:cubicBezTo>
                    <a:pt x="1505" y="3752"/>
                    <a:pt x="1955" y="3694"/>
                    <a:pt x="2346" y="3635"/>
                  </a:cubicBezTo>
                  <a:cubicBezTo>
                    <a:pt x="2697" y="3752"/>
                    <a:pt x="3069" y="3889"/>
                    <a:pt x="3440" y="4045"/>
                  </a:cubicBezTo>
                  <a:cubicBezTo>
                    <a:pt x="3636" y="4124"/>
                    <a:pt x="3850" y="4221"/>
                    <a:pt x="3968" y="4378"/>
                  </a:cubicBezTo>
                  <a:cubicBezTo>
                    <a:pt x="4606" y="5083"/>
                    <a:pt x="5345" y="5528"/>
                    <a:pt x="6271" y="5528"/>
                  </a:cubicBezTo>
                  <a:cubicBezTo>
                    <a:pt x="6423" y="5528"/>
                    <a:pt x="6580" y="5516"/>
                    <a:pt x="6743" y="5491"/>
                  </a:cubicBezTo>
                  <a:cubicBezTo>
                    <a:pt x="7075" y="5452"/>
                    <a:pt x="7388" y="5296"/>
                    <a:pt x="7759" y="5179"/>
                  </a:cubicBezTo>
                  <a:cubicBezTo>
                    <a:pt x="7837" y="4710"/>
                    <a:pt x="7954" y="4260"/>
                    <a:pt x="7270" y="4202"/>
                  </a:cubicBezTo>
                  <a:cubicBezTo>
                    <a:pt x="7321" y="4048"/>
                    <a:pt x="7358" y="3939"/>
                    <a:pt x="7366" y="3927"/>
                  </a:cubicBezTo>
                  <a:lnTo>
                    <a:pt x="7366" y="3927"/>
                  </a:lnTo>
                  <a:cubicBezTo>
                    <a:pt x="7367" y="3927"/>
                    <a:pt x="7367" y="3928"/>
                    <a:pt x="7368" y="3928"/>
                  </a:cubicBezTo>
                  <a:cubicBezTo>
                    <a:pt x="7368" y="3927"/>
                    <a:pt x="7368" y="3926"/>
                    <a:pt x="7367" y="3926"/>
                  </a:cubicBezTo>
                  <a:cubicBezTo>
                    <a:pt x="7367" y="3926"/>
                    <a:pt x="7367" y="3926"/>
                    <a:pt x="7366" y="3927"/>
                  </a:cubicBezTo>
                  <a:lnTo>
                    <a:pt x="7366" y="3927"/>
                  </a:lnTo>
                  <a:cubicBezTo>
                    <a:pt x="6546" y="3498"/>
                    <a:pt x="5784" y="3068"/>
                    <a:pt x="4886" y="2619"/>
                  </a:cubicBezTo>
                  <a:cubicBezTo>
                    <a:pt x="5316" y="2502"/>
                    <a:pt x="5570" y="2423"/>
                    <a:pt x="5805" y="2345"/>
                  </a:cubicBezTo>
                  <a:cubicBezTo>
                    <a:pt x="5805" y="2306"/>
                    <a:pt x="5785" y="2247"/>
                    <a:pt x="5785" y="2189"/>
                  </a:cubicBezTo>
                  <a:cubicBezTo>
                    <a:pt x="5199" y="1954"/>
                    <a:pt x="4613" y="1681"/>
                    <a:pt x="3909" y="1388"/>
                  </a:cubicBezTo>
                  <a:cubicBezTo>
                    <a:pt x="4261" y="1173"/>
                    <a:pt x="4456" y="1055"/>
                    <a:pt x="4788" y="860"/>
                  </a:cubicBezTo>
                  <a:cubicBezTo>
                    <a:pt x="4163" y="528"/>
                    <a:pt x="3675" y="274"/>
                    <a:pt x="3166" y="0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"/>
            <p:cNvSpPr/>
            <p:nvPr/>
          </p:nvSpPr>
          <p:spPr>
            <a:xfrm>
              <a:off x="1016450" y="1904575"/>
              <a:ext cx="161250" cy="155375"/>
            </a:xfrm>
            <a:custGeom>
              <a:rect b="b" l="l" r="r" t="t"/>
              <a:pathLst>
                <a:path extrusionOk="0" h="6215" w="6450">
                  <a:moveTo>
                    <a:pt x="5805" y="0"/>
                  </a:moveTo>
                  <a:cubicBezTo>
                    <a:pt x="5570" y="156"/>
                    <a:pt x="5394" y="274"/>
                    <a:pt x="5218" y="352"/>
                  </a:cubicBezTo>
                  <a:cubicBezTo>
                    <a:pt x="5061" y="399"/>
                    <a:pt x="4865" y="510"/>
                    <a:pt x="4713" y="510"/>
                  </a:cubicBezTo>
                  <a:cubicBezTo>
                    <a:pt x="4677" y="510"/>
                    <a:pt x="4643" y="504"/>
                    <a:pt x="4613" y="489"/>
                  </a:cubicBezTo>
                  <a:cubicBezTo>
                    <a:pt x="4411" y="401"/>
                    <a:pt x="4223" y="358"/>
                    <a:pt x="4053" y="358"/>
                  </a:cubicBezTo>
                  <a:cubicBezTo>
                    <a:pt x="3582" y="358"/>
                    <a:pt x="3264" y="691"/>
                    <a:pt x="3264" y="1309"/>
                  </a:cubicBezTo>
                  <a:lnTo>
                    <a:pt x="3264" y="1876"/>
                  </a:lnTo>
                  <a:cubicBezTo>
                    <a:pt x="3248" y="2490"/>
                    <a:pt x="2941" y="2837"/>
                    <a:pt x="2465" y="2837"/>
                  </a:cubicBezTo>
                  <a:cubicBezTo>
                    <a:pt x="2350" y="2837"/>
                    <a:pt x="2225" y="2817"/>
                    <a:pt x="2092" y="2775"/>
                  </a:cubicBezTo>
                  <a:cubicBezTo>
                    <a:pt x="1779" y="2130"/>
                    <a:pt x="2170" y="1739"/>
                    <a:pt x="2658" y="1270"/>
                  </a:cubicBezTo>
                  <a:cubicBezTo>
                    <a:pt x="2427" y="1209"/>
                    <a:pt x="2244" y="1110"/>
                    <a:pt x="2129" y="1110"/>
                  </a:cubicBezTo>
                  <a:cubicBezTo>
                    <a:pt x="2099" y="1110"/>
                    <a:pt x="2073" y="1117"/>
                    <a:pt x="2053" y="1134"/>
                  </a:cubicBezTo>
                  <a:cubicBezTo>
                    <a:pt x="1896" y="1231"/>
                    <a:pt x="1779" y="1466"/>
                    <a:pt x="1759" y="1642"/>
                  </a:cubicBezTo>
                  <a:cubicBezTo>
                    <a:pt x="1603" y="2404"/>
                    <a:pt x="1290" y="2990"/>
                    <a:pt x="470" y="3205"/>
                  </a:cubicBezTo>
                  <a:cubicBezTo>
                    <a:pt x="1251" y="3967"/>
                    <a:pt x="177" y="3928"/>
                    <a:pt x="1" y="4299"/>
                  </a:cubicBezTo>
                  <a:cubicBezTo>
                    <a:pt x="216" y="4456"/>
                    <a:pt x="411" y="4593"/>
                    <a:pt x="626" y="4710"/>
                  </a:cubicBezTo>
                  <a:cubicBezTo>
                    <a:pt x="860" y="4847"/>
                    <a:pt x="1095" y="4944"/>
                    <a:pt x="1388" y="5081"/>
                  </a:cubicBezTo>
                  <a:cubicBezTo>
                    <a:pt x="1509" y="4960"/>
                    <a:pt x="1627" y="4906"/>
                    <a:pt x="1744" y="4906"/>
                  </a:cubicBezTo>
                  <a:cubicBezTo>
                    <a:pt x="1931" y="4906"/>
                    <a:pt x="2115" y="5041"/>
                    <a:pt x="2307" y="5257"/>
                  </a:cubicBezTo>
                  <a:cubicBezTo>
                    <a:pt x="2561" y="5550"/>
                    <a:pt x="2854" y="5824"/>
                    <a:pt x="3245" y="6215"/>
                  </a:cubicBezTo>
                  <a:cubicBezTo>
                    <a:pt x="3303" y="5843"/>
                    <a:pt x="3323" y="5667"/>
                    <a:pt x="3323" y="5491"/>
                  </a:cubicBezTo>
                  <a:cubicBezTo>
                    <a:pt x="3338" y="4693"/>
                    <a:pt x="3794" y="4233"/>
                    <a:pt x="4477" y="4233"/>
                  </a:cubicBezTo>
                  <a:cubicBezTo>
                    <a:pt x="4646" y="4233"/>
                    <a:pt x="4829" y="4261"/>
                    <a:pt x="5023" y="4319"/>
                  </a:cubicBezTo>
                  <a:cubicBezTo>
                    <a:pt x="5136" y="4351"/>
                    <a:pt x="5273" y="4370"/>
                    <a:pt x="5407" y="4370"/>
                  </a:cubicBezTo>
                  <a:cubicBezTo>
                    <a:pt x="5596" y="4370"/>
                    <a:pt x="5780" y="4332"/>
                    <a:pt x="5883" y="4241"/>
                  </a:cubicBezTo>
                  <a:cubicBezTo>
                    <a:pt x="6039" y="4084"/>
                    <a:pt x="5961" y="3694"/>
                    <a:pt x="5961" y="3400"/>
                  </a:cubicBezTo>
                  <a:cubicBezTo>
                    <a:pt x="5961" y="3303"/>
                    <a:pt x="5902" y="3225"/>
                    <a:pt x="5941" y="3127"/>
                  </a:cubicBezTo>
                  <a:cubicBezTo>
                    <a:pt x="6098" y="2423"/>
                    <a:pt x="6274" y="1739"/>
                    <a:pt x="6450" y="1036"/>
                  </a:cubicBezTo>
                  <a:lnTo>
                    <a:pt x="6450" y="1036"/>
                  </a:lnTo>
                  <a:cubicBezTo>
                    <a:pt x="6274" y="1055"/>
                    <a:pt x="6098" y="1055"/>
                    <a:pt x="5883" y="1075"/>
                  </a:cubicBezTo>
                  <a:cubicBezTo>
                    <a:pt x="5863" y="743"/>
                    <a:pt x="5844" y="450"/>
                    <a:pt x="5805" y="0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"/>
            <p:cNvSpPr/>
            <p:nvPr/>
          </p:nvSpPr>
          <p:spPr>
            <a:xfrm>
              <a:off x="973450" y="2024750"/>
              <a:ext cx="117300" cy="134050"/>
            </a:xfrm>
            <a:custGeom>
              <a:rect b="b" l="l" r="r" t="t"/>
              <a:pathLst>
                <a:path extrusionOk="0" h="5362" w="4692">
                  <a:moveTo>
                    <a:pt x="1" y="0"/>
                  </a:moveTo>
                  <a:cubicBezTo>
                    <a:pt x="60" y="763"/>
                    <a:pt x="157" y="1505"/>
                    <a:pt x="235" y="2248"/>
                  </a:cubicBezTo>
                  <a:cubicBezTo>
                    <a:pt x="450" y="2639"/>
                    <a:pt x="841" y="2600"/>
                    <a:pt x="1271" y="2639"/>
                  </a:cubicBezTo>
                  <a:cubicBezTo>
                    <a:pt x="1252" y="3069"/>
                    <a:pt x="1213" y="3420"/>
                    <a:pt x="1173" y="3850"/>
                  </a:cubicBezTo>
                  <a:cubicBezTo>
                    <a:pt x="1206" y="3837"/>
                    <a:pt x="1247" y="3835"/>
                    <a:pt x="1289" y="3835"/>
                  </a:cubicBezTo>
                  <a:cubicBezTo>
                    <a:pt x="1310" y="3835"/>
                    <a:pt x="1331" y="3836"/>
                    <a:pt x="1352" y="3836"/>
                  </a:cubicBezTo>
                  <a:cubicBezTo>
                    <a:pt x="1413" y="3836"/>
                    <a:pt x="1467" y="3831"/>
                    <a:pt x="1486" y="3792"/>
                  </a:cubicBezTo>
                  <a:cubicBezTo>
                    <a:pt x="1621" y="3657"/>
                    <a:pt x="1710" y="3596"/>
                    <a:pt x="1784" y="3596"/>
                  </a:cubicBezTo>
                  <a:cubicBezTo>
                    <a:pt x="1892" y="3596"/>
                    <a:pt x="1964" y="3727"/>
                    <a:pt x="2092" y="3948"/>
                  </a:cubicBezTo>
                  <a:cubicBezTo>
                    <a:pt x="2346" y="4437"/>
                    <a:pt x="2737" y="4827"/>
                    <a:pt x="3108" y="5257"/>
                  </a:cubicBezTo>
                  <a:cubicBezTo>
                    <a:pt x="3169" y="5333"/>
                    <a:pt x="3300" y="5362"/>
                    <a:pt x="3419" y="5362"/>
                  </a:cubicBezTo>
                  <a:cubicBezTo>
                    <a:pt x="3454" y="5362"/>
                    <a:pt x="3488" y="5359"/>
                    <a:pt x="3518" y="5355"/>
                  </a:cubicBezTo>
                  <a:cubicBezTo>
                    <a:pt x="3597" y="5335"/>
                    <a:pt x="3714" y="5140"/>
                    <a:pt x="3675" y="5042"/>
                  </a:cubicBezTo>
                  <a:cubicBezTo>
                    <a:pt x="3401" y="4358"/>
                    <a:pt x="3694" y="3909"/>
                    <a:pt x="4242" y="3577"/>
                  </a:cubicBezTo>
                  <a:cubicBezTo>
                    <a:pt x="4281" y="3557"/>
                    <a:pt x="4339" y="3459"/>
                    <a:pt x="4339" y="3381"/>
                  </a:cubicBezTo>
                  <a:cubicBezTo>
                    <a:pt x="4437" y="2912"/>
                    <a:pt x="4496" y="2424"/>
                    <a:pt x="4574" y="1935"/>
                  </a:cubicBezTo>
                  <a:cubicBezTo>
                    <a:pt x="4691" y="1251"/>
                    <a:pt x="4183" y="939"/>
                    <a:pt x="3812" y="528"/>
                  </a:cubicBezTo>
                  <a:cubicBezTo>
                    <a:pt x="3708" y="405"/>
                    <a:pt x="3618" y="364"/>
                    <a:pt x="3534" y="364"/>
                  </a:cubicBezTo>
                  <a:cubicBezTo>
                    <a:pt x="3366" y="364"/>
                    <a:pt x="3226" y="535"/>
                    <a:pt x="3069" y="548"/>
                  </a:cubicBezTo>
                  <a:cubicBezTo>
                    <a:pt x="2971" y="548"/>
                    <a:pt x="2835" y="489"/>
                    <a:pt x="2776" y="430"/>
                  </a:cubicBezTo>
                  <a:cubicBezTo>
                    <a:pt x="2558" y="258"/>
                    <a:pt x="2366" y="59"/>
                    <a:pt x="2154" y="59"/>
                  </a:cubicBezTo>
                  <a:cubicBezTo>
                    <a:pt x="2006" y="59"/>
                    <a:pt x="1847" y="157"/>
                    <a:pt x="1662" y="430"/>
                  </a:cubicBezTo>
                  <a:cubicBezTo>
                    <a:pt x="1610" y="500"/>
                    <a:pt x="1438" y="535"/>
                    <a:pt x="1239" y="535"/>
                  </a:cubicBezTo>
                  <a:cubicBezTo>
                    <a:pt x="991" y="535"/>
                    <a:pt x="700" y="480"/>
                    <a:pt x="548" y="372"/>
                  </a:cubicBezTo>
                  <a:cubicBezTo>
                    <a:pt x="353" y="235"/>
                    <a:pt x="196" y="59"/>
                    <a:pt x="1" y="0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"/>
            <p:cNvSpPr/>
            <p:nvPr/>
          </p:nvSpPr>
          <p:spPr>
            <a:xfrm>
              <a:off x="1696525" y="2696400"/>
              <a:ext cx="82100" cy="179925"/>
            </a:xfrm>
            <a:custGeom>
              <a:rect b="b" l="l" r="r" t="t"/>
              <a:pathLst>
                <a:path extrusionOk="0" h="7197" w="3284">
                  <a:moveTo>
                    <a:pt x="981" y="0"/>
                  </a:moveTo>
                  <a:cubicBezTo>
                    <a:pt x="771" y="0"/>
                    <a:pt x="564" y="147"/>
                    <a:pt x="391" y="239"/>
                  </a:cubicBezTo>
                  <a:cubicBezTo>
                    <a:pt x="254" y="318"/>
                    <a:pt x="176" y="669"/>
                    <a:pt x="176" y="923"/>
                  </a:cubicBezTo>
                  <a:cubicBezTo>
                    <a:pt x="176" y="1197"/>
                    <a:pt x="332" y="1451"/>
                    <a:pt x="371" y="1725"/>
                  </a:cubicBezTo>
                  <a:cubicBezTo>
                    <a:pt x="430" y="1920"/>
                    <a:pt x="469" y="2115"/>
                    <a:pt x="391" y="2291"/>
                  </a:cubicBezTo>
                  <a:cubicBezTo>
                    <a:pt x="78" y="3190"/>
                    <a:pt x="0" y="4089"/>
                    <a:pt x="98" y="5047"/>
                  </a:cubicBezTo>
                  <a:cubicBezTo>
                    <a:pt x="156" y="5418"/>
                    <a:pt x="59" y="5809"/>
                    <a:pt x="39" y="6200"/>
                  </a:cubicBezTo>
                  <a:cubicBezTo>
                    <a:pt x="352" y="6317"/>
                    <a:pt x="743" y="6473"/>
                    <a:pt x="1114" y="6591"/>
                  </a:cubicBezTo>
                  <a:cubicBezTo>
                    <a:pt x="1212" y="6806"/>
                    <a:pt x="1270" y="7001"/>
                    <a:pt x="1368" y="7196"/>
                  </a:cubicBezTo>
                  <a:cubicBezTo>
                    <a:pt x="1349" y="6493"/>
                    <a:pt x="1993" y="6591"/>
                    <a:pt x="2326" y="6376"/>
                  </a:cubicBezTo>
                  <a:cubicBezTo>
                    <a:pt x="2306" y="6219"/>
                    <a:pt x="2247" y="6122"/>
                    <a:pt x="2189" y="5985"/>
                  </a:cubicBezTo>
                  <a:lnTo>
                    <a:pt x="2189" y="5985"/>
                  </a:lnTo>
                  <a:cubicBezTo>
                    <a:pt x="2199" y="5985"/>
                    <a:pt x="2210" y="5985"/>
                    <a:pt x="2220" y="5985"/>
                  </a:cubicBezTo>
                  <a:cubicBezTo>
                    <a:pt x="2933" y="5985"/>
                    <a:pt x="2974" y="5315"/>
                    <a:pt x="3225" y="4910"/>
                  </a:cubicBezTo>
                  <a:cubicBezTo>
                    <a:pt x="3283" y="4832"/>
                    <a:pt x="3166" y="4539"/>
                    <a:pt x="3068" y="4460"/>
                  </a:cubicBezTo>
                  <a:cubicBezTo>
                    <a:pt x="2208" y="3952"/>
                    <a:pt x="2306" y="2995"/>
                    <a:pt x="1993" y="2213"/>
                  </a:cubicBezTo>
                  <a:cubicBezTo>
                    <a:pt x="1915" y="1998"/>
                    <a:pt x="1915" y="1646"/>
                    <a:pt x="2033" y="1490"/>
                  </a:cubicBezTo>
                  <a:cubicBezTo>
                    <a:pt x="2287" y="1158"/>
                    <a:pt x="2150" y="923"/>
                    <a:pt x="1993" y="708"/>
                  </a:cubicBezTo>
                  <a:cubicBezTo>
                    <a:pt x="1837" y="533"/>
                    <a:pt x="1524" y="474"/>
                    <a:pt x="1407" y="278"/>
                  </a:cubicBezTo>
                  <a:cubicBezTo>
                    <a:pt x="1271" y="71"/>
                    <a:pt x="1125" y="0"/>
                    <a:pt x="981" y="0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"/>
            <p:cNvSpPr/>
            <p:nvPr/>
          </p:nvSpPr>
          <p:spPr>
            <a:xfrm>
              <a:off x="2056575" y="2709500"/>
              <a:ext cx="144650" cy="110650"/>
            </a:xfrm>
            <a:custGeom>
              <a:rect b="b" l="l" r="r" t="t"/>
              <a:pathLst>
                <a:path extrusionOk="0" h="4426" w="5786">
                  <a:moveTo>
                    <a:pt x="1492" y="0"/>
                  </a:moveTo>
                  <a:cubicBezTo>
                    <a:pt x="1175" y="0"/>
                    <a:pt x="873" y="100"/>
                    <a:pt x="704" y="341"/>
                  </a:cubicBezTo>
                  <a:cubicBezTo>
                    <a:pt x="626" y="478"/>
                    <a:pt x="606" y="790"/>
                    <a:pt x="646" y="810"/>
                  </a:cubicBezTo>
                  <a:cubicBezTo>
                    <a:pt x="1115" y="1005"/>
                    <a:pt x="1017" y="1337"/>
                    <a:pt x="900" y="1670"/>
                  </a:cubicBezTo>
                  <a:cubicBezTo>
                    <a:pt x="626" y="2314"/>
                    <a:pt x="333" y="2979"/>
                    <a:pt x="1" y="3780"/>
                  </a:cubicBezTo>
                  <a:cubicBezTo>
                    <a:pt x="450" y="3663"/>
                    <a:pt x="821" y="3585"/>
                    <a:pt x="1173" y="3487"/>
                  </a:cubicBezTo>
                  <a:lnTo>
                    <a:pt x="1173" y="4073"/>
                  </a:lnTo>
                  <a:cubicBezTo>
                    <a:pt x="978" y="4210"/>
                    <a:pt x="802" y="4308"/>
                    <a:pt x="606" y="4425"/>
                  </a:cubicBezTo>
                  <a:cubicBezTo>
                    <a:pt x="1310" y="4249"/>
                    <a:pt x="1857" y="3936"/>
                    <a:pt x="2385" y="3428"/>
                  </a:cubicBezTo>
                  <a:cubicBezTo>
                    <a:pt x="2966" y="2847"/>
                    <a:pt x="3592" y="2131"/>
                    <a:pt x="4512" y="2131"/>
                  </a:cubicBezTo>
                  <a:cubicBezTo>
                    <a:pt x="4643" y="2131"/>
                    <a:pt x="4781" y="2146"/>
                    <a:pt x="4925" y="2178"/>
                  </a:cubicBezTo>
                  <a:cubicBezTo>
                    <a:pt x="5000" y="2193"/>
                    <a:pt x="5075" y="2199"/>
                    <a:pt x="5149" y="2199"/>
                  </a:cubicBezTo>
                  <a:cubicBezTo>
                    <a:pt x="5270" y="2199"/>
                    <a:pt x="5391" y="2182"/>
                    <a:pt x="5511" y="2158"/>
                  </a:cubicBezTo>
                  <a:cubicBezTo>
                    <a:pt x="5609" y="2119"/>
                    <a:pt x="5707" y="1982"/>
                    <a:pt x="5766" y="1885"/>
                  </a:cubicBezTo>
                  <a:cubicBezTo>
                    <a:pt x="5785" y="1845"/>
                    <a:pt x="5687" y="1689"/>
                    <a:pt x="5590" y="1670"/>
                  </a:cubicBezTo>
                  <a:cubicBezTo>
                    <a:pt x="5003" y="1376"/>
                    <a:pt x="4417" y="1083"/>
                    <a:pt x="3772" y="790"/>
                  </a:cubicBezTo>
                  <a:cubicBezTo>
                    <a:pt x="3857" y="301"/>
                    <a:pt x="3621" y="176"/>
                    <a:pt x="3240" y="176"/>
                  </a:cubicBezTo>
                  <a:cubicBezTo>
                    <a:pt x="3180" y="176"/>
                    <a:pt x="3116" y="179"/>
                    <a:pt x="3049" y="184"/>
                  </a:cubicBezTo>
                  <a:cubicBezTo>
                    <a:pt x="2931" y="192"/>
                    <a:pt x="2804" y="199"/>
                    <a:pt x="2677" y="199"/>
                  </a:cubicBezTo>
                  <a:cubicBezTo>
                    <a:pt x="2467" y="199"/>
                    <a:pt x="2254" y="179"/>
                    <a:pt x="2072" y="106"/>
                  </a:cubicBezTo>
                  <a:cubicBezTo>
                    <a:pt x="1892" y="39"/>
                    <a:pt x="1689" y="0"/>
                    <a:pt x="1492" y="0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"/>
            <p:cNvSpPr/>
            <p:nvPr/>
          </p:nvSpPr>
          <p:spPr>
            <a:xfrm>
              <a:off x="1253400" y="1693500"/>
              <a:ext cx="105075" cy="130425"/>
            </a:xfrm>
            <a:custGeom>
              <a:rect b="b" l="l" r="r" t="t"/>
              <a:pathLst>
                <a:path extrusionOk="0" h="5217" w="4203">
                  <a:moveTo>
                    <a:pt x="3323" y="1"/>
                  </a:moveTo>
                  <a:cubicBezTo>
                    <a:pt x="2912" y="99"/>
                    <a:pt x="2541" y="157"/>
                    <a:pt x="2228" y="235"/>
                  </a:cubicBezTo>
                  <a:cubicBezTo>
                    <a:pt x="2248" y="529"/>
                    <a:pt x="2267" y="783"/>
                    <a:pt x="2267" y="919"/>
                  </a:cubicBezTo>
                  <a:cubicBezTo>
                    <a:pt x="1994" y="900"/>
                    <a:pt x="1779" y="900"/>
                    <a:pt x="1564" y="880"/>
                  </a:cubicBezTo>
                  <a:cubicBezTo>
                    <a:pt x="1544" y="783"/>
                    <a:pt x="1505" y="626"/>
                    <a:pt x="1466" y="294"/>
                  </a:cubicBezTo>
                  <a:cubicBezTo>
                    <a:pt x="1368" y="568"/>
                    <a:pt x="1349" y="724"/>
                    <a:pt x="1271" y="783"/>
                  </a:cubicBezTo>
                  <a:cubicBezTo>
                    <a:pt x="1153" y="880"/>
                    <a:pt x="958" y="919"/>
                    <a:pt x="802" y="919"/>
                  </a:cubicBezTo>
                  <a:cubicBezTo>
                    <a:pt x="606" y="900"/>
                    <a:pt x="411" y="783"/>
                    <a:pt x="215" y="685"/>
                  </a:cubicBezTo>
                  <a:cubicBezTo>
                    <a:pt x="137" y="900"/>
                    <a:pt x="20" y="1115"/>
                    <a:pt x="20" y="1369"/>
                  </a:cubicBezTo>
                  <a:cubicBezTo>
                    <a:pt x="1" y="1936"/>
                    <a:pt x="20" y="2522"/>
                    <a:pt x="20" y="3167"/>
                  </a:cubicBezTo>
                  <a:cubicBezTo>
                    <a:pt x="411" y="3362"/>
                    <a:pt x="528" y="3812"/>
                    <a:pt x="528" y="4300"/>
                  </a:cubicBezTo>
                  <a:cubicBezTo>
                    <a:pt x="528" y="4990"/>
                    <a:pt x="673" y="5216"/>
                    <a:pt x="1124" y="5216"/>
                  </a:cubicBezTo>
                  <a:cubicBezTo>
                    <a:pt x="1197" y="5216"/>
                    <a:pt x="1278" y="5210"/>
                    <a:pt x="1368" y="5199"/>
                  </a:cubicBezTo>
                  <a:cubicBezTo>
                    <a:pt x="1486" y="4730"/>
                    <a:pt x="1583" y="4378"/>
                    <a:pt x="1681" y="3988"/>
                  </a:cubicBezTo>
                  <a:cubicBezTo>
                    <a:pt x="1877" y="3362"/>
                    <a:pt x="2541" y="3245"/>
                    <a:pt x="2912" y="2815"/>
                  </a:cubicBezTo>
                  <a:cubicBezTo>
                    <a:pt x="3030" y="2659"/>
                    <a:pt x="3244" y="2483"/>
                    <a:pt x="3244" y="2326"/>
                  </a:cubicBezTo>
                  <a:cubicBezTo>
                    <a:pt x="3244" y="1887"/>
                    <a:pt x="3296" y="1695"/>
                    <a:pt x="3517" y="1695"/>
                  </a:cubicBezTo>
                  <a:cubicBezTo>
                    <a:pt x="3631" y="1695"/>
                    <a:pt x="3788" y="1745"/>
                    <a:pt x="4007" y="1838"/>
                  </a:cubicBezTo>
                  <a:cubicBezTo>
                    <a:pt x="4202" y="1467"/>
                    <a:pt x="4183" y="1252"/>
                    <a:pt x="3635" y="1173"/>
                  </a:cubicBezTo>
                  <a:cubicBezTo>
                    <a:pt x="3127" y="1115"/>
                    <a:pt x="3010" y="802"/>
                    <a:pt x="3244" y="333"/>
                  </a:cubicBezTo>
                  <a:cubicBezTo>
                    <a:pt x="3303" y="216"/>
                    <a:pt x="3303" y="99"/>
                    <a:pt x="3323" y="1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"/>
            <p:cNvSpPr/>
            <p:nvPr/>
          </p:nvSpPr>
          <p:spPr>
            <a:xfrm>
              <a:off x="2353625" y="2385800"/>
              <a:ext cx="129975" cy="107575"/>
            </a:xfrm>
            <a:custGeom>
              <a:rect b="b" l="l" r="r" t="t"/>
              <a:pathLst>
                <a:path extrusionOk="0" h="4303" w="5199">
                  <a:moveTo>
                    <a:pt x="2834" y="0"/>
                  </a:moveTo>
                  <a:cubicBezTo>
                    <a:pt x="2560" y="293"/>
                    <a:pt x="2404" y="489"/>
                    <a:pt x="2248" y="665"/>
                  </a:cubicBezTo>
                  <a:cubicBezTo>
                    <a:pt x="2052" y="450"/>
                    <a:pt x="1935" y="274"/>
                    <a:pt x="1739" y="59"/>
                  </a:cubicBezTo>
                  <a:cubicBezTo>
                    <a:pt x="1466" y="840"/>
                    <a:pt x="1036" y="1212"/>
                    <a:pt x="391" y="1407"/>
                  </a:cubicBezTo>
                  <a:cubicBezTo>
                    <a:pt x="254" y="1446"/>
                    <a:pt x="117" y="1622"/>
                    <a:pt x="0" y="1739"/>
                  </a:cubicBezTo>
                  <a:lnTo>
                    <a:pt x="78" y="1896"/>
                  </a:lnTo>
                  <a:cubicBezTo>
                    <a:pt x="115" y="1886"/>
                    <a:pt x="151" y="1882"/>
                    <a:pt x="185" y="1882"/>
                  </a:cubicBezTo>
                  <a:cubicBezTo>
                    <a:pt x="525" y="1882"/>
                    <a:pt x="776" y="2297"/>
                    <a:pt x="1136" y="2297"/>
                  </a:cubicBezTo>
                  <a:cubicBezTo>
                    <a:pt x="1267" y="2297"/>
                    <a:pt x="1413" y="2242"/>
                    <a:pt x="1583" y="2091"/>
                  </a:cubicBezTo>
                  <a:cubicBezTo>
                    <a:pt x="1642" y="2834"/>
                    <a:pt x="1681" y="3498"/>
                    <a:pt x="1739" y="4163"/>
                  </a:cubicBezTo>
                  <a:cubicBezTo>
                    <a:pt x="1896" y="4182"/>
                    <a:pt x="2111" y="4182"/>
                    <a:pt x="2306" y="4241"/>
                  </a:cubicBezTo>
                  <a:cubicBezTo>
                    <a:pt x="2439" y="4282"/>
                    <a:pt x="2551" y="4303"/>
                    <a:pt x="2648" y="4303"/>
                  </a:cubicBezTo>
                  <a:cubicBezTo>
                    <a:pt x="2922" y="4303"/>
                    <a:pt x="3081" y="4137"/>
                    <a:pt x="3283" y="3791"/>
                  </a:cubicBezTo>
                  <a:cubicBezTo>
                    <a:pt x="3498" y="3400"/>
                    <a:pt x="3889" y="3088"/>
                    <a:pt x="4221" y="2775"/>
                  </a:cubicBezTo>
                  <a:cubicBezTo>
                    <a:pt x="4244" y="2753"/>
                    <a:pt x="4276" y="2745"/>
                    <a:pt x="4314" y="2745"/>
                  </a:cubicBezTo>
                  <a:cubicBezTo>
                    <a:pt x="4411" y="2745"/>
                    <a:pt x="4551" y="2795"/>
                    <a:pt x="4690" y="2795"/>
                  </a:cubicBezTo>
                  <a:cubicBezTo>
                    <a:pt x="4847" y="2482"/>
                    <a:pt x="5042" y="2052"/>
                    <a:pt x="5198" y="1739"/>
                  </a:cubicBezTo>
                  <a:cubicBezTo>
                    <a:pt x="4944" y="1603"/>
                    <a:pt x="4671" y="1427"/>
                    <a:pt x="4319" y="1231"/>
                  </a:cubicBezTo>
                  <a:cubicBezTo>
                    <a:pt x="4241" y="1231"/>
                    <a:pt x="4111" y="1266"/>
                    <a:pt x="3974" y="1266"/>
                  </a:cubicBezTo>
                  <a:cubicBezTo>
                    <a:pt x="3906" y="1266"/>
                    <a:pt x="3837" y="1257"/>
                    <a:pt x="3772" y="1231"/>
                  </a:cubicBezTo>
                  <a:cubicBezTo>
                    <a:pt x="3557" y="1134"/>
                    <a:pt x="3401" y="919"/>
                    <a:pt x="3166" y="684"/>
                  </a:cubicBezTo>
                  <a:cubicBezTo>
                    <a:pt x="3088" y="547"/>
                    <a:pt x="2971" y="274"/>
                    <a:pt x="2834" y="0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"/>
            <p:cNvSpPr/>
            <p:nvPr/>
          </p:nvSpPr>
          <p:spPr>
            <a:xfrm>
              <a:off x="1356975" y="1771200"/>
              <a:ext cx="56700" cy="45850"/>
            </a:xfrm>
            <a:custGeom>
              <a:rect b="b" l="l" r="r" t="t"/>
              <a:pathLst>
                <a:path extrusionOk="0" h="1834" w="2268">
                  <a:moveTo>
                    <a:pt x="2267" y="0"/>
                  </a:moveTo>
                  <a:cubicBezTo>
                    <a:pt x="1896" y="98"/>
                    <a:pt x="1505" y="196"/>
                    <a:pt x="1427" y="411"/>
                  </a:cubicBezTo>
                  <a:cubicBezTo>
                    <a:pt x="1344" y="638"/>
                    <a:pt x="1256" y="707"/>
                    <a:pt x="1154" y="707"/>
                  </a:cubicBezTo>
                  <a:cubicBezTo>
                    <a:pt x="1063" y="707"/>
                    <a:pt x="960" y="652"/>
                    <a:pt x="841" y="606"/>
                  </a:cubicBezTo>
                  <a:cubicBezTo>
                    <a:pt x="606" y="528"/>
                    <a:pt x="391" y="528"/>
                    <a:pt x="118" y="489"/>
                  </a:cubicBezTo>
                  <a:lnTo>
                    <a:pt x="118" y="489"/>
                  </a:lnTo>
                  <a:cubicBezTo>
                    <a:pt x="196" y="880"/>
                    <a:pt x="313" y="1114"/>
                    <a:pt x="254" y="1231"/>
                  </a:cubicBezTo>
                  <a:cubicBezTo>
                    <a:pt x="0" y="1661"/>
                    <a:pt x="215" y="1700"/>
                    <a:pt x="567" y="1720"/>
                  </a:cubicBezTo>
                  <a:cubicBezTo>
                    <a:pt x="725" y="1751"/>
                    <a:pt x="895" y="1834"/>
                    <a:pt x="1047" y="1834"/>
                  </a:cubicBezTo>
                  <a:cubicBezTo>
                    <a:pt x="1084" y="1834"/>
                    <a:pt x="1119" y="1829"/>
                    <a:pt x="1153" y="1818"/>
                  </a:cubicBezTo>
                  <a:cubicBezTo>
                    <a:pt x="1407" y="1759"/>
                    <a:pt x="1603" y="1544"/>
                    <a:pt x="1837" y="1407"/>
                  </a:cubicBezTo>
                  <a:cubicBezTo>
                    <a:pt x="1466" y="977"/>
                    <a:pt x="1994" y="840"/>
                    <a:pt x="2131" y="547"/>
                  </a:cubicBezTo>
                  <a:cubicBezTo>
                    <a:pt x="2228" y="411"/>
                    <a:pt x="2228" y="196"/>
                    <a:pt x="2267" y="0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"/>
            <p:cNvSpPr/>
            <p:nvPr/>
          </p:nvSpPr>
          <p:spPr>
            <a:xfrm>
              <a:off x="2445475" y="729600"/>
              <a:ext cx="44950" cy="46425"/>
            </a:xfrm>
            <a:custGeom>
              <a:rect b="b" l="l" r="r" t="t"/>
              <a:pathLst>
                <a:path extrusionOk="0" h="1857" w="1798">
                  <a:moveTo>
                    <a:pt x="469" y="0"/>
                  </a:moveTo>
                  <a:lnTo>
                    <a:pt x="469" y="0"/>
                  </a:lnTo>
                  <a:cubicBezTo>
                    <a:pt x="0" y="1017"/>
                    <a:pt x="274" y="1466"/>
                    <a:pt x="1466" y="1857"/>
                  </a:cubicBezTo>
                  <a:cubicBezTo>
                    <a:pt x="1505" y="1642"/>
                    <a:pt x="1563" y="1427"/>
                    <a:pt x="1642" y="1212"/>
                  </a:cubicBezTo>
                  <a:cubicBezTo>
                    <a:pt x="1739" y="821"/>
                    <a:pt x="1798" y="411"/>
                    <a:pt x="1348" y="215"/>
                  </a:cubicBezTo>
                  <a:cubicBezTo>
                    <a:pt x="1075" y="118"/>
                    <a:pt x="782" y="79"/>
                    <a:pt x="469" y="0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"/>
            <p:cNvSpPr/>
            <p:nvPr/>
          </p:nvSpPr>
          <p:spPr>
            <a:xfrm>
              <a:off x="1324725" y="1642700"/>
              <a:ext cx="46450" cy="32275"/>
            </a:xfrm>
            <a:custGeom>
              <a:rect b="b" l="l" r="r" t="t"/>
              <a:pathLst>
                <a:path extrusionOk="0" h="1291" w="1858">
                  <a:moveTo>
                    <a:pt x="1173" y="1"/>
                  </a:moveTo>
                  <a:lnTo>
                    <a:pt x="1173" y="1"/>
                  </a:lnTo>
                  <a:cubicBezTo>
                    <a:pt x="704" y="313"/>
                    <a:pt x="59" y="313"/>
                    <a:pt x="1" y="997"/>
                  </a:cubicBezTo>
                  <a:cubicBezTo>
                    <a:pt x="391" y="1095"/>
                    <a:pt x="704" y="1193"/>
                    <a:pt x="1095" y="1290"/>
                  </a:cubicBezTo>
                  <a:cubicBezTo>
                    <a:pt x="1857" y="958"/>
                    <a:pt x="1330" y="509"/>
                    <a:pt x="1173" y="1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"/>
            <p:cNvSpPr/>
            <p:nvPr/>
          </p:nvSpPr>
          <p:spPr>
            <a:xfrm>
              <a:off x="1060900" y="2123925"/>
              <a:ext cx="41075" cy="43025"/>
            </a:xfrm>
            <a:custGeom>
              <a:rect b="b" l="l" r="r" t="t"/>
              <a:pathLst>
                <a:path extrusionOk="0" h="1721" w="1643">
                  <a:moveTo>
                    <a:pt x="744" y="1"/>
                  </a:moveTo>
                  <a:cubicBezTo>
                    <a:pt x="1" y="313"/>
                    <a:pt x="353" y="880"/>
                    <a:pt x="450" y="1271"/>
                  </a:cubicBezTo>
                  <a:cubicBezTo>
                    <a:pt x="490" y="1466"/>
                    <a:pt x="959" y="1583"/>
                    <a:pt x="1193" y="1720"/>
                  </a:cubicBezTo>
                  <a:cubicBezTo>
                    <a:pt x="1642" y="899"/>
                    <a:pt x="880" y="567"/>
                    <a:pt x="744" y="1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"/>
            <p:cNvSpPr/>
            <p:nvPr/>
          </p:nvSpPr>
          <p:spPr>
            <a:xfrm>
              <a:off x="2499200" y="2405325"/>
              <a:ext cx="37650" cy="29150"/>
            </a:xfrm>
            <a:custGeom>
              <a:rect b="b" l="l" r="r" t="t"/>
              <a:pathLst>
                <a:path extrusionOk="0" h="1166" w="1506">
                  <a:moveTo>
                    <a:pt x="1173" y="1"/>
                  </a:moveTo>
                  <a:cubicBezTo>
                    <a:pt x="782" y="235"/>
                    <a:pt x="411" y="431"/>
                    <a:pt x="1" y="685"/>
                  </a:cubicBezTo>
                  <a:cubicBezTo>
                    <a:pt x="292" y="1008"/>
                    <a:pt x="559" y="1165"/>
                    <a:pt x="829" y="1165"/>
                  </a:cubicBezTo>
                  <a:cubicBezTo>
                    <a:pt x="1048" y="1165"/>
                    <a:pt x="1269" y="1062"/>
                    <a:pt x="1505" y="861"/>
                  </a:cubicBezTo>
                  <a:lnTo>
                    <a:pt x="1173" y="1"/>
                  </a:ln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"/>
            <p:cNvSpPr/>
            <p:nvPr/>
          </p:nvSpPr>
          <p:spPr>
            <a:xfrm>
              <a:off x="1808400" y="1592875"/>
              <a:ext cx="33725" cy="27875"/>
            </a:xfrm>
            <a:custGeom>
              <a:rect b="b" l="l" r="r" t="t"/>
              <a:pathLst>
                <a:path extrusionOk="0" h="1115" w="1349">
                  <a:moveTo>
                    <a:pt x="1349" y="0"/>
                  </a:moveTo>
                  <a:lnTo>
                    <a:pt x="1349" y="0"/>
                  </a:lnTo>
                  <a:cubicBezTo>
                    <a:pt x="997" y="196"/>
                    <a:pt x="704" y="332"/>
                    <a:pt x="313" y="547"/>
                  </a:cubicBezTo>
                  <a:cubicBezTo>
                    <a:pt x="274" y="430"/>
                    <a:pt x="215" y="293"/>
                    <a:pt x="157" y="137"/>
                  </a:cubicBezTo>
                  <a:cubicBezTo>
                    <a:pt x="98" y="157"/>
                    <a:pt x="59" y="215"/>
                    <a:pt x="0" y="235"/>
                  </a:cubicBezTo>
                  <a:cubicBezTo>
                    <a:pt x="20" y="489"/>
                    <a:pt x="78" y="723"/>
                    <a:pt x="118" y="1114"/>
                  </a:cubicBezTo>
                  <a:cubicBezTo>
                    <a:pt x="547" y="626"/>
                    <a:pt x="1349" y="880"/>
                    <a:pt x="1349" y="0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"/>
            <p:cNvSpPr/>
            <p:nvPr/>
          </p:nvSpPr>
          <p:spPr>
            <a:xfrm>
              <a:off x="1317900" y="1793675"/>
              <a:ext cx="27850" cy="22975"/>
            </a:xfrm>
            <a:custGeom>
              <a:rect b="b" l="l" r="r" t="t"/>
              <a:pathLst>
                <a:path extrusionOk="0" h="919" w="1114">
                  <a:moveTo>
                    <a:pt x="684" y="0"/>
                  </a:moveTo>
                  <a:cubicBezTo>
                    <a:pt x="469" y="0"/>
                    <a:pt x="254" y="98"/>
                    <a:pt x="59" y="195"/>
                  </a:cubicBezTo>
                  <a:cubicBezTo>
                    <a:pt x="0" y="215"/>
                    <a:pt x="39" y="489"/>
                    <a:pt x="78" y="508"/>
                  </a:cubicBezTo>
                  <a:cubicBezTo>
                    <a:pt x="371" y="665"/>
                    <a:pt x="664" y="762"/>
                    <a:pt x="1055" y="919"/>
                  </a:cubicBezTo>
                  <a:cubicBezTo>
                    <a:pt x="1055" y="606"/>
                    <a:pt x="1114" y="410"/>
                    <a:pt x="1036" y="293"/>
                  </a:cubicBezTo>
                  <a:cubicBezTo>
                    <a:pt x="977" y="176"/>
                    <a:pt x="821" y="0"/>
                    <a:pt x="684" y="0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"/>
            <p:cNvSpPr/>
            <p:nvPr/>
          </p:nvSpPr>
          <p:spPr>
            <a:xfrm>
              <a:off x="1927100" y="2939800"/>
              <a:ext cx="44975" cy="36675"/>
            </a:xfrm>
            <a:custGeom>
              <a:rect b="b" l="l" r="r" t="t"/>
              <a:pathLst>
                <a:path extrusionOk="0" h="1467" w="1799">
                  <a:moveTo>
                    <a:pt x="1" y="1"/>
                  </a:moveTo>
                  <a:lnTo>
                    <a:pt x="1" y="1"/>
                  </a:lnTo>
                  <a:cubicBezTo>
                    <a:pt x="607" y="489"/>
                    <a:pt x="1232" y="1037"/>
                    <a:pt x="1799" y="1467"/>
                  </a:cubicBezTo>
                  <a:cubicBezTo>
                    <a:pt x="1584" y="743"/>
                    <a:pt x="802" y="20"/>
                    <a:pt x="1" y="1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"/>
            <p:cNvSpPr/>
            <p:nvPr/>
          </p:nvSpPr>
          <p:spPr>
            <a:xfrm>
              <a:off x="1642775" y="865900"/>
              <a:ext cx="26400" cy="25925"/>
            </a:xfrm>
            <a:custGeom>
              <a:rect b="b" l="l" r="r" t="t"/>
              <a:pathLst>
                <a:path extrusionOk="0" h="1037" w="1056">
                  <a:moveTo>
                    <a:pt x="860" y="1"/>
                  </a:moveTo>
                  <a:lnTo>
                    <a:pt x="860" y="1"/>
                  </a:lnTo>
                  <a:cubicBezTo>
                    <a:pt x="528" y="372"/>
                    <a:pt x="274" y="645"/>
                    <a:pt x="1" y="900"/>
                  </a:cubicBezTo>
                  <a:lnTo>
                    <a:pt x="137" y="1036"/>
                  </a:lnTo>
                  <a:cubicBezTo>
                    <a:pt x="450" y="802"/>
                    <a:pt x="1056" y="880"/>
                    <a:pt x="860" y="1"/>
                  </a:cubicBezTo>
                  <a:close/>
                </a:path>
              </a:pathLst>
            </a:custGeom>
            <a:solidFill>
              <a:srgbClr val="30568C">
                <a:alpha val="4274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4" name="Google Shape;674;p1"/>
          <p:cNvSpPr txBox="1"/>
          <p:nvPr>
            <p:ph idx="1" type="subTitle"/>
          </p:nvPr>
        </p:nvSpPr>
        <p:spPr>
          <a:xfrm>
            <a:off x="1478625" y="1985150"/>
            <a:ext cx="61593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Supervisors: Lianne Teder, Larissa Jõgi, Triin Roosalu</a:t>
            </a:r>
            <a:endParaRPr/>
          </a:p>
        </p:txBody>
      </p:sp>
      <p:grpSp>
        <p:nvGrpSpPr>
          <p:cNvPr id="675" name="Google Shape;675;p1"/>
          <p:cNvGrpSpPr/>
          <p:nvPr/>
        </p:nvGrpSpPr>
        <p:grpSpPr>
          <a:xfrm>
            <a:off x="1751288" y="2419797"/>
            <a:ext cx="744888" cy="801900"/>
            <a:chOff x="1447473" y="1287100"/>
            <a:chExt cx="516065" cy="555525"/>
          </a:xfrm>
        </p:grpSpPr>
        <p:sp>
          <p:nvSpPr>
            <p:cNvPr id="676" name="Google Shape;676;p1"/>
            <p:cNvSpPr/>
            <p:nvPr/>
          </p:nvSpPr>
          <p:spPr>
            <a:xfrm>
              <a:off x="1615663" y="1287100"/>
              <a:ext cx="238925" cy="327850"/>
            </a:xfrm>
            <a:custGeom>
              <a:rect b="b" l="l" r="r" t="t"/>
              <a:pathLst>
                <a:path extrusionOk="0" h="13114" w="9557">
                  <a:moveTo>
                    <a:pt x="7329" y="1"/>
                  </a:moveTo>
                  <a:cubicBezTo>
                    <a:pt x="7329" y="1"/>
                    <a:pt x="4769" y="2385"/>
                    <a:pt x="2834" y="4417"/>
                  </a:cubicBezTo>
                  <a:cubicBezTo>
                    <a:pt x="900" y="6411"/>
                    <a:pt x="1329" y="6938"/>
                    <a:pt x="1329" y="9303"/>
                  </a:cubicBezTo>
                  <a:cubicBezTo>
                    <a:pt x="1329" y="11648"/>
                    <a:pt x="1" y="12039"/>
                    <a:pt x="1" y="12039"/>
                  </a:cubicBezTo>
                  <a:lnTo>
                    <a:pt x="1271" y="13114"/>
                  </a:lnTo>
                  <a:lnTo>
                    <a:pt x="4691" y="10084"/>
                  </a:lnTo>
                  <a:cubicBezTo>
                    <a:pt x="4691" y="10084"/>
                    <a:pt x="7544" y="6391"/>
                    <a:pt x="8560" y="5629"/>
                  </a:cubicBezTo>
                  <a:cubicBezTo>
                    <a:pt x="9557" y="4867"/>
                    <a:pt x="9361" y="3401"/>
                    <a:pt x="9361" y="3401"/>
                  </a:cubicBezTo>
                  <a:lnTo>
                    <a:pt x="9361" y="3401"/>
                  </a:lnTo>
                  <a:lnTo>
                    <a:pt x="7240" y="4024"/>
                  </a:lnTo>
                  <a:lnTo>
                    <a:pt x="7240" y="4024"/>
                  </a:lnTo>
                  <a:cubicBezTo>
                    <a:pt x="9105" y="3473"/>
                    <a:pt x="8560" y="1603"/>
                    <a:pt x="8560" y="1603"/>
                  </a:cubicBezTo>
                  <a:lnTo>
                    <a:pt x="8560" y="1603"/>
                  </a:lnTo>
                  <a:lnTo>
                    <a:pt x="6371" y="2502"/>
                  </a:lnTo>
                  <a:cubicBezTo>
                    <a:pt x="7583" y="1838"/>
                    <a:pt x="7329" y="1"/>
                    <a:pt x="7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"/>
            <p:cNvSpPr/>
            <p:nvPr/>
          </p:nvSpPr>
          <p:spPr>
            <a:xfrm>
              <a:off x="1450038" y="1330600"/>
              <a:ext cx="513500" cy="512025"/>
            </a:xfrm>
            <a:custGeom>
              <a:rect b="b" l="l" r="r" t="t"/>
              <a:pathLst>
                <a:path extrusionOk="0" h="20481" w="20540">
                  <a:moveTo>
                    <a:pt x="19465" y="0"/>
                  </a:moveTo>
                  <a:cubicBezTo>
                    <a:pt x="19464" y="0"/>
                    <a:pt x="15361" y="2638"/>
                    <a:pt x="13289" y="3967"/>
                  </a:cubicBezTo>
                  <a:cubicBezTo>
                    <a:pt x="11238" y="5276"/>
                    <a:pt x="10925" y="5609"/>
                    <a:pt x="10163" y="7192"/>
                  </a:cubicBezTo>
                  <a:cubicBezTo>
                    <a:pt x="9218" y="9596"/>
                    <a:pt x="8299" y="10200"/>
                    <a:pt x="7372" y="10200"/>
                  </a:cubicBezTo>
                  <a:cubicBezTo>
                    <a:pt x="6860" y="10200"/>
                    <a:pt x="6346" y="10016"/>
                    <a:pt x="5824" y="9849"/>
                  </a:cubicBezTo>
                  <a:cubicBezTo>
                    <a:pt x="4183" y="9341"/>
                    <a:pt x="4202" y="8012"/>
                    <a:pt x="2385" y="7915"/>
                  </a:cubicBezTo>
                  <a:cubicBezTo>
                    <a:pt x="2346" y="7912"/>
                    <a:pt x="2307" y="7911"/>
                    <a:pt x="2269" y="7911"/>
                  </a:cubicBezTo>
                  <a:cubicBezTo>
                    <a:pt x="548" y="7911"/>
                    <a:pt x="548" y="10045"/>
                    <a:pt x="548" y="10045"/>
                  </a:cubicBezTo>
                  <a:lnTo>
                    <a:pt x="1" y="10611"/>
                  </a:lnTo>
                  <a:lnTo>
                    <a:pt x="958" y="10514"/>
                  </a:lnTo>
                  <a:cubicBezTo>
                    <a:pt x="1857" y="10650"/>
                    <a:pt x="2620" y="11354"/>
                    <a:pt x="3753" y="13543"/>
                  </a:cubicBezTo>
                  <a:cubicBezTo>
                    <a:pt x="4956" y="16092"/>
                    <a:pt x="7329" y="16382"/>
                    <a:pt x="8874" y="16382"/>
                  </a:cubicBezTo>
                  <a:cubicBezTo>
                    <a:pt x="9011" y="16382"/>
                    <a:pt x="9141" y="16379"/>
                    <a:pt x="9264" y="16376"/>
                  </a:cubicBezTo>
                  <a:cubicBezTo>
                    <a:pt x="9368" y="16372"/>
                    <a:pt x="9470" y="16370"/>
                    <a:pt x="9570" y="16370"/>
                  </a:cubicBezTo>
                  <a:cubicBezTo>
                    <a:pt x="10930" y="16370"/>
                    <a:pt x="11904" y="16741"/>
                    <a:pt x="12996" y="17451"/>
                  </a:cubicBezTo>
                  <a:cubicBezTo>
                    <a:pt x="14110" y="18233"/>
                    <a:pt x="14599" y="19620"/>
                    <a:pt x="14755" y="20207"/>
                  </a:cubicBezTo>
                  <a:cubicBezTo>
                    <a:pt x="14814" y="20343"/>
                    <a:pt x="14951" y="20480"/>
                    <a:pt x="15126" y="20480"/>
                  </a:cubicBezTo>
                  <a:lnTo>
                    <a:pt x="15146" y="20480"/>
                  </a:lnTo>
                  <a:cubicBezTo>
                    <a:pt x="15478" y="20480"/>
                    <a:pt x="15635" y="20128"/>
                    <a:pt x="15478" y="19894"/>
                  </a:cubicBezTo>
                  <a:lnTo>
                    <a:pt x="14247" y="18076"/>
                  </a:lnTo>
                  <a:lnTo>
                    <a:pt x="14247" y="18076"/>
                  </a:lnTo>
                  <a:cubicBezTo>
                    <a:pt x="14247" y="18077"/>
                    <a:pt x="15420" y="19308"/>
                    <a:pt x="16318" y="20089"/>
                  </a:cubicBezTo>
                  <a:cubicBezTo>
                    <a:pt x="16474" y="20190"/>
                    <a:pt x="16602" y="20228"/>
                    <a:pt x="16706" y="20228"/>
                  </a:cubicBezTo>
                  <a:cubicBezTo>
                    <a:pt x="17048" y="20228"/>
                    <a:pt x="17139" y="19816"/>
                    <a:pt x="17139" y="19816"/>
                  </a:cubicBezTo>
                  <a:lnTo>
                    <a:pt x="14755" y="17607"/>
                  </a:lnTo>
                  <a:lnTo>
                    <a:pt x="14755" y="17607"/>
                  </a:lnTo>
                  <a:cubicBezTo>
                    <a:pt x="14756" y="17608"/>
                    <a:pt x="16221" y="18839"/>
                    <a:pt x="17686" y="19738"/>
                  </a:cubicBezTo>
                  <a:cubicBezTo>
                    <a:pt x="17798" y="19788"/>
                    <a:pt x="17889" y="19809"/>
                    <a:pt x="17963" y="19809"/>
                  </a:cubicBezTo>
                  <a:cubicBezTo>
                    <a:pt x="18292" y="19809"/>
                    <a:pt x="18292" y="19405"/>
                    <a:pt x="18292" y="19405"/>
                  </a:cubicBezTo>
                  <a:lnTo>
                    <a:pt x="15126" y="17021"/>
                  </a:lnTo>
                  <a:lnTo>
                    <a:pt x="15126" y="17021"/>
                  </a:lnTo>
                  <a:cubicBezTo>
                    <a:pt x="15127" y="17022"/>
                    <a:pt x="16964" y="18194"/>
                    <a:pt x="18624" y="19054"/>
                  </a:cubicBezTo>
                  <a:cubicBezTo>
                    <a:pt x="20031" y="18819"/>
                    <a:pt x="19035" y="17842"/>
                    <a:pt x="19035" y="17842"/>
                  </a:cubicBezTo>
                  <a:cubicBezTo>
                    <a:pt x="19035" y="17842"/>
                    <a:pt x="18038" y="17842"/>
                    <a:pt x="15341" y="16318"/>
                  </a:cubicBezTo>
                  <a:lnTo>
                    <a:pt x="15341" y="16318"/>
                  </a:lnTo>
                  <a:cubicBezTo>
                    <a:pt x="16709" y="16982"/>
                    <a:pt x="19133" y="17392"/>
                    <a:pt x="19133" y="17392"/>
                  </a:cubicBezTo>
                  <a:cubicBezTo>
                    <a:pt x="19133" y="17392"/>
                    <a:pt x="19738" y="17002"/>
                    <a:pt x="19133" y="16630"/>
                  </a:cubicBezTo>
                  <a:cubicBezTo>
                    <a:pt x="17862" y="16533"/>
                    <a:pt x="15791" y="15790"/>
                    <a:pt x="15791" y="15790"/>
                  </a:cubicBezTo>
                  <a:lnTo>
                    <a:pt x="15791" y="15790"/>
                  </a:lnTo>
                  <a:cubicBezTo>
                    <a:pt x="15791" y="15790"/>
                    <a:pt x="18273" y="16298"/>
                    <a:pt x="19035" y="16298"/>
                  </a:cubicBezTo>
                  <a:cubicBezTo>
                    <a:pt x="19797" y="16298"/>
                    <a:pt x="19133" y="15438"/>
                    <a:pt x="19133" y="15438"/>
                  </a:cubicBezTo>
                  <a:cubicBezTo>
                    <a:pt x="19133" y="15438"/>
                    <a:pt x="17980" y="15438"/>
                    <a:pt x="16104" y="15204"/>
                  </a:cubicBezTo>
                  <a:cubicBezTo>
                    <a:pt x="14255" y="14953"/>
                    <a:pt x="13525" y="13963"/>
                    <a:pt x="12008" y="12344"/>
                  </a:cubicBezTo>
                  <a:lnTo>
                    <a:pt x="12008" y="12344"/>
                  </a:lnTo>
                  <a:cubicBezTo>
                    <a:pt x="12549" y="12878"/>
                    <a:pt x="13465" y="12878"/>
                    <a:pt x="13465" y="12878"/>
                  </a:cubicBezTo>
                  <a:lnTo>
                    <a:pt x="12664" y="11002"/>
                  </a:lnTo>
                  <a:lnTo>
                    <a:pt x="12664" y="11002"/>
                  </a:lnTo>
                  <a:cubicBezTo>
                    <a:pt x="12995" y="11774"/>
                    <a:pt x="13706" y="11943"/>
                    <a:pt x="14262" y="11943"/>
                  </a:cubicBezTo>
                  <a:cubicBezTo>
                    <a:pt x="14691" y="11943"/>
                    <a:pt x="15029" y="11843"/>
                    <a:pt x="15029" y="11843"/>
                  </a:cubicBezTo>
                  <a:lnTo>
                    <a:pt x="14032" y="10240"/>
                  </a:lnTo>
                  <a:lnTo>
                    <a:pt x="14032" y="10240"/>
                  </a:lnTo>
                  <a:cubicBezTo>
                    <a:pt x="14430" y="10671"/>
                    <a:pt x="15040" y="10765"/>
                    <a:pt x="15495" y="10765"/>
                  </a:cubicBezTo>
                  <a:cubicBezTo>
                    <a:pt x="15845" y="10765"/>
                    <a:pt x="16104" y="10709"/>
                    <a:pt x="16104" y="10709"/>
                  </a:cubicBezTo>
                  <a:lnTo>
                    <a:pt x="15029" y="9009"/>
                  </a:lnTo>
                  <a:lnTo>
                    <a:pt x="15029" y="9009"/>
                  </a:lnTo>
                  <a:cubicBezTo>
                    <a:pt x="15351" y="9381"/>
                    <a:pt x="15785" y="9499"/>
                    <a:pt x="16207" y="9499"/>
                  </a:cubicBezTo>
                  <a:cubicBezTo>
                    <a:pt x="16937" y="9499"/>
                    <a:pt x="17628" y="9146"/>
                    <a:pt x="17628" y="9146"/>
                  </a:cubicBezTo>
                  <a:lnTo>
                    <a:pt x="15732" y="7602"/>
                  </a:lnTo>
                  <a:lnTo>
                    <a:pt x="15732" y="7602"/>
                  </a:lnTo>
                  <a:cubicBezTo>
                    <a:pt x="16142" y="7714"/>
                    <a:pt x="16496" y="7756"/>
                    <a:pt x="16796" y="7756"/>
                  </a:cubicBezTo>
                  <a:cubicBezTo>
                    <a:pt x="17643" y="7756"/>
                    <a:pt x="18058" y="7426"/>
                    <a:pt x="18058" y="7426"/>
                  </a:cubicBezTo>
                  <a:lnTo>
                    <a:pt x="16436" y="6371"/>
                  </a:lnTo>
                  <a:lnTo>
                    <a:pt x="16436" y="6371"/>
                  </a:lnTo>
                  <a:cubicBezTo>
                    <a:pt x="16859" y="6483"/>
                    <a:pt x="17222" y="6527"/>
                    <a:pt x="17531" y="6527"/>
                  </a:cubicBezTo>
                  <a:cubicBezTo>
                    <a:pt x="18674" y="6527"/>
                    <a:pt x="19074" y="5921"/>
                    <a:pt x="19074" y="5921"/>
                  </a:cubicBezTo>
                  <a:lnTo>
                    <a:pt x="16963" y="5237"/>
                  </a:lnTo>
                  <a:cubicBezTo>
                    <a:pt x="19953" y="5101"/>
                    <a:pt x="20149" y="4104"/>
                    <a:pt x="20149" y="4104"/>
                  </a:cubicBezTo>
                  <a:lnTo>
                    <a:pt x="17745" y="3733"/>
                  </a:lnTo>
                  <a:cubicBezTo>
                    <a:pt x="20520" y="3693"/>
                    <a:pt x="20383" y="2130"/>
                    <a:pt x="20383" y="2130"/>
                  </a:cubicBezTo>
                  <a:lnTo>
                    <a:pt x="20383" y="2130"/>
                  </a:lnTo>
                  <a:lnTo>
                    <a:pt x="18351" y="2326"/>
                  </a:lnTo>
                  <a:cubicBezTo>
                    <a:pt x="20539" y="1231"/>
                    <a:pt x="19465" y="0"/>
                    <a:pt x="19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"/>
            <p:cNvSpPr/>
            <p:nvPr/>
          </p:nvSpPr>
          <p:spPr>
            <a:xfrm>
              <a:off x="1495488" y="1557275"/>
              <a:ext cx="17600" cy="17125"/>
            </a:xfrm>
            <a:custGeom>
              <a:rect b="b" l="l" r="r" t="t"/>
              <a:pathLst>
                <a:path extrusionOk="0" h="685" w="704">
                  <a:moveTo>
                    <a:pt x="372" y="1"/>
                  </a:moveTo>
                  <a:cubicBezTo>
                    <a:pt x="137" y="1"/>
                    <a:pt x="0" y="157"/>
                    <a:pt x="0" y="352"/>
                  </a:cubicBezTo>
                  <a:cubicBezTo>
                    <a:pt x="0" y="548"/>
                    <a:pt x="176" y="685"/>
                    <a:pt x="372" y="685"/>
                  </a:cubicBezTo>
                  <a:cubicBezTo>
                    <a:pt x="567" y="685"/>
                    <a:pt x="704" y="548"/>
                    <a:pt x="704" y="352"/>
                  </a:cubicBezTo>
                  <a:cubicBezTo>
                    <a:pt x="704" y="157"/>
                    <a:pt x="567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"/>
            <p:cNvSpPr/>
            <p:nvPr/>
          </p:nvSpPr>
          <p:spPr>
            <a:xfrm>
              <a:off x="1447473" y="1576349"/>
              <a:ext cx="30152" cy="20523"/>
            </a:xfrm>
            <a:custGeom>
              <a:rect b="b" l="l" r="r" t="t"/>
              <a:pathLst>
                <a:path extrusionOk="0" h="666" w="978">
                  <a:moveTo>
                    <a:pt x="469" y="1"/>
                  </a:moveTo>
                  <a:lnTo>
                    <a:pt x="0" y="665"/>
                  </a:lnTo>
                  <a:lnTo>
                    <a:pt x="0" y="665"/>
                  </a:lnTo>
                  <a:lnTo>
                    <a:pt x="958" y="567"/>
                  </a:lnTo>
                  <a:cubicBezTo>
                    <a:pt x="977" y="177"/>
                    <a:pt x="469" y="1"/>
                    <a:pt x="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0" name="Google Shape;680;p1"/>
          <p:cNvGrpSpPr/>
          <p:nvPr/>
        </p:nvGrpSpPr>
        <p:grpSpPr>
          <a:xfrm>
            <a:off x="4174346" y="3724092"/>
            <a:ext cx="767890" cy="477939"/>
            <a:chOff x="4142256" y="3565821"/>
            <a:chExt cx="831050" cy="517250"/>
          </a:xfrm>
        </p:grpSpPr>
        <p:sp>
          <p:nvSpPr>
            <p:cNvPr id="681" name="Google Shape;681;p1"/>
            <p:cNvSpPr/>
            <p:nvPr/>
          </p:nvSpPr>
          <p:spPr>
            <a:xfrm>
              <a:off x="4668931" y="3975746"/>
              <a:ext cx="130450" cy="107325"/>
            </a:xfrm>
            <a:custGeom>
              <a:rect b="b" l="l" r="r" t="t"/>
              <a:pathLst>
                <a:path extrusionOk="0" h="4293" w="5218">
                  <a:moveTo>
                    <a:pt x="2834" y="1"/>
                  </a:moveTo>
                  <a:cubicBezTo>
                    <a:pt x="2580" y="294"/>
                    <a:pt x="2384" y="489"/>
                    <a:pt x="2247" y="646"/>
                  </a:cubicBezTo>
                  <a:cubicBezTo>
                    <a:pt x="2071" y="431"/>
                    <a:pt x="1915" y="255"/>
                    <a:pt x="1720" y="40"/>
                  </a:cubicBezTo>
                  <a:cubicBezTo>
                    <a:pt x="1466" y="802"/>
                    <a:pt x="997" y="1193"/>
                    <a:pt x="391" y="1388"/>
                  </a:cubicBezTo>
                  <a:cubicBezTo>
                    <a:pt x="235" y="1427"/>
                    <a:pt x="117" y="1603"/>
                    <a:pt x="0" y="1720"/>
                  </a:cubicBezTo>
                  <a:lnTo>
                    <a:pt x="59" y="1877"/>
                  </a:lnTo>
                  <a:cubicBezTo>
                    <a:pt x="86" y="1872"/>
                    <a:pt x="113" y="1869"/>
                    <a:pt x="140" y="1869"/>
                  </a:cubicBezTo>
                  <a:cubicBezTo>
                    <a:pt x="489" y="1869"/>
                    <a:pt x="742" y="2284"/>
                    <a:pt x="1113" y="2284"/>
                  </a:cubicBezTo>
                  <a:cubicBezTo>
                    <a:pt x="1250" y="2284"/>
                    <a:pt x="1403" y="2227"/>
                    <a:pt x="1583" y="2072"/>
                  </a:cubicBezTo>
                  <a:cubicBezTo>
                    <a:pt x="1622" y="2795"/>
                    <a:pt x="1681" y="3499"/>
                    <a:pt x="1720" y="4144"/>
                  </a:cubicBezTo>
                  <a:cubicBezTo>
                    <a:pt x="1876" y="4144"/>
                    <a:pt x="2091" y="4144"/>
                    <a:pt x="2286" y="4222"/>
                  </a:cubicBezTo>
                  <a:cubicBezTo>
                    <a:pt x="2434" y="4269"/>
                    <a:pt x="2553" y="4292"/>
                    <a:pt x="2653" y="4292"/>
                  </a:cubicBezTo>
                  <a:cubicBezTo>
                    <a:pt x="2926" y="4292"/>
                    <a:pt x="3064" y="4121"/>
                    <a:pt x="3264" y="3792"/>
                  </a:cubicBezTo>
                  <a:cubicBezTo>
                    <a:pt x="3479" y="3362"/>
                    <a:pt x="3869" y="3069"/>
                    <a:pt x="4221" y="2756"/>
                  </a:cubicBezTo>
                  <a:cubicBezTo>
                    <a:pt x="4246" y="2731"/>
                    <a:pt x="4283" y="2722"/>
                    <a:pt x="4329" y="2722"/>
                  </a:cubicBezTo>
                  <a:cubicBezTo>
                    <a:pt x="4425" y="2722"/>
                    <a:pt x="4557" y="2762"/>
                    <a:pt x="4690" y="2776"/>
                  </a:cubicBezTo>
                  <a:cubicBezTo>
                    <a:pt x="4846" y="2444"/>
                    <a:pt x="5042" y="2053"/>
                    <a:pt x="5218" y="1760"/>
                  </a:cubicBezTo>
                  <a:cubicBezTo>
                    <a:pt x="4944" y="1584"/>
                    <a:pt x="4690" y="1447"/>
                    <a:pt x="4338" y="1251"/>
                  </a:cubicBezTo>
                  <a:cubicBezTo>
                    <a:pt x="4270" y="1251"/>
                    <a:pt x="4172" y="1261"/>
                    <a:pt x="4067" y="1261"/>
                  </a:cubicBezTo>
                  <a:cubicBezTo>
                    <a:pt x="3962" y="1261"/>
                    <a:pt x="3850" y="1251"/>
                    <a:pt x="3752" y="1212"/>
                  </a:cubicBezTo>
                  <a:cubicBezTo>
                    <a:pt x="3557" y="1134"/>
                    <a:pt x="3381" y="900"/>
                    <a:pt x="3146" y="685"/>
                  </a:cubicBezTo>
                  <a:cubicBezTo>
                    <a:pt x="3068" y="528"/>
                    <a:pt x="2951" y="294"/>
                    <a:pt x="2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rotWithShape="0" algn="bl">
                <a:schemeClr val="accent1">
                  <a:alpha val="4980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"/>
            <p:cNvSpPr/>
            <p:nvPr/>
          </p:nvSpPr>
          <p:spPr>
            <a:xfrm>
              <a:off x="4813531" y="3993821"/>
              <a:ext cx="37650" cy="29575"/>
            </a:xfrm>
            <a:custGeom>
              <a:rect b="b" l="l" r="r" t="t"/>
              <a:pathLst>
                <a:path extrusionOk="0" h="1183" w="1506">
                  <a:moveTo>
                    <a:pt x="1173" y="1"/>
                  </a:moveTo>
                  <a:cubicBezTo>
                    <a:pt x="782" y="255"/>
                    <a:pt x="430" y="470"/>
                    <a:pt x="0" y="724"/>
                  </a:cubicBezTo>
                  <a:cubicBezTo>
                    <a:pt x="303" y="1036"/>
                    <a:pt x="560" y="1182"/>
                    <a:pt x="815" y="1182"/>
                  </a:cubicBezTo>
                  <a:cubicBezTo>
                    <a:pt x="1038" y="1182"/>
                    <a:pt x="1259" y="1071"/>
                    <a:pt x="1505" y="861"/>
                  </a:cubicBezTo>
                  <a:lnTo>
                    <a:pt x="1173" y="1"/>
                  </a:lnTo>
                  <a:close/>
                </a:path>
              </a:pathLst>
            </a:custGeom>
            <a:solidFill>
              <a:srgbClr val="FAD57D"/>
            </a:solidFill>
            <a:ln>
              <a:noFill/>
            </a:ln>
            <a:effectLst>
              <a:outerShdw blurRad="214313" rotWithShape="0" algn="bl">
                <a:schemeClr val="accent1">
                  <a:alpha val="4980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"/>
            <p:cNvSpPr/>
            <p:nvPr/>
          </p:nvSpPr>
          <p:spPr>
            <a:xfrm>
              <a:off x="4170606" y="3565821"/>
              <a:ext cx="802700" cy="221375"/>
            </a:xfrm>
            <a:custGeom>
              <a:rect b="b" l="l" r="r" t="t"/>
              <a:pathLst>
                <a:path extrusionOk="0" h="8855" w="32108">
                  <a:moveTo>
                    <a:pt x="17933" y="1"/>
                  </a:moveTo>
                  <a:cubicBezTo>
                    <a:pt x="17573" y="1"/>
                    <a:pt x="17248" y="299"/>
                    <a:pt x="16904" y="354"/>
                  </a:cubicBezTo>
                  <a:cubicBezTo>
                    <a:pt x="16837" y="354"/>
                    <a:pt x="16756" y="397"/>
                    <a:pt x="16697" y="397"/>
                  </a:cubicBezTo>
                  <a:cubicBezTo>
                    <a:pt x="16687" y="397"/>
                    <a:pt x="16678" y="396"/>
                    <a:pt x="16670" y="393"/>
                  </a:cubicBezTo>
                  <a:cubicBezTo>
                    <a:pt x="16535" y="321"/>
                    <a:pt x="16428" y="289"/>
                    <a:pt x="16342" y="289"/>
                  </a:cubicBezTo>
                  <a:cubicBezTo>
                    <a:pt x="16078" y="289"/>
                    <a:pt x="16015" y="591"/>
                    <a:pt x="15986" y="960"/>
                  </a:cubicBezTo>
                  <a:cubicBezTo>
                    <a:pt x="15575" y="940"/>
                    <a:pt x="15184" y="960"/>
                    <a:pt x="14793" y="862"/>
                  </a:cubicBezTo>
                  <a:cubicBezTo>
                    <a:pt x="14642" y="826"/>
                    <a:pt x="14501" y="809"/>
                    <a:pt x="14371" y="809"/>
                  </a:cubicBezTo>
                  <a:cubicBezTo>
                    <a:pt x="13649" y="809"/>
                    <a:pt x="13285" y="1343"/>
                    <a:pt x="13484" y="2171"/>
                  </a:cubicBezTo>
                  <a:cubicBezTo>
                    <a:pt x="13582" y="2562"/>
                    <a:pt x="13582" y="3011"/>
                    <a:pt x="13621" y="3422"/>
                  </a:cubicBezTo>
                  <a:cubicBezTo>
                    <a:pt x="13582" y="3441"/>
                    <a:pt x="13504" y="3480"/>
                    <a:pt x="13445" y="3500"/>
                  </a:cubicBezTo>
                  <a:cubicBezTo>
                    <a:pt x="13211" y="3305"/>
                    <a:pt x="12996" y="3129"/>
                    <a:pt x="12742" y="2933"/>
                  </a:cubicBezTo>
                  <a:cubicBezTo>
                    <a:pt x="12742" y="2992"/>
                    <a:pt x="12722" y="3031"/>
                    <a:pt x="12722" y="3090"/>
                  </a:cubicBezTo>
                  <a:cubicBezTo>
                    <a:pt x="12448" y="3051"/>
                    <a:pt x="12136" y="3109"/>
                    <a:pt x="11882" y="3011"/>
                  </a:cubicBezTo>
                  <a:cubicBezTo>
                    <a:pt x="11756" y="2966"/>
                    <a:pt x="11646" y="2942"/>
                    <a:pt x="11550" y="2942"/>
                  </a:cubicBezTo>
                  <a:cubicBezTo>
                    <a:pt x="11315" y="2942"/>
                    <a:pt x="11164" y="3084"/>
                    <a:pt x="11080" y="3402"/>
                  </a:cubicBezTo>
                  <a:cubicBezTo>
                    <a:pt x="11061" y="3520"/>
                    <a:pt x="10983" y="3617"/>
                    <a:pt x="10885" y="3793"/>
                  </a:cubicBezTo>
                  <a:lnTo>
                    <a:pt x="10455" y="2914"/>
                  </a:lnTo>
                  <a:cubicBezTo>
                    <a:pt x="10279" y="3148"/>
                    <a:pt x="10182" y="3305"/>
                    <a:pt x="10006" y="3539"/>
                  </a:cubicBezTo>
                  <a:cubicBezTo>
                    <a:pt x="9850" y="3137"/>
                    <a:pt x="9651" y="2915"/>
                    <a:pt x="9380" y="2915"/>
                  </a:cubicBezTo>
                  <a:cubicBezTo>
                    <a:pt x="9243" y="2915"/>
                    <a:pt x="9088" y="2972"/>
                    <a:pt x="8911" y="3090"/>
                  </a:cubicBezTo>
                  <a:cubicBezTo>
                    <a:pt x="8812" y="3145"/>
                    <a:pt x="8676" y="3169"/>
                    <a:pt x="8537" y="3169"/>
                  </a:cubicBezTo>
                  <a:cubicBezTo>
                    <a:pt x="8430" y="3169"/>
                    <a:pt x="8321" y="3154"/>
                    <a:pt x="8227" y="3129"/>
                  </a:cubicBezTo>
                  <a:cubicBezTo>
                    <a:pt x="7582" y="2953"/>
                    <a:pt x="6957" y="2796"/>
                    <a:pt x="6371" y="2523"/>
                  </a:cubicBezTo>
                  <a:cubicBezTo>
                    <a:pt x="5934" y="2305"/>
                    <a:pt x="5497" y="2245"/>
                    <a:pt x="5050" y="2245"/>
                  </a:cubicBezTo>
                  <a:cubicBezTo>
                    <a:pt x="4697" y="2245"/>
                    <a:pt x="4338" y="2282"/>
                    <a:pt x="3967" y="2308"/>
                  </a:cubicBezTo>
                  <a:cubicBezTo>
                    <a:pt x="3068" y="2347"/>
                    <a:pt x="2365" y="2542"/>
                    <a:pt x="1915" y="3344"/>
                  </a:cubicBezTo>
                  <a:cubicBezTo>
                    <a:pt x="1896" y="3383"/>
                    <a:pt x="1857" y="3402"/>
                    <a:pt x="1798" y="3402"/>
                  </a:cubicBezTo>
                  <a:cubicBezTo>
                    <a:pt x="1700" y="3324"/>
                    <a:pt x="1603" y="3246"/>
                    <a:pt x="1466" y="3148"/>
                  </a:cubicBezTo>
                  <a:lnTo>
                    <a:pt x="1466" y="3148"/>
                  </a:lnTo>
                  <a:cubicBezTo>
                    <a:pt x="1231" y="3715"/>
                    <a:pt x="1329" y="4106"/>
                    <a:pt x="1622" y="4555"/>
                  </a:cubicBezTo>
                  <a:cubicBezTo>
                    <a:pt x="1974" y="5063"/>
                    <a:pt x="2189" y="5650"/>
                    <a:pt x="2384" y="6236"/>
                  </a:cubicBezTo>
                  <a:cubicBezTo>
                    <a:pt x="2533" y="6608"/>
                    <a:pt x="2151" y="7139"/>
                    <a:pt x="1777" y="7139"/>
                  </a:cubicBezTo>
                  <a:cubicBezTo>
                    <a:pt x="1758" y="7139"/>
                    <a:pt x="1739" y="7138"/>
                    <a:pt x="1720" y="7135"/>
                  </a:cubicBezTo>
                  <a:cubicBezTo>
                    <a:pt x="1702" y="7134"/>
                    <a:pt x="1685" y="7134"/>
                    <a:pt x="1668" y="7134"/>
                  </a:cubicBezTo>
                  <a:cubicBezTo>
                    <a:pt x="1252" y="7134"/>
                    <a:pt x="1028" y="7363"/>
                    <a:pt x="840" y="7682"/>
                  </a:cubicBezTo>
                  <a:cubicBezTo>
                    <a:pt x="723" y="7819"/>
                    <a:pt x="704" y="8092"/>
                    <a:pt x="547" y="8171"/>
                  </a:cubicBezTo>
                  <a:cubicBezTo>
                    <a:pt x="235" y="8327"/>
                    <a:pt x="59" y="8581"/>
                    <a:pt x="0" y="8855"/>
                  </a:cubicBezTo>
                  <a:lnTo>
                    <a:pt x="31756" y="8855"/>
                  </a:lnTo>
                  <a:cubicBezTo>
                    <a:pt x="31971" y="8327"/>
                    <a:pt x="31815" y="7506"/>
                    <a:pt x="31385" y="7233"/>
                  </a:cubicBezTo>
                  <a:cubicBezTo>
                    <a:pt x="30916" y="6959"/>
                    <a:pt x="31013" y="6764"/>
                    <a:pt x="31306" y="6509"/>
                  </a:cubicBezTo>
                  <a:cubicBezTo>
                    <a:pt x="31404" y="6431"/>
                    <a:pt x="31463" y="6314"/>
                    <a:pt x="31502" y="6236"/>
                  </a:cubicBezTo>
                  <a:cubicBezTo>
                    <a:pt x="31228" y="6119"/>
                    <a:pt x="31013" y="5982"/>
                    <a:pt x="30818" y="5923"/>
                  </a:cubicBezTo>
                  <a:cubicBezTo>
                    <a:pt x="30994" y="5298"/>
                    <a:pt x="32108" y="5454"/>
                    <a:pt x="31854" y="4712"/>
                  </a:cubicBezTo>
                  <a:cubicBezTo>
                    <a:pt x="31365" y="4653"/>
                    <a:pt x="30935" y="4594"/>
                    <a:pt x="30544" y="4555"/>
                  </a:cubicBezTo>
                  <a:cubicBezTo>
                    <a:pt x="30508" y="4548"/>
                    <a:pt x="30471" y="4545"/>
                    <a:pt x="30434" y="4545"/>
                  </a:cubicBezTo>
                  <a:cubicBezTo>
                    <a:pt x="30271" y="4545"/>
                    <a:pt x="30091" y="4605"/>
                    <a:pt x="29821" y="4653"/>
                  </a:cubicBezTo>
                  <a:cubicBezTo>
                    <a:pt x="29717" y="4483"/>
                    <a:pt x="29551" y="4235"/>
                    <a:pt x="29278" y="4235"/>
                  </a:cubicBezTo>
                  <a:cubicBezTo>
                    <a:pt x="29142" y="4235"/>
                    <a:pt x="28980" y="4296"/>
                    <a:pt x="28786" y="4458"/>
                  </a:cubicBezTo>
                  <a:cubicBezTo>
                    <a:pt x="28768" y="4475"/>
                    <a:pt x="28737" y="4482"/>
                    <a:pt x="28700" y="4482"/>
                  </a:cubicBezTo>
                  <a:cubicBezTo>
                    <a:pt x="28614" y="4482"/>
                    <a:pt x="28490" y="4446"/>
                    <a:pt x="28395" y="4418"/>
                  </a:cubicBezTo>
                  <a:cubicBezTo>
                    <a:pt x="28132" y="4388"/>
                    <a:pt x="27832" y="4222"/>
                    <a:pt x="27593" y="4222"/>
                  </a:cubicBezTo>
                  <a:cubicBezTo>
                    <a:pt x="27530" y="4222"/>
                    <a:pt x="27471" y="4234"/>
                    <a:pt x="27418" y="4262"/>
                  </a:cubicBezTo>
                  <a:cubicBezTo>
                    <a:pt x="27241" y="4346"/>
                    <a:pt x="27083" y="4381"/>
                    <a:pt x="26940" y="4381"/>
                  </a:cubicBezTo>
                  <a:cubicBezTo>
                    <a:pt x="26514" y="4381"/>
                    <a:pt x="26225" y="4066"/>
                    <a:pt x="25991" y="3774"/>
                  </a:cubicBezTo>
                  <a:cubicBezTo>
                    <a:pt x="25830" y="3578"/>
                    <a:pt x="25705" y="3505"/>
                    <a:pt x="25592" y="3505"/>
                  </a:cubicBezTo>
                  <a:cubicBezTo>
                    <a:pt x="25445" y="3505"/>
                    <a:pt x="25317" y="3630"/>
                    <a:pt x="25151" y="3774"/>
                  </a:cubicBezTo>
                  <a:cubicBezTo>
                    <a:pt x="24944" y="3924"/>
                    <a:pt x="24682" y="4165"/>
                    <a:pt x="24471" y="4165"/>
                  </a:cubicBezTo>
                  <a:cubicBezTo>
                    <a:pt x="24463" y="4165"/>
                    <a:pt x="24455" y="4165"/>
                    <a:pt x="24447" y="4164"/>
                  </a:cubicBezTo>
                  <a:cubicBezTo>
                    <a:pt x="23841" y="4125"/>
                    <a:pt x="23216" y="3969"/>
                    <a:pt x="22591" y="3871"/>
                  </a:cubicBezTo>
                  <a:cubicBezTo>
                    <a:pt x="22473" y="3500"/>
                    <a:pt x="22415" y="3090"/>
                    <a:pt x="22219" y="2796"/>
                  </a:cubicBezTo>
                  <a:cubicBezTo>
                    <a:pt x="22024" y="2503"/>
                    <a:pt x="21653" y="2347"/>
                    <a:pt x="21418" y="2152"/>
                  </a:cubicBezTo>
                  <a:cubicBezTo>
                    <a:pt x="20930" y="2171"/>
                    <a:pt x="20363" y="2210"/>
                    <a:pt x="19757" y="2249"/>
                  </a:cubicBezTo>
                  <a:cubicBezTo>
                    <a:pt x="19757" y="1839"/>
                    <a:pt x="19835" y="1468"/>
                    <a:pt x="19738" y="1174"/>
                  </a:cubicBezTo>
                  <a:cubicBezTo>
                    <a:pt x="19601" y="784"/>
                    <a:pt x="19386" y="412"/>
                    <a:pt x="19151" y="80"/>
                  </a:cubicBezTo>
                  <a:cubicBezTo>
                    <a:pt x="19136" y="65"/>
                    <a:pt x="19110" y="58"/>
                    <a:pt x="19076" y="58"/>
                  </a:cubicBezTo>
                  <a:cubicBezTo>
                    <a:pt x="18940" y="58"/>
                    <a:pt x="18679" y="162"/>
                    <a:pt x="18506" y="178"/>
                  </a:cubicBezTo>
                  <a:cubicBezTo>
                    <a:pt x="18475" y="178"/>
                    <a:pt x="18431" y="203"/>
                    <a:pt x="18415" y="203"/>
                  </a:cubicBezTo>
                  <a:cubicBezTo>
                    <a:pt x="18411" y="203"/>
                    <a:pt x="18409" y="201"/>
                    <a:pt x="18409" y="197"/>
                  </a:cubicBezTo>
                  <a:cubicBezTo>
                    <a:pt x="18241" y="53"/>
                    <a:pt x="18084" y="1"/>
                    <a:pt x="179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214313" rotWithShape="0" algn="bl">
                <a:schemeClr val="dk2">
                  <a:alpha val="7882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"/>
            <p:cNvSpPr/>
            <p:nvPr/>
          </p:nvSpPr>
          <p:spPr>
            <a:xfrm>
              <a:off x="4142256" y="3788646"/>
              <a:ext cx="823725" cy="194450"/>
            </a:xfrm>
            <a:custGeom>
              <a:rect b="b" l="l" r="r" t="t"/>
              <a:pathLst>
                <a:path extrusionOk="0" h="7778" w="32949">
                  <a:moveTo>
                    <a:pt x="1134" y="0"/>
                  </a:moveTo>
                  <a:cubicBezTo>
                    <a:pt x="1036" y="293"/>
                    <a:pt x="1036" y="626"/>
                    <a:pt x="978" y="938"/>
                  </a:cubicBezTo>
                  <a:cubicBezTo>
                    <a:pt x="939" y="1368"/>
                    <a:pt x="939" y="1818"/>
                    <a:pt x="567" y="2208"/>
                  </a:cubicBezTo>
                  <a:cubicBezTo>
                    <a:pt x="274" y="2521"/>
                    <a:pt x="177" y="3068"/>
                    <a:pt x="1" y="3557"/>
                  </a:cubicBezTo>
                  <a:cubicBezTo>
                    <a:pt x="248" y="3639"/>
                    <a:pt x="398" y="3722"/>
                    <a:pt x="522" y="3722"/>
                  </a:cubicBezTo>
                  <a:cubicBezTo>
                    <a:pt x="544" y="3722"/>
                    <a:pt x="566" y="3719"/>
                    <a:pt x="587" y="3713"/>
                  </a:cubicBezTo>
                  <a:cubicBezTo>
                    <a:pt x="755" y="3693"/>
                    <a:pt x="921" y="3682"/>
                    <a:pt x="1085" y="3682"/>
                  </a:cubicBezTo>
                  <a:cubicBezTo>
                    <a:pt x="1699" y="3682"/>
                    <a:pt x="2283" y="3826"/>
                    <a:pt x="2854" y="4104"/>
                  </a:cubicBezTo>
                  <a:cubicBezTo>
                    <a:pt x="2895" y="4129"/>
                    <a:pt x="2953" y="4139"/>
                    <a:pt x="3012" y="4139"/>
                  </a:cubicBezTo>
                  <a:cubicBezTo>
                    <a:pt x="3095" y="4139"/>
                    <a:pt x="3180" y="4119"/>
                    <a:pt x="3225" y="4084"/>
                  </a:cubicBezTo>
                  <a:cubicBezTo>
                    <a:pt x="3456" y="3875"/>
                    <a:pt x="3687" y="3800"/>
                    <a:pt x="3929" y="3800"/>
                  </a:cubicBezTo>
                  <a:cubicBezTo>
                    <a:pt x="4139" y="3800"/>
                    <a:pt x="4358" y="3856"/>
                    <a:pt x="4593" y="3928"/>
                  </a:cubicBezTo>
                  <a:cubicBezTo>
                    <a:pt x="4646" y="3949"/>
                    <a:pt x="4705" y="3958"/>
                    <a:pt x="4766" y="3958"/>
                  </a:cubicBezTo>
                  <a:cubicBezTo>
                    <a:pt x="4931" y="3958"/>
                    <a:pt x="5115" y="3898"/>
                    <a:pt x="5258" y="3869"/>
                  </a:cubicBezTo>
                  <a:cubicBezTo>
                    <a:pt x="5570" y="3772"/>
                    <a:pt x="5863" y="3596"/>
                    <a:pt x="6215" y="3537"/>
                  </a:cubicBezTo>
                  <a:cubicBezTo>
                    <a:pt x="6508" y="3498"/>
                    <a:pt x="6704" y="3440"/>
                    <a:pt x="6919" y="3205"/>
                  </a:cubicBezTo>
                  <a:cubicBezTo>
                    <a:pt x="7101" y="3007"/>
                    <a:pt x="7486" y="2880"/>
                    <a:pt x="7795" y="2880"/>
                  </a:cubicBezTo>
                  <a:cubicBezTo>
                    <a:pt x="7882" y="2880"/>
                    <a:pt x="7964" y="2890"/>
                    <a:pt x="8032" y="2912"/>
                  </a:cubicBezTo>
                  <a:cubicBezTo>
                    <a:pt x="8210" y="2969"/>
                    <a:pt x="8370" y="2997"/>
                    <a:pt x="8516" y="2997"/>
                  </a:cubicBezTo>
                  <a:cubicBezTo>
                    <a:pt x="8819" y="2997"/>
                    <a:pt x="9065" y="2876"/>
                    <a:pt x="9303" y="2638"/>
                  </a:cubicBezTo>
                  <a:cubicBezTo>
                    <a:pt x="9536" y="2417"/>
                    <a:pt x="9790" y="2320"/>
                    <a:pt x="10049" y="2320"/>
                  </a:cubicBezTo>
                  <a:cubicBezTo>
                    <a:pt x="10223" y="2320"/>
                    <a:pt x="10400" y="2364"/>
                    <a:pt x="10573" y="2443"/>
                  </a:cubicBezTo>
                  <a:cubicBezTo>
                    <a:pt x="10905" y="2599"/>
                    <a:pt x="11198" y="2795"/>
                    <a:pt x="11531" y="2892"/>
                  </a:cubicBezTo>
                  <a:cubicBezTo>
                    <a:pt x="12019" y="3029"/>
                    <a:pt x="12527" y="3088"/>
                    <a:pt x="13055" y="3205"/>
                  </a:cubicBezTo>
                  <a:cubicBezTo>
                    <a:pt x="13192" y="3244"/>
                    <a:pt x="13348" y="3440"/>
                    <a:pt x="13387" y="3596"/>
                  </a:cubicBezTo>
                  <a:cubicBezTo>
                    <a:pt x="13543" y="4065"/>
                    <a:pt x="13641" y="4534"/>
                    <a:pt x="13758" y="5042"/>
                  </a:cubicBezTo>
                  <a:cubicBezTo>
                    <a:pt x="14247" y="5140"/>
                    <a:pt x="14442" y="5491"/>
                    <a:pt x="14384" y="6019"/>
                  </a:cubicBezTo>
                  <a:cubicBezTo>
                    <a:pt x="14560" y="6058"/>
                    <a:pt x="14735" y="6117"/>
                    <a:pt x="14872" y="6136"/>
                  </a:cubicBezTo>
                  <a:cubicBezTo>
                    <a:pt x="14833" y="7153"/>
                    <a:pt x="15791" y="7231"/>
                    <a:pt x="16240" y="7778"/>
                  </a:cubicBezTo>
                  <a:cubicBezTo>
                    <a:pt x="16338" y="7426"/>
                    <a:pt x="16377" y="7133"/>
                    <a:pt x="16514" y="6899"/>
                  </a:cubicBezTo>
                  <a:cubicBezTo>
                    <a:pt x="16611" y="6742"/>
                    <a:pt x="16865" y="6664"/>
                    <a:pt x="17061" y="6625"/>
                  </a:cubicBezTo>
                  <a:cubicBezTo>
                    <a:pt x="17276" y="6547"/>
                    <a:pt x="17549" y="6566"/>
                    <a:pt x="17764" y="6469"/>
                  </a:cubicBezTo>
                  <a:cubicBezTo>
                    <a:pt x="18058" y="6332"/>
                    <a:pt x="18331" y="6117"/>
                    <a:pt x="18644" y="5921"/>
                  </a:cubicBezTo>
                  <a:cubicBezTo>
                    <a:pt x="18663" y="5726"/>
                    <a:pt x="18683" y="5452"/>
                    <a:pt x="18722" y="5198"/>
                  </a:cubicBezTo>
                  <a:cubicBezTo>
                    <a:pt x="18761" y="5179"/>
                    <a:pt x="18820" y="5179"/>
                    <a:pt x="18878" y="5159"/>
                  </a:cubicBezTo>
                  <a:cubicBezTo>
                    <a:pt x="19152" y="5687"/>
                    <a:pt x="19425" y="6215"/>
                    <a:pt x="19719" y="6820"/>
                  </a:cubicBezTo>
                  <a:cubicBezTo>
                    <a:pt x="19671" y="6815"/>
                    <a:pt x="19625" y="6812"/>
                    <a:pt x="19581" y="6812"/>
                  </a:cubicBezTo>
                  <a:cubicBezTo>
                    <a:pt x="19181" y="6812"/>
                    <a:pt x="18981" y="7043"/>
                    <a:pt x="19211" y="7289"/>
                  </a:cubicBezTo>
                  <a:cubicBezTo>
                    <a:pt x="19384" y="7497"/>
                    <a:pt x="19788" y="7690"/>
                    <a:pt x="20081" y="7690"/>
                  </a:cubicBezTo>
                  <a:cubicBezTo>
                    <a:pt x="20119" y="7690"/>
                    <a:pt x="20154" y="7687"/>
                    <a:pt x="20188" y="7680"/>
                  </a:cubicBezTo>
                  <a:cubicBezTo>
                    <a:pt x="20774" y="7504"/>
                    <a:pt x="21282" y="7133"/>
                    <a:pt x="21849" y="6820"/>
                  </a:cubicBezTo>
                  <a:cubicBezTo>
                    <a:pt x="21946" y="7016"/>
                    <a:pt x="22005" y="7211"/>
                    <a:pt x="22161" y="7504"/>
                  </a:cubicBezTo>
                  <a:cubicBezTo>
                    <a:pt x="22298" y="7133"/>
                    <a:pt x="22435" y="6899"/>
                    <a:pt x="22552" y="6605"/>
                  </a:cubicBezTo>
                  <a:cubicBezTo>
                    <a:pt x="22956" y="6605"/>
                    <a:pt x="23360" y="6614"/>
                    <a:pt x="23775" y="6614"/>
                  </a:cubicBezTo>
                  <a:cubicBezTo>
                    <a:pt x="23983" y="6614"/>
                    <a:pt x="24194" y="6612"/>
                    <a:pt x="24409" y="6605"/>
                  </a:cubicBezTo>
                  <a:cubicBezTo>
                    <a:pt x="24526" y="6605"/>
                    <a:pt x="24702" y="6449"/>
                    <a:pt x="24800" y="6351"/>
                  </a:cubicBezTo>
                  <a:cubicBezTo>
                    <a:pt x="25034" y="6078"/>
                    <a:pt x="25229" y="5785"/>
                    <a:pt x="25464" y="5491"/>
                  </a:cubicBezTo>
                  <a:cubicBezTo>
                    <a:pt x="25503" y="5531"/>
                    <a:pt x="25562" y="5550"/>
                    <a:pt x="25601" y="5589"/>
                  </a:cubicBezTo>
                  <a:cubicBezTo>
                    <a:pt x="25659" y="5746"/>
                    <a:pt x="25679" y="5921"/>
                    <a:pt x="25718" y="6058"/>
                  </a:cubicBezTo>
                  <a:cubicBezTo>
                    <a:pt x="26523" y="5629"/>
                    <a:pt x="26984" y="4644"/>
                    <a:pt x="27879" y="4644"/>
                  </a:cubicBezTo>
                  <a:cubicBezTo>
                    <a:pt x="27963" y="4644"/>
                    <a:pt x="28050" y="4652"/>
                    <a:pt x="28141" y="4671"/>
                  </a:cubicBezTo>
                  <a:cubicBezTo>
                    <a:pt x="28141" y="4671"/>
                    <a:pt x="29275" y="3479"/>
                    <a:pt x="29861" y="2853"/>
                  </a:cubicBezTo>
                  <a:cubicBezTo>
                    <a:pt x="29920" y="2892"/>
                    <a:pt x="30076" y="2931"/>
                    <a:pt x="30193" y="2990"/>
                  </a:cubicBezTo>
                  <a:cubicBezTo>
                    <a:pt x="30213" y="2892"/>
                    <a:pt x="30213" y="2814"/>
                    <a:pt x="30252" y="2756"/>
                  </a:cubicBezTo>
                  <a:cubicBezTo>
                    <a:pt x="30271" y="2208"/>
                    <a:pt x="30017" y="1485"/>
                    <a:pt x="30955" y="1368"/>
                  </a:cubicBezTo>
                  <a:cubicBezTo>
                    <a:pt x="31033" y="1368"/>
                    <a:pt x="31092" y="1231"/>
                    <a:pt x="31092" y="1153"/>
                  </a:cubicBezTo>
                  <a:cubicBezTo>
                    <a:pt x="31178" y="537"/>
                    <a:pt x="31548" y="341"/>
                    <a:pt x="32072" y="341"/>
                  </a:cubicBezTo>
                  <a:cubicBezTo>
                    <a:pt x="32146" y="341"/>
                    <a:pt x="32223" y="345"/>
                    <a:pt x="32304" y="352"/>
                  </a:cubicBezTo>
                  <a:cubicBezTo>
                    <a:pt x="32320" y="354"/>
                    <a:pt x="32337" y="355"/>
                    <a:pt x="32356" y="355"/>
                  </a:cubicBezTo>
                  <a:cubicBezTo>
                    <a:pt x="32518" y="355"/>
                    <a:pt x="32763" y="281"/>
                    <a:pt x="32851" y="176"/>
                  </a:cubicBezTo>
                  <a:cubicBezTo>
                    <a:pt x="32910" y="137"/>
                    <a:pt x="32929" y="59"/>
                    <a:pt x="32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rotWithShape="0" algn="bl">
                <a:schemeClr val="dk2">
                  <a:alpha val="7882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5" name="Google Shape;685;p1"/>
          <p:cNvGrpSpPr/>
          <p:nvPr/>
        </p:nvGrpSpPr>
        <p:grpSpPr>
          <a:xfrm>
            <a:off x="1906295" y="3024871"/>
            <a:ext cx="5331411" cy="2238610"/>
            <a:chOff x="1906295" y="3024871"/>
            <a:chExt cx="5331411" cy="2238610"/>
          </a:xfrm>
        </p:grpSpPr>
        <p:grpSp>
          <p:nvGrpSpPr>
            <p:cNvPr id="686" name="Google Shape;686;p1"/>
            <p:cNvGrpSpPr/>
            <p:nvPr/>
          </p:nvGrpSpPr>
          <p:grpSpPr>
            <a:xfrm>
              <a:off x="1906295" y="3024871"/>
              <a:ext cx="2694286" cy="2238610"/>
              <a:chOff x="306613" y="3647625"/>
              <a:chExt cx="2315275" cy="1923700"/>
            </a:xfrm>
          </p:grpSpPr>
          <p:sp>
            <p:nvSpPr>
              <p:cNvPr id="687" name="Google Shape;687;p1"/>
              <p:cNvSpPr/>
              <p:nvPr/>
            </p:nvSpPr>
            <p:spPr>
              <a:xfrm>
                <a:off x="2097638" y="3822775"/>
                <a:ext cx="387450" cy="235525"/>
              </a:xfrm>
              <a:custGeom>
                <a:rect b="b" l="l" r="r" t="t"/>
                <a:pathLst>
                  <a:path extrusionOk="0" h="9421" w="15498">
                    <a:moveTo>
                      <a:pt x="3577" y="1"/>
                    </a:moveTo>
                    <a:lnTo>
                      <a:pt x="0" y="8306"/>
                    </a:lnTo>
                    <a:cubicBezTo>
                      <a:pt x="0" y="8306"/>
                      <a:pt x="4280" y="7564"/>
                      <a:pt x="6547" y="6372"/>
                    </a:cubicBezTo>
                    <a:cubicBezTo>
                      <a:pt x="7485" y="7642"/>
                      <a:pt x="11804" y="9420"/>
                      <a:pt x="11804" y="9420"/>
                    </a:cubicBezTo>
                    <a:lnTo>
                      <a:pt x="15497" y="1681"/>
                    </a:lnTo>
                    <a:lnTo>
                      <a:pt x="35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1"/>
              <p:cNvSpPr/>
              <p:nvPr/>
            </p:nvSpPr>
            <p:spPr>
              <a:xfrm>
                <a:off x="2105938" y="3831100"/>
                <a:ext cx="415300" cy="302850"/>
              </a:xfrm>
              <a:custGeom>
                <a:rect b="b" l="l" r="r" t="t"/>
                <a:pathLst>
                  <a:path extrusionOk="0" h="12114" w="16612">
                    <a:moveTo>
                      <a:pt x="4554" y="0"/>
                    </a:moveTo>
                    <a:cubicBezTo>
                      <a:pt x="4554" y="0"/>
                      <a:pt x="1" y="2091"/>
                      <a:pt x="2268" y="4241"/>
                    </a:cubicBezTo>
                    <a:cubicBezTo>
                      <a:pt x="4128" y="6005"/>
                      <a:pt x="7662" y="6163"/>
                      <a:pt x="8868" y="6163"/>
                    </a:cubicBezTo>
                    <a:cubicBezTo>
                      <a:pt x="9131" y="6163"/>
                      <a:pt x="9283" y="6156"/>
                      <a:pt x="9283" y="6156"/>
                    </a:cubicBezTo>
                    <a:lnTo>
                      <a:pt x="10944" y="8559"/>
                    </a:lnTo>
                    <a:cubicBezTo>
                      <a:pt x="10944" y="8559"/>
                      <a:pt x="11042" y="9576"/>
                      <a:pt x="12644" y="11276"/>
                    </a:cubicBezTo>
                    <a:cubicBezTo>
                      <a:pt x="13262" y="11915"/>
                      <a:pt x="13984" y="12113"/>
                      <a:pt x="14641" y="12113"/>
                    </a:cubicBezTo>
                    <a:cubicBezTo>
                      <a:pt x="15712" y="12113"/>
                      <a:pt x="16611" y="11588"/>
                      <a:pt x="16611" y="11588"/>
                    </a:cubicBezTo>
                    <a:lnTo>
                      <a:pt x="14774" y="3264"/>
                    </a:lnTo>
                    <a:lnTo>
                      <a:pt x="4554" y="0"/>
                    </a:lnTo>
                    <a:close/>
                  </a:path>
                </a:pathLst>
              </a:custGeom>
              <a:solidFill>
                <a:srgbClr val="8C444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"/>
              <p:cNvSpPr/>
              <p:nvPr/>
            </p:nvSpPr>
            <p:spPr>
              <a:xfrm>
                <a:off x="1564913" y="3647625"/>
                <a:ext cx="1056975" cy="764275"/>
              </a:xfrm>
              <a:custGeom>
                <a:rect b="b" l="l" r="r" t="t"/>
                <a:pathLst>
                  <a:path extrusionOk="0" h="30571" w="42279">
                    <a:moveTo>
                      <a:pt x="26124" y="1"/>
                    </a:moveTo>
                    <a:cubicBezTo>
                      <a:pt x="25925" y="1"/>
                      <a:pt x="25746" y="23"/>
                      <a:pt x="25589" y="69"/>
                    </a:cubicBezTo>
                    <a:cubicBezTo>
                      <a:pt x="23303" y="753"/>
                      <a:pt x="18085" y="5991"/>
                      <a:pt x="13688" y="10114"/>
                    </a:cubicBezTo>
                    <a:cubicBezTo>
                      <a:pt x="9291" y="14179"/>
                      <a:pt x="3819" y="19533"/>
                      <a:pt x="536" y="28503"/>
                    </a:cubicBezTo>
                    <a:cubicBezTo>
                      <a:pt x="1" y="29960"/>
                      <a:pt x="122" y="30571"/>
                      <a:pt x="700" y="30571"/>
                    </a:cubicBezTo>
                    <a:cubicBezTo>
                      <a:pt x="3690" y="30571"/>
                      <a:pt x="18906" y="14257"/>
                      <a:pt x="18906" y="14257"/>
                    </a:cubicBezTo>
                    <a:lnTo>
                      <a:pt x="25589" y="5971"/>
                    </a:lnTo>
                    <a:lnTo>
                      <a:pt x="35204" y="9098"/>
                    </a:lnTo>
                    <a:lnTo>
                      <a:pt x="35067" y="13983"/>
                    </a:lnTo>
                    <a:cubicBezTo>
                      <a:pt x="35067" y="13983"/>
                      <a:pt x="35365" y="19544"/>
                      <a:pt x="38990" y="19544"/>
                    </a:cubicBezTo>
                    <a:cubicBezTo>
                      <a:pt x="39080" y="19544"/>
                      <a:pt x="39173" y="19540"/>
                      <a:pt x="39269" y="19533"/>
                    </a:cubicBezTo>
                    <a:cubicBezTo>
                      <a:pt x="41496" y="18380"/>
                      <a:pt x="42278" y="17599"/>
                      <a:pt x="40402" y="14863"/>
                    </a:cubicBezTo>
                    <a:cubicBezTo>
                      <a:pt x="39464" y="8003"/>
                      <a:pt x="39464" y="7046"/>
                      <a:pt x="37275" y="5541"/>
                    </a:cubicBezTo>
                    <a:cubicBezTo>
                      <a:pt x="35217" y="4120"/>
                      <a:pt x="28848" y="1"/>
                      <a:pt x="26124" y="1"/>
                    </a:cubicBezTo>
                    <a:close/>
                  </a:path>
                </a:pathLst>
              </a:custGeom>
              <a:solidFill>
                <a:srgbClr val="6D2E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"/>
              <p:cNvSpPr/>
              <p:nvPr/>
            </p:nvSpPr>
            <p:spPr>
              <a:xfrm>
                <a:off x="2172388" y="3705525"/>
                <a:ext cx="435800" cy="403325"/>
              </a:xfrm>
              <a:custGeom>
                <a:rect b="b" l="l" r="r" t="t"/>
                <a:pathLst>
                  <a:path extrusionOk="0" h="16133" w="17432">
                    <a:moveTo>
                      <a:pt x="0" y="1"/>
                    </a:moveTo>
                    <a:lnTo>
                      <a:pt x="4769" y="4183"/>
                    </a:lnTo>
                    <a:lnTo>
                      <a:pt x="11628" y="9400"/>
                    </a:lnTo>
                    <a:cubicBezTo>
                      <a:pt x="11628" y="9400"/>
                      <a:pt x="10729" y="12527"/>
                      <a:pt x="11022" y="12996"/>
                    </a:cubicBezTo>
                    <a:cubicBezTo>
                      <a:pt x="11306" y="13450"/>
                      <a:pt x="12430" y="16132"/>
                      <a:pt x="14730" y="16132"/>
                    </a:cubicBezTo>
                    <a:cubicBezTo>
                      <a:pt x="14808" y="16132"/>
                      <a:pt x="14888" y="16129"/>
                      <a:pt x="14970" y="16123"/>
                    </a:cubicBezTo>
                    <a:cubicBezTo>
                      <a:pt x="17432" y="15927"/>
                      <a:pt x="16943" y="14110"/>
                      <a:pt x="16943" y="14110"/>
                    </a:cubicBezTo>
                    <a:cubicBezTo>
                      <a:pt x="16943" y="14110"/>
                      <a:pt x="15028" y="10729"/>
                      <a:pt x="14970" y="9225"/>
                    </a:cubicBezTo>
                    <a:cubicBezTo>
                      <a:pt x="14931" y="7739"/>
                      <a:pt x="14344" y="4495"/>
                      <a:pt x="10104" y="2541"/>
                    </a:cubicBezTo>
                    <a:cubicBezTo>
                      <a:pt x="5883" y="587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E1D17">
                  <a:alpha val="7058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1"/>
              <p:cNvSpPr/>
              <p:nvPr/>
            </p:nvSpPr>
            <p:spPr>
              <a:xfrm>
                <a:off x="306613" y="3704300"/>
                <a:ext cx="2296700" cy="1867025"/>
              </a:xfrm>
              <a:custGeom>
                <a:rect b="b" l="l" r="r" t="t"/>
                <a:pathLst>
                  <a:path extrusionOk="0" h="74681" w="91868">
                    <a:moveTo>
                      <a:pt x="74523" y="0"/>
                    </a:moveTo>
                    <a:cubicBezTo>
                      <a:pt x="73003" y="0"/>
                      <a:pt x="70288" y="3055"/>
                      <a:pt x="68945" y="4681"/>
                    </a:cubicBezTo>
                    <a:cubicBezTo>
                      <a:pt x="67577" y="6401"/>
                      <a:pt x="62691" y="12009"/>
                      <a:pt x="60757" y="13182"/>
                    </a:cubicBezTo>
                    <a:cubicBezTo>
                      <a:pt x="58841" y="14355"/>
                      <a:pt x="54816" y="19650"/>
                      <a:pt x="52373" y="22523"/>
                    </a:cubicBezTo>
                    <a:cubicBezTo>
                      <a:pt x="49930" y="25396"/>
                      <a:pt x="43560" y="33564"/>
                      <a:pt x="41547" y="35773"/>
                    </a:cubicBezTo>
                    <a:cubicBezTo>
                      <a:pt x="39514" y="38000"/>
                      <a:pt x="33808" y="42886"/>
                      <a:pt x="29880" y="45876"/>
                    </a:cubicBezTo>
                    <a:cubicBezTo>
                      <a:pt x="25913" y="48885"/>
                      <a:pt x="0" y="74681"/>
                      <a:pt x="0" y="74681"/>
                    </a:cubicBezTo>
                    <a:lnTo>
                      <a:pt x="34805" y="74681"/>
                    </a:lnTo>
                    <a:cubicBezTo>
                      <a:pt x="34805" y="74681"/>
                      <a:pt x="44263" y="58109"/>
                      <a:pt x="50204" y="53771"/>
                    </a:cubicBezTo>
                    <a:cubicBezTo>
                      <a:pt x="56887" y="52266"/>
                      <a:pt x="64958" y="48241"/>
                      <a:pt x="68026" y="47185"/>
                    </a:cubicBezTo>
                    <a:cubicBezTo>
                      <a:pt x="68804" y="46924"/>
                      <a:pt x="70019" y="46822"/>
                      <a:pt x="71460" y="46822"/>
                    </a:cubicBezTo>
                    <a:cubicBezTo>
                      <a:pt x="75739" y="46822"/>
                      <a:pt x="82006" y="47723"/>
                      <a:pt x="84696" y="48045"/>
                    </a:cubicBezTo>
                    <a:cubicBezTo>
                      <a:pt x="88291" y="48495"/>
                      <a:pt x="90539" y="50703"/>
                      <a:pt x="90539" y="50703"/>
                    </a:cubicBezTo>
                    <a:cubicBezTo>
                      <a:pt x="90539" y="50703"/>
                      <a:pt x="91809" y="50546"/>
                      <a:pt x="91809" y="49765"/>
                    </a:cubicBezTo>
                    <a:cubicBezTo>
                      <a:pt x="91848" y="47869"/>
                      <a:pt x="91848" y="45036"/>
                      <a:pt x="91848" y="45036"/>
                    </a:cubicBezTo>
                    <a:cubicBezTo>
                      <a:pt x="91848" y="45036"/>
                      <a:pt x="88545" y="39212"/>
                      <a:pt x="81979" y="38567"/>
                    </a:cubicBezTo>
                    <a:cubicBezTo>
                      <a:pt x="75413" y="37942"/>
                      <a:pt x="71036" y="36339"/>
                      <a:pt x="70410" y="35167"/>
                    </a:cubicBezTo>
                    <a:cubicBezTo>
                      <a:pt x="69765" y="33994"/>
                      <a:pt x="67225" y="26803"/>
                      <a:pt x="66912" y="24985"/>
                    </a:cubicBezTo>
                    <a:cubicBezTo>
                      <a:pt x="69140" y="22132"/>
                      <a:pt x="70938" y="17247"/>
                      <a:pt x="71798" y="14569"/>
                    </a:cubicBezTo>
                    <a:cubicBezTo>
                      <a:pt x="75921" y="11501"/>
                      <a:pt x="77211" y="8844"/>
                      <a:pt x="77211" y="8844"/>
                    </a:cubicBezTo>
                    <a:cubicBezTo>
                      <a:pt x="77211" y="8844"/>
                      <a:pt x="79381" y="9837"/>
                      <a:pt x="81938" y="9837"/>
                    </a:cubicBezTo>
                    <a:cubicBezTo>
                      <a:pt x="82272" y="9837"/>
                      <a:pt x="82613" y="9820"/>
                      <a:pt x="82956" y="9782"/>
                    </a:cubicBezTo>
                    <a:cubicBezTo>
                      <a:pt x="84442" y="12127"/>
                      <a:pt x="85399" y="12557"/>
                      <a:pt x="85399" y="12557"/>
                    </a:cubicBezTo>
                    <a:cubicBezTo>
                      <a:pt x="85399" y="12557"/>
                      <a:pt x="87038" y="15460"/>
                      <a:pt x="89301" y="15460"/>
                    </a:cubicBezTo>
                    <a:cubicBezTo>
                      <a:pt x="90095" y="15460"/>
                      <a:pt x="90965" y="15103"/>
                      <a:pt x="91867" y="14140"/>
                    </a:cubicBezTo>
                    <a:cubicBezTo>
                      <a:pt x="91867" y="11775"/>
                      <a:pt x="89659" y="9254"/>
                      <a:pt x="89659" y="9254"/>
                    </a:cubicBezTo>
                    <a:cubicBezTo>
                      <a:pt x="89659" y="9254"/>
                      <a:pt x="88155" y="5131"/>
                      <a:pt x="86357" y="4056"/>
                    </a:cubicBezTo>
                    <a:cubicBezTo>
                      <a:pt x="84539" y="3001"/>
                      <a:pt x="76175" y="245"/>
                      <a:pt x="74671" y="11"/>
                    </a:cubicBezTo>
                    <a:cubicBezTo>
                      <a:pt x="74623" y="4"/>
                      <a:pt x="74574" y="0"/>
                      <a:pt x="74523" y="0"/>
                    </a:cubicBezTo>
                    <a:close/>
                  </a:path>
                </a:pathLst>
              </a:custGeom>
              <a:solidFill>
                <a:srgbClr val="8E46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"/>
              <p:cNvSpPr/>
              <p:nvPr/>
            </p:nvSpPr>
            <p:spPr>
              <a:xfrm>
                <a:off x="2463063" y="4843850"/>
                <a:ext cx="107525" cy="127050"/>
              </a:xfrm>
              <a:custGeom>
                <a:rect b="b" l="l" r="r" t="t"/>
                <a:pathLst>
                  <a:path extrusionOk="0" h="5082" w="4301">
                    <a:moveTo>
                      <a:pt x="489" y="1"/>
                    </a:moveTo>
                    <a:cubicBezTo>
                      <a:pt x="489" y="1"/>
                      <a:pt x="40" y="1310"/>
                      <a:pt x="1" y="2737"/>
                    </a:cubicBezTo>
                    <a:cubicBezTo>
                      <a:pt x="2678" y="3499"/>
                      <a:pt x="4300" y="5082"/>
                      <a:pt x="4300" y="5082"/>
                    </a:cubicBezTo>
                    <a:cubicBezTo>
                      <a:pt x="4300" y="5082"/>
                      <a:pt x="4202" y="1896"/>
                      <a:pt x="3343" y="958"/>
                    </a:cubicBezTo>
                    <a:cubicBezTo>
                      <a:pt x="2522" y="1"/>
                      <a:pt x="489" y="1"/>
                      <a:pt x="489" y="1"/>
                    </a:cubicBezTo>
                    <a:close/>
                  </a:path>
                </a:pathLst>
              </a:custGeom>
              <a:solidFill>
                <a:srgbClr val="FFFFFF">
                  <a:alpha val="5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"/>
              <p:cNvSpPr/>
              <p:nvPr/>
            </p:nvSpPr>
            <p:spPr>
              <a:xfrm>
                <a:off x="2322138" y="4794525"/>
                <a:ext cx="33475" cy="101625"/>
              </a:xfrm>
              <a:custGeom>
                <a:rect b="b" l="l" r="r" t="t"/>
                <a:pathLst>
                  <a:path extrusionOk="0" h="4065" w="1339">
                    <a:moveTo>
                      <a:pt x="627" y="0"/>
                    </a:moveTo>
                    <a:cubicBezTo>
                      <a:pt x="442" y="0"/>
                      <a:pt x="1" y="1866"/>
                      <a:pt x="283" y="3948"/>
                    </a:cubicBezTo>
                    <a:cubicBezTo>
                      <a:pt x="655" y="3967"/>
                      <a:pt x="987" y="4026"/>
                      <a:pt x="1339" y="4065"/>
                    </a:cubicBezTo>
                    <a:cubicBezTo>
                      <a:pt x="1339" y="4065"/>
                      <a:pt x="596" y="2736"/>
                      <a:pt x="694" y="606"/>
                    </a:cubicBezTo>
                    <a:cubicBezTo>
                      <a:pt x="717" y="185"/>
                      <a:pt x="685" y="0"/>
                      <a:pt x="627" y="0"/>
                    </a:cubicBezTo>
                    <a:close/>
                  </a:path>
                </a:pathLst>
              </a:custGeom>
              <a:solidFill>
                <a:srgbClr val="5E1D17">
                  <a:alpha val="7058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"/>
              <p:cNvSpPr/>
              <p:nvPr/>
            </p:nvSpPr>
            <p:spPr>
              <a:xfrm>
                <a:off x="2204138" y="3875050"/>
                <a:ext cx="32275" cy="50350"/>
              </a:xfrm>
              <a:custGeom>
                <a:rect b="b" l="l" r="r" t="t"/>
                <a:pathLst>
                  <a:path extrusionOk="0" h="2014" w="1291">
                    <a:moveTo>
                      <a:pt x="40" y="1"/>
                    </a:moveTo>
                    <a:cubicBezTo>
                      <a:pt x="1" y="196"/>
                      <a:pt x="20" y="450"/>
                      <a:pt x="79" y="646"/>
                    </a:cubicBezTo>
                    <a:cubicBezTo>
                      <a:pt x="118" y="861"/>
                      <a:pt x="216" y="1056"/>
                      <a:pt x="333" y="1232"/>
                    </a:cubicBezTo>
                    <a:cubicBezTo>
                      <a:pt x="470" y="1408"/>
                      <a:pt x="587" y="1545"/>
                      <a:pt x="763" y="1701"/>
                    </a:cubicBezTo>
                    <a:cubicBezTo>
                      <a:pt x="900" y="1818"/>
                      <a:pt x="1095" y="1935"/>
                      <a:pt x="1290" y="2014"/>
                    </a:cubicBezTo>
                    <a:cubicBezTo>
                      <a:pt x="1056" y="1662"/>
                      <a:pt x="802" y="1369"/>
                      <a:pt x="626" y="1037"/>
                    </a:cubicBezTo>
                    <a:cubicBezTo>
                      <a:pt x="509" y="880"/>
                      <a:pt x="411" y="724"/>
                      <a:pt x="313" y="548"/>
                    </a:cubicBezTo>
                    <a:cubicBezTo>
                      <a:pt x="216" y="372"/>
                      <a:pt x="137" y="196"/>
                      <a:pt x="40" y="1"/>
                    </a:cubicBezTo>
                    <a:close/>
                  </a:path>
                </a:pathLst>
              </a:custGeom>
              <a:solidFill>
                <a:srgbClr val="8C444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"/>
              <p:cNvSpPr/>
              <p:nvPr/>
            </p:nvSpPr>
            <p:spPr>
              <a:xfrm>
                <a:off x="2378563" y="3899475"/>
                <a:ext cx="14675" cy="49875"/>
              </a:xfrm>
              <a:custGeom>
                <a:rect b="b" l="l" r="r" t="t"/>
                <a:pathLst>
                  <a:path extrusionOk="0" h="1995" w="587">
                    <a:moveTo>
                      <a:pt x="567" y="1"/>
                    </a:moveTo>
                    <a:cubicBezTo>
                      <a:pt x="469" y="157"/>
                      <a:pt x="391" y="314"/>
                      <a:pt x="332" y="470"/>
                    </a:cubicBezTo>
                    <a:cubicBezTo>
                      <a:pt x="254" y="646"/>
                      <a:pt x="196" y="783"/>
                      <a:pt x="156" y="958"/>
                    </a:cubicBezTo>
                    <a:cubicBezTo>
                      <a:pt x="59" y="1310"/>
                      <a:pt x="0" y="1623"/>
                      <a:pt x="39" y="1994"/>
                    </a:cubicBezTo>
                    <a:cubicBezTo>
                      <a:pt x="254" y="1701"/>
                      <a:pt x="371" y="1369"/>
                      <a:pt x="450" y="1017"/>
                    </a:cubicBezTo>
                    <a:cubicBezTo>
                      <a:pt x="489" y="861"/>
                      <a:pt x="508" y="685"/>
                      <a:pt x="547" y="529"/>
                    </a:cubicBezTo>
                    <a:cubicBezTo>
                      <a:pt x="567" y="353"/>
                      <a:pt x="586" y="177"/>
                      <a:pt x="567" y="1"/>
                    </a:cubicBezTo>
                    <a:close/>
                  </a:path>
                </a:pathLst>
              </a:custGeom>
              <a:solidFill>
                <a:srgbClr val="8C444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"/>
              <p:cNvSpPr/>
              <p:nvPr/>
            </p:nvSpPr>
            <p:spPr>
              <a:xfrm>
                <a:off x="306613" y="3705275"/>
                <a:ext cx="2177000" cy="1866050"/>
              </a:xfrm>
              <a:custGeom>
                <a:rect b="b" l="l" r="r" t="t"/>
                <a:pathLst>
                  <a:path extrusionOk="0" h="74642" w="87080">
                    <a:moveTo>
                      <a:pt x="74482" y="0"/>
                    </a:moveTo>
                    <a:cubicBezTo>
                      <a:pt x="72960" y="0"/>
                      <a:pt x="70209" y="3018"/>
                      <a:pt x="68886" y="4681"/>
                    </a:cubicBezTo>
                    <a:cubicBezTo>
                      <a:pt x="67499" y="6381"/>
                      <a:pt x="62613" y="12010"/>
                      <a:pt x="60698" y="13182"/>
                    </a:cubicBezTo>
                    <a:cubicBezTo>
                      <a:pt x="58802" y="14355"/>
                      <a:pt x="54777" y="19631"/>
                      <a:pt x="52334" y="22504"/>
                    </a:cubicBezTo>
                    <a:cubicBezTo>
                      <a:pt x="49891" y="25357"/>
                      <a:pt x="43540" y="33545"/>
                      <a:pt x="41508" y="35773"/>
                    </a:cubicBezTo>
                    <a:cubicBezTo>
                      <a:pt x="39475" y="38001"/>
                      <a:pt x="33769" y="42886"/>
                      <a:pt x="29822" y="45856"/>
                    </a:cubicBezTo>
                    <a:cubicBezTo>
                      <a:pt x="25894" y="48846"/>
                      <a:pt x="0" y="74642"/>
                      <a:pt x="0" y="74642"/>
                    </a:cubicBezTo>
                    <a:lnTo>
                      <a:pt x="15751" y="74642"/>
                    </a:lnTo>
                    <a:cubicBezTo>
                      <a:pt x="24291" y="63464"/>
                      <a:pt x="45651" y="35558"/>
                      <a:pt x="49207" y="31688"/>
                    </a:cubicBezTo>
                    <a:cubicBezTo>
                      <a:pt x="53624" y="26901"/>
                      <a:pt x="63805" y="15937"/>
                      <a:pt x="66697" y="11658"/>
                    </a:cubicBezTo>
                    <a:cubicBezTo>
                      <a:pt x="69570" y="7378"/>
                      <a:pt x="73244" y="3626"/>
                      <a:pt x="75921" y="2864"/>
                    </a:cubicBezTo>
                    <a:cubicBezTo>
                      <a:pt x="76268" y="2766"/>
                      <a:pt x="76711" y="2723"/>
                      <a:pt x="77219" y="2723"/>
                    </a:cubicBezTo>
                    <a:cubicBezTo>
                      <a:pt x="80656" y="2723"/>
                      <a:pt x="87080" y="4681"/>
                      <a:pt x="87080" y="4681"/>
                    </a:cubicBezTo>
                    <a:cubicBezTo>
                      <a:pt x="86826" y="4427"/>
                      <a:pt x="86572" y="4193"/>
                      <a:pt x="86298" y="4036"/>
                    </a:cubicBezTo>
                    <a:cubicBezTo>
                      <a:pt x="84500" y="2981"/>
                      <a:pt x="76117" y="226"/>
                      <a:pt x="74631" y="11"/>
                    </a:cubicBezTo>
                    <a:cubicBezTo>
                      <a:pt x="74583" y="4"/>
                      <a:pt x="74533" y="0"/>
                      <a:pt x="74482" y="0"/>
                    </a:cubicBezTo>
                    <a:close/>
                  </a:path>
                </a:pathLst>
              </a:custGeom>
              <a:solidFill>
                <a:srgbClr val="5E1D17">
                  <a:alpha val="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"/>
              <p:cNvSpPr/>
              <p:nvPr/>
            </p:nvSpPr>
            <p:spPr>
              <a:xfrm>
                <a:off x="1063363" y="4794525"/>
                <a:ext cx="1507700" cy="775350"/>
              </a:xfrm>
              <a:custGeom>
                <a:rect b="b" l="l" r="r" t="t"/>
                <a:pathLst>
                  <a:path extrusionOk="0" h="31014" w="60308">
                    <a:moveTo>
                      <a:pt x="37541" y="0"/>
                    </a:moveTo>
                    <a:cubicBezTo>
                      <a:pt x="37541" y="0"/>
                      <a:pt x="23666" y="5315"/>
                      <a:pt x="18312" y="6097"/>
                    </a:cubicBezTo>
                    <a:cubicBezTo>
                      <a:pt x="12156" y="12253"/>
                      <a:pt x="4632" y="23587"/>
                      <a:pt x="1" y="31013"/>
                    </a:cubicBezTo>
                    <a:lnTo>
                      <a:pt x="4593" y="31013"/>
                    </a:lnTo>
                    <a:cubicBezTo>
                      <a:pt x="4593" y="31013"/>
                      <a:pt x="14052" y="14461"/>
                      <a:pt x="19973" y="10103"/>
                    </a:cubicBezTo>
                    <a:cubicBezTo>
                      <a:pt x="26676" y="8638"/>
                      <a:pt x="34727" y="4592"/>
                      <a:pt x="37815" y="3537"/>
                    </a:cubicBezTo>
                    <a:cubicBezTo>
                      <a:pt x="38597" y="3268"/>
                      <a:pt x="39827" y="3163"/>
                      <a:pt x="41286" y="3163"/>
                    </a:cubicBezTo>
                    <a:cubicBezTo>
                      <a:pt x="45551" y="3163"/>
                      <a:pt x="51771" y="4062"/>
                      <a:pt x="54465" y="4397"/>
                    </a:cubicBezTo>
                    <a:cubicBezTo>
                      <a:pt x="58080" y="4827"/>
                      <a:pt x="60308" y="7055"/>
                      <a:pt x="60308" y="7055"/>
                    </a:cubicBezTo>
                    <a:cubicBezTo>
                      <a:pt x="60308" y="7055"/>
                      <a:pt x="55989" y="2697"/>
                      <a:pt x="49149" y="2013"/>
                    </a:cubicBezTo>
                    <a:cubicBezTo>
                      <a:pt x="40727" y="137"/>
                      <a:pt x="37541" y="0"/>
                      <a:pt x="37541" y="0"/>
                    </a:cubicBezTo>
                    <a:close/>
                  </a:path>
                </a:pathLst>
              </a:custGeom>
              <a:solidFill>
                <a:srgbClr val="5E1D17">
                  <a:alpha val="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1"/>
              <p:cNvSpPr/>
              <p:nvPr/>
            </p:nvSpPr>
            <p:spPr>
              <a:xfrm>
                <a:off x="1901738" y="3886300"/>
                <a:ext cx="336150" cy="715750"/>
              </a:xfrm>
              <a:custGeom>
                <a:rect b="b" l="l" r="r" t="t"/>
                <a:pathLst>
                  <a:path extrusionOk="0" h="28630" w="13446">
                    <a:moveTo>
                      <a:pt x="12097" y="0"/>
                    </a:moveTo>
                    <a:cubicBezTo>
                      <a:pt x="6410" y="5120"/>
                      <a:pt x="6019" y="5687"/>
                      <a:pt x="6019" y="5687"/>
                    </a:cubicBezTo>
                    <a:cubicBezTo>
                      <a:pt x="6019" y="5687"/>
                      <a:pt x="2345" y="14833"/>
                      <a:pt x="1173" y="16435"/>
                    </a:cubicBezTo>
                    <a:cubicBezTo>
                      <a:pt x="0" y="18057"/>
                      <a:pt x="2228" y="27652"/>
                      <a:pt x="7309" y="28629"/>
                    </a:cubicBezTo>
                    <a:cubicBezTo>
                      <a:pt x="6938" y="28375"/>
                      <a:pt x="6664" y="28141"/>
                      <a:pt x="6547" y="27926"/>
                    </a:cubicBezTo>
                    <a:cubicBezTo>
                      <a:pt x="5921" y="26753"/>
                      <a:pt x="3381" y="19542"/>
                      <a:pt x="3049" y="17725"/>
                    </a:cubicBezTo>
                    <a:cubicBezTo>
                      <a:pt x="5276" y="14872"/>
                      <a:pt x="7094" y="9986"/>
                      <a:pt x="7934" y="7329"/>
                    </a:cubicBezTo>
                    <a:cubicBezTo>
                      <a:pt x="12097" y="4241"/>
                      <a:pt x="13367" y="1583"/>
                      <a:pt x="13367" y="1583"/>
                    </a:cubicBezTo>
                    <a:cubicBezTo>
                      <a:pt x="13367" y="1583"/>
                      <a:pt x="13386" y="1583"/>
                      <a:pt x="13445" y="1603"/>
                    </a:cubicBezTo>
                    <a:cubicBezTo>
                      <a:pt x="13015" y="1212"/>
                      <a:pt x="12487" y="626"/>
                      <a:pt x="12097" y="0"/>
                    </a:cubicBezTo>
                    <a:close/>
                  </a:path>
                </a:pathLst>
              </a:custGeom>
              <a:solidFill>
                <a:srgbClr val="5E1D17">
                  <a:alpha val="7058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9" name="Google Shape;699;p1"/>
            <p:cNvGrpSpPr/>
            <p:nvPr/>
          </p:nvGrpSpPr>
          <p:grpSpPr>
            <a:xfrm flipH="1">
              <a:off x="4543420" y="3024871"/>
              <a:ext cx="2694286" cy="2238610"/>
              <a:chOff x="306613" y="3647625"/>
              <a:chExt cx="2315275" cy="1923700"/>
            </a:xfrm>
          </p:grpSpPr>
          <p:sp>
            <p:nvSpPr>
              <p:cNvPr id="700" name="Google Shape;700;p1"/>
              <p:cNvSpPr/>
              <p:nvPr/>
            </p:nvSpPr>
            <p:spPr>
              <a:xfrm>
                <a:off x="2097638" y="3822775"/>
                <a:ext cx="387450" cy="235525"/>
              </a:xfrm>
              <a:custGeom>
                <a:rect b="b" l="l" r="r" t="t"/>
                <a:pathLst>
                  <a:path extrusionOk="0" h="9421" w="15498">
                    <a:moveTo>
                      <a:pt x="3577" y="1"/>
                    </a:moveTo>
                    <a:lnTo>
                      <a:pt x="0" y="8306"/>
                    </a:lnTo>
                    <a:cubicBezTo>
                      <a:pt x="0" y="8306"/>
                      <a:pt x="4280" y="7564"/>
                      <a:pt x="6547" y="6372"/>
                    </a:cubicBezTo>
                    <a:cubicBezTo>
                      <a:pt x="7485" y="7642"/>
                      <a:pt x="11804" y="9420"/>
                      <a:pt x="11804" y="9420"/>
                    </a:cubicBezTo>
                    <a:lnTo>
                      <a:pt x="15497" y="1681"/>
                    </a:lnTo>
                    <a:lnTo>
                      <a:pt x="3577" y="1"/>
                    </a:lnTo>
                    <a:close/>
                  </a:path>
                </a:pathLst>
              </a:custGeom>
              <a:solidFill>
                <a:srgbClr val="C867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"/>
              <p:cNvSpPr/>
              <p:nvPr/>
            </p:nvSpPr>
            <p:spPr>
              <a:xfrm>
                <a:off x="2105938" y="3831100"/>
                <a:ext cx="415300" cy="302850"/>
              </a:xfrm>
              <a:custGeom>
                <a:rect b="b" l="l" r="r" t="t"/>
                <a:pathLst>
                  <a:path extrusionOk="0" h="12114" w="16612">
                    <a:moveTo>
                      <a:pt x="4554" y="0"/>
                    </a:moveTo>
                    <a:cubicBezTo>
                      <a:pt x="4554" y="0"/>
                      <a:pt x="1" y="2091"/>
                      <a:pt x="2268" y="4241"/>
                    </a:cubicBezTo>
                    <a:cubicBezTo>
                      <a:pt x="4128" y="6005"/>
                      <a:pt x="7662" y="6163"/>
                      <a:pt x="8868" y="6163"/>
                    </a:cubicBezTo>
                    <a:cubicBezTo>
                      <a:pt x="9131" y="6163"/>
                      <a:pt x="9283" y="6156"/>
                      <a:pt x="9283" y="6156"/>
                    </a:cubicBezTo>
                    <a:lnTo>
                      <a:pt x="10944" y="8559"/>
                    </a:lnTo>
                    <a:cubicBezTo>
                      <a:pt x="10944" y="8559"/>
                      <a:pt x="11042" y="9576"/>
                      <a:pt x="12644" y="11276"/>
                    </a:cubicBezTo>
                    <a:cubicBezTo>
                      <a:pt x="13262" y="11915"/>
                      <a:pt x="13984" y="12113"/>
                      <a:pt x="14641" y="12113"/>
                    </a:cubicBezTo>
                    <a:cubicBezTo>
                      <a:pt x="15712" y="12113"/>
                      <a:pt x="16611" y="11588"/>
                      <a:pt x="16611" y="11588"/>
                    </a:cubicBezTo>
                    <a:lnTo>
                      <a:pt x="14774" y="3264"/>
                    </a:lnTo>
                    <a:lnTo>
                      <a:pt x="4554" y="0"/>
                    </a:lnTo>
                    <a:close/>
                  </a:path>
                </a:pathLst>
              </a:custGeom>
              <a:solidFill>
                <a:srgbClr val="8C444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1"/>
              <p:cNvSpPr/>
              <p:nvPr/>
            </p:nvSpPr>
            <p:spPr>
              <a:xfrm>
                <a:off x="1564913" y="3647625"/>
                <a:ext cx="1056975" cy="764275"/>
              </a:xfrm>
              <a:custGeom>
                <a:rect b="b" l="l" r="r" t="t"/>
                <a:pathLst>
                  <a:path extrusionOk="0" h="30571" w="42279">
                    <a:moveTo>
                      <a:pt x="26124" y="1"/>
                    </a:moveTo>
                    <a:cubicBezTo>
                      <a:pt x="25925" y="1"/>
                      <a:pt x="25746" y="23"/>
                      <a:pt x="25589" y="69"/>
                    </a:cubicBezTo>
                    <a:cubicBezTo>
                      <a:pt x="23303" y="753"/>
                      <a:pt x="18085" y="5991"/>
                      <a:pt x="13688" y="10114"/>
                    </a:cubicBezTo>
                    <a:cubicBezTo>
                      <a:pt x="9291" y="14179"/>
                      <a:pt x="3819" y="19533"/>
                      <a:pt x="536" y="28503"/>
                    </a:cubicBezTo>
                    <a:cubicBezTo>
                      <a:pt x="1" y="29960"/>
                      <a:pt x="122" y="30571"/>
                      <a:pt x="700" y="30571"/>
                    </a:cubicBezTo>
                    <a:cubicBezTo>
                      <a:pt x="3690" y="30571"/>
                      <a:pt x="18906" y="14257"/>
                      <a:pt x="18906" y="14257"/>
                    </a:cubicBezTo>
                    <a:lnTo>
                      <a:pt x="25589" y="5971"/>
                    </a:lnTo>
                    <a:lnTo>
                      <a:pt x="35204" y="9098"/>
                    </a:lnTo>
                    <a:lnTo>
                      <a:pt x="35067" y="13983"/>
                    </a:lnTo>
                    <a:cubicBezTo>
                      <a:pt x="35067" y="13983"/>
                      <a:pt x="35365" y="19544"/>
                      <a:pt x="38990" y="19544"/>
                    </a:cubicBezTo>
                    <a:cubicBezTo>
                      <a:pt x="39080" y="19544"/>
                      <a:pt x="39173" y="19540"/>
                      <a:pt x="39269" y="19533"/>
                    </a:cubicBezTo>
                    <a:cubicBezTo>
                      <a:pt x="41496" y="18380"/>
                      <a:pt x="42278" y="17599"/>
                      <a:pt x="40402" y="14863"/>
                    </a:cubicBezTo>
                    <a:cubicBezTo>
                      <a:pt x="39464" y="8003"/>
                      <a:pt x="39464" y="7046"/>
                      <a:pt x="37275" y="5541"/>
                    </a:cubicBezTo>
                    <a:cubicBezTo>
                      <a:pt x="35217" y="4120"/>
                      <a:pt x="28848" y="1"/>
                      <a:pt x="26124" y="1"/>
                    </a:cubicBezTo>
                    <a:close/>
                  </a:path>
                </a:pathLst>
              </a:custGeom>
              <a:solidFill>
                <a:srgbClr val="E680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1"/>
              <p:cNvSpPr/>
              <p:nvPr/>
            </p:nvSpPr>
            <p:spPr>
              <a:xfrm>
                <a:off x="2172388" y="3705525"/>
                <a:ext cx="435800" cy="403325"/>
              </a:xfrm>
              <a:custGeom>
                <a:rect b="b" l="l" r="r" t="t"/>
                <a:pathLst>
                  <a:path extrusionOk="0" h="16133" w="17432">
                    <a:moveTo>
                      <a:pt x="0" y="1"/>
                    </a:moveTo>
                    <a:lnTo>
                      <a:pt x="4769" y="4183"/>
                    </a:lnTo>
                    <a:lnTo>
                      <a:pt x="11628" y="9400"/>
                    </a:lnTo>
                    <a:cubicBezTo>
                      <a:pt x="11628" y="9400"/>
                      <a:pt x="10729" y="12527"/>
                      <a:pt x="11022" y="12996"/>
                    </a:cubicBezTo>
                    <a:cubicBezTo>
                      <a:pt x="11306" y="13450"/>
                      <a:pt x="12430" y="16132"/>
                      <a:pt x="14730" y="16132"/>
                    </a:cubicBezTo>
                    <a:cubicBezTo>
                      <a:pt x="14808" y="16132"/>
                      <a:pt x="14888" y="16129"/>
                      <a:pt x="14970" y="16123"/>
                    </a:cubicBezTo>
                    <a:cubicBezTo>
                      <a:pt x="17432" y="15927"/>
                      <a:pt x="16943" y="14110"/>
                      <a:pt x="16943" y="14110"/>
                    </a:cubicBezTo>
                    <a:cubicBezTo>
                      <a:pt x="16943" y="14110"/>
                      <a:pt x="15028" y="10729"/>
                      <a:pt x="14970" y="9225"/>
                    </a:cubicBezTo>
                    <a:cubicBezTo>
                      <a:pt x="14931" y="7739"/>
                      <a:pt x="14344" y="4495"/>
                      <a:pt x="10104" y="2541"/>
                    </a:cubicBezTo>
                    <a:cubicBezTo>
                      <a:pt x="5883" y="587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E1D17">
                  <a:alpha val="7058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"/>
              <p:cNvSpPr/>
              <p:nvPr/>
            </p:nvSpPr>
            <p:spPr>
              <a:xfrm>
                <a:off x="306613" y="3704300"/>
                <a:ext cx="2296700" cy="1867025"/>
              </a:xfrm>
              <a:custGeom>
                <a:rect b="b" l="l" r="r" t="t"/>
                <a:pathLst>
                  <a:path extrusionOk="0" h="74681" w="91868">
                    <a:moveTo>
                      <a:pt x="74523" y="0"/>
                    </a:moveTo>
                    <a:cubicBezTo>
                      <a:pt x="73003" y="0"/>
                      <a:pt x="70288" y="3055"/>
                      <a:pt x="68945" y="4681"/>
                    </a:cubicBezTo>
                    <a:cubicBezTo>
                      <a:pt x="67577" y="6401"/>
                      <a:pt x="62691" y="12009"/>
                      <a:pt x="60757" y="13182"/>
                    </a:cubicBezTo>
                    <a:cubicBezTo>
                      <a:pt x="58841" y="14355"/>
                      <a:pt x="54816" y="19650"/>
                      <a:pt x="52373" y="22523"/>
                    </a:cubicBezTo>
                    <a:cubicBezTo>
                      <a:pt x="49930" y="25396"/>
                      <a:pt x="43560" y="33564"/>
                      <a:pt x="41547" y="35773"/>
                    </a:cubicBezTo>
                    <a:cubicBezTo>
                      <a:pt x="39514" y="38000"/>
                      <a:pt x="33808" y="42886"/>
                      <a:pt x="29880" y="45876"/>
                    </a:cubicBezTo>
                    <a:cubicBezTo>
                      <a:pt x="25913" y="48885"/>
                      <a:pt x="0" y="74681"/>
                      <a:pt x="0" y="74681"/>
                    </a:cubicBezTo>
                    <a:lnTo>
                      <a:pt x="34805" y="74681"/>
                    </a:lnTo>
                    <a:cubicBezTo>
                      <a:pt x="34805" y="74681"/>
                      <a:pt x="44263" y="58109"/>
                      <a:pt x="50204" y="53771"/>
                    </a:cubicBezTo>
                    <a:cubicBezTo>
                      <a:pt x="56887" y="52266"/>
                      <a:pt x="64958" y="48241"/>
                      <a:pt x="68026" y="47185"/>
                    </a:cubicBezTo>
                    <a:cubicBezTo>
                      <a:pt x="68804" y="46924"/>
                      <a:pt x="70019" y="46822"/>
                      <a:pt x="71460" y="46822"/>
                    </a:cubicBezTo>
                    <a:cubicBezTo>
                      <a:pt x="75739" y="46822"/>
                      <a:pt x="82006" y="47723"/>
                      <a:pt x="84696" y="48045"/>
                    </a:cubicBezTo>
                    <a:cubicBezTo>
                      <a:pt x="88291" y="48495"/>
                      <a:pt x="90539" y="50703"/>
                      <a:pt x="90539" y="50703"/>
                    </a:cubicBezTo>
                    <a:cubicBezTo>
                      <a:pt x="90539" y="50703"/>
                      <a:pt x="91809" y="50546"/>
                      <a:pt x="91809" y="49765"/>
                    </a:cubicBezTo>
                    <a:cubicBezTo>
                      <a:pt x="91848" y="47869"/>
                      <a:pt x="91848" y="45036"/>
                      <a:pt x="91848" y="45036"/>
                    </a:cubicBezTo>
                    <a:cubicBezTo>
                      <a:pt x="91848" y="45036"/>
                      <a:pt x="88545" y="39212"/>
                      <a:pt x="81979" y="38567"/>
                    </a:cubicBezTo>
                    <a:cubicBezTo>
                      <a:pt x="75413" y="37942"/>
                      <a:pt x="71036" y="36339"/>
                      <a:pt x="70410" y="35167"/>
                    </a:cubicBezTo>
                    <a:cubicBezTo>
                      <a:pt x="69765" y="33994"/>
                      <a:pt x="67225" y="26803"/>
                      <a:pt x="66912" y="24985"/>
                    </a:cubicBezTo>
                    <a:cubicBezTo>
                      <a:pt x="69140" y="22132"/>
                      <a:pt x="70938" y="17247"/>
                      <a:pt x="71798" y="14569"/>
                    </a:cubicBezTo>
                    <a:cubicBezTo>
                      <a:pt x="75921" y="11501"/>
                      <a:pt x="77211" y="8844"/>
                      <a:pt x="77211" y="8844"/>
                    </a:cubicBezTo>
                    <a:cubicBezTo>
                      <a:pt x="77211" y="8844"/>
                      <a:pt x="79381" y="9837"/>
                      <a:pt x="81938" y="9837"/>
                    </a:cubicBezTo>
                    <a:cubicBezTo>
                      <a:pt x="82272" y="9837"/>
                      <a:pt x="82613" y="9820"/>
                      <a:pt x="82956" y="9782"/>
                    </a:cubicBezTo>
                    <a:cubicBezTo>
                      <a:pt x="84442" y="12127"/>
                      <a:pt x="85399" y="12557"/>
                      <a:pt x="85399" y="12557"/>
                    </a:cubicBezTo>
                    <a:cubicBezTo>
                      <a:pt x="85399" y="12557"/>
                      <a:pt x="87038" y="15460"/>
                      <a:pt x="89301" y="15460"/>
                    </a:cubicBezTo>
                    <a:cubicBezTo>
                      <a:pt x="90095" y="15460"/>
                      <a:pt x="90965" y="15103"/>
                      <a:pt x="91867" y="14140"/>
                    </a:cubicBezTo>
                    <a:cubicBezTo>
                      <a:pt x="91867" y="11775"/>
                      <a:pt x="89659" y="9254"/>
                      <a:pt x="89659" y="9254"/>
                    </a:cubicBezTo>
                    <a:cubicBezTo>
                      <a:pt x="89659" y="9254"/>
                      <a:pt x="88155" y="5131"/>
                      <a:pt x="86357" y="4056"/>
                    </a:cubicBezTo>
                    <a:cubicBezTo>
                      <a:pt x="84539" y="3001"/>
                      <a:pt x="76175" y="245"/>
                      <a:pt x="74671" y="11"/>
                    </a:cubicBezTo>
                    <a:cubicBezTo>
                      <a:pt x="74623" y="4"/>
                      <a:pt x="74574" y="0"/>
                      <a:pt x="74523" y="0"/>
                    </a:cubicBezTo>
                    <a:close/>
                  </a:path>
                </a:pathLst>
              </a:custGeom>
              <a:solidFill>
                <a:srgbClr val="FFA0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"/>
              <p:cNvSpPr/>
              <p:nvPr/>
            </p:nvSpPr>
            <p:spPr>
              <a:xfrm>
                <a:off x="2463063" y="4843850"/>
                <a:ext cx="107525" cy="127050"/>
              </a:xfrm>
              <a:custGeom>
                <a:rect b="b" l="l" r="r" t="t"/>
                <a:pathLst>
                  <a:path extrusionOk="0" h="5082" w="4301">
                    <a:moveTo>
                      <a:pt x="489" y="1"/>
                    </a:moveTo>
                    <a:cubicBezTo>
                      <a:pt x="489" y="1"/>
                      <a:pt x="40" y="1310"/>
                      <a:pt x="1" y="2737"/>
                    </a:cubicBezTo>
                    <a:cubicBezTo>
                      <a:pt x="2678" y="3499"/>
                      <a:pt x="4300" y="5082"/>
                      <a:pt x="4300" y="5082"/>
                    </a:cubicBezTo>
                    <a:cubicBezTo>
                      <a:pt x="4300" y="5082"/>
                      <a:pt x="4202" y="1896"/>
                      <a:pt x="3343" y="958"/>
                    </a:cubicBezTo>
                    <a:cubicBezTo>
                      <a:pt x="2522" y="1"/>
                      <a:pt x="489" y="1"/>
                      <a:pt x="489" y="1"/>
                    </a:cubicBezTo>
                    <a:close/>
                  </a:path>
                </a:pathLst>
              </a:custGeom>
              <a:solidFill>
                <a:srgbClr val="FFFFFF">
                  <a:alpha val="5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"/>
              <p:cNvSpPr/>
              <p:nvPr/>
            </p:nvSpPr>
            <p:spPr>
              <a:xfrm>
                <a:off x="2322138" y="4794525"/>
                <a:ext cx="33475" cy="101625"/>
              </a:xfrm>
              <a:custGeom>
                <a:rect b="b" l="l" r="r" t="t"/>
                <a:pathLst>
                  <a:path extrusionOk="0" h="4065" w="1339">
                    <a:moveTo>
                      <a:pt x="627" y="0"/>
                    </a:moveTo>
                    <a:cubicBezTo>
                      <a:pt x="442" y="0"/>
                      <a:pt x="1" y="1866"/>
                      <a:pt x="283" y="3948"/>
                    </a:cubicBezTo>
                    <a:cubicBezTo>
                      <a:pt x="655" y="3967"/>
                      <a:pt x="987" y="4026"/>
                      <a:pt x="1339" y="4065"/>
                    </a:cubicBezTo>
                    <a:cubicBezTo>
                      <a:pt x="1339" y="4065"/>
                      <a:pt x="596" y="2736"/>
                      <a:pt x="694" y="606"/>
                    </a:cubicBezTo>
                    <a:cubicBezTo>
                      <a:pt x="717" y="185"/>
                      <a:pt x="685" y="0"/>
                      <a:pt x="627" y="0"/>
                    </a:cubicBezTo>
                    <a:close/>
                  </a:path>
                </a:pathLst>
              </a:custGeom>
              <a:solidFill>
                <a:srgbClr val="5E1D17">
                  <a:alpha val="7058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"/>
              <p:cNvSpPr/>
              <p:nvPr/>
            </p:nvSpPr>
            <p:spPr>
              <a:xfrm>
                <a:off x="2204138" y="3875050"/>
                <a:ext cx="32275" cy="50350"/>
              </a:xfrm>
              <a:custGeom>
                <a:rect b="b" l="l" r="r" t="t"/>
                <a:pathLst>
                  <a:path extrusionOk="0" h="2014" w="1291">
                    <a:moveTo>
                      <a:pt x="40" y="1"/>
                    </a:moveTo>
                    <a:cubicBezTo>
                      <a:pt x="1" y="196"/>
                      <a:pt x="20" y="450"/>
                      <a:pt x="79" y="646"/>
                    </a:cubicBezTo>
                    <a:cubicBezTo>
                      <a:pt x="118" y="861"/>
                      <a:pt x="216" y="1056"/>
                      <a:pt x="333" y="1232"/>
                    </a:cubicBezTo>
                    <a:cubicBezTo>
                      <a:pt x="470" y="1408"/>
                      <a:pt x="587" y="1545"/>
                      <a:pt x="763" y="1701"/>
                    </a:cubicBezTo>
                    <a:cubicBezTo>
                      <a:pt x="900" y="1818"/>
                      <a:pt x="1095" y="1935"/>
                      <a:pt x="1290" y="2014"/>
                    </a:cubicBezTo>
                    <a:cubicBezTo>
                      <a:pt x="1056" y="1662"/>
                      <a:pt x="802" y="1369"/>
                      <a:pt x="626" y="1037"/>
                    </a:cubicBezTo>
                    <a:cubicBezTo>
                      <a:pt x="509" y="880"/>
                      <a:pt x="411" y="724"/>
                      <a:pt x="313" y="548"/>
                    </a:cubicBezTo>
                    <a:cubicBezTo>
                      <a:pt x="216" y="372"/>
                      <a:pt x="137" y="196"/>
                      <a:pt x="40" y="1"/>
                    </a:cubicBezTo>
                    <a:close/>
                  </a:path>
                </a:pathLst>
              </a:custGeom>
              <a:solidFill>
                <a:srgbClr val="8C444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"/>
              <p:cNvSpPr/>
              <p:nvPr/>
            </p:nvSpPr>
            <p:spPr>
              <a:xfrm>
                <a:off x="2378563" y="3899475"/>
                <a:ext cx="14675" cy="49875"/>
              </a:xfrm>
              <a:custGeom>
                <a:rect b="b" l="l" r="r" t="t"/>
                <a:pathLst>
                  <a:path extrusionOk="0" h="1995" w="587">
                    <a:moveTo>
                      <a:pt x="567" y="1"/>
                    </a:moveTo>
                    <a:cubicBezTo>
                      <a:pt x="469" y="157"/>
                      <a:pt x="391" y="314"/>
                      <a:pt x="332" y="470"/>
                    </a:cubicBezTo>
                    <a:cubicBezTo>
                      <a:pt x="254" y="646"/>
                      <a:pt x="196" y="783"/>
                      <a:pt x="156" y="958"/>
                    </a:cubicBezTo>
                    <a:cubicBezTo>
                      <a:pt x="59" y="1310"/>
                      <a:pt x="0" y="1623"/>
                      <a:pt x="39" y="1994"/>
                    </a:cubicBezTo>
                    <a:cubicBezTo>
                      <a:pt x="254" y="1701"/>
                      <a:pt x="371" y="1369"/>
                      <a:pt x="450" y="1017"/>
                    </a:cubicBezTo>
                    <a:cubicBezTo>
                      <a:pt x="489" y="861"/>
                      <a:pt x="508" y="685"/>
                      <a:pt x="547" y="529"/>
                    </a:cubicBezTo>
                    <a:cubicBezTo>
                      <a:pt x="567" y="353"/>
                      <a:pt x="586" y="177"/>
                      <a:pt x="567" y="1"/>
                    </a:cubicBezTo>
                    <a:close/>
                  </a:path>
                </a:pathLst>
              </a:custGeom>
              <a:solidFill>
                <a:srgbClr val="8C444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"/>
              <p:cNvSpPr/>
              <p:nvPr/>
            </p:nvSpPr>
            <p:spPr>
              <a:xfrm>
                <a:off x="306613" y="3705275"/>
                <a:ext cx="2177000" cy="1866050"/>
              </a:xfrm>
              <a:custGeom>
                <a:rect b="b" l="l" r="r" t="t"/>
                <a:pathLst>
                  <a:path extrusionOk="0" h="74642" w="87080">
                    <a:moveTo>
                      <a:pt x="74482" y="0"/>
                    </a:moveTo>
                    <a:cubicBezTo>
                      <a:pt x="72960" y="0"/>
                      <a:pt x="70209" y="3018"/>
                      <a:pt x="68886" y="4681"/>
                    </a:cubicBezTo>
                    <a:cubicBezTo>
                      <a:pt x="67499" y="6381"/>
                      <a:pt x="62613" y="12010"/>
                      <a:pt x="60698" y="13182"/>
                    </a:cubicBezTo>
                    <a:cubicBezTo>
                      <a:pt x="58802" y="14355"/>
                      <a:pt x="54777" y="19631"/>
                      <a:pt x="52334" y="22504"/>
                    </a:cubicBezTo>
                    <a:cubicBezTo>
                      <a:pt x="49891" y="25357"/>
                      <a:pt x="43540" y="33545"/>
                      <a:pt x="41508" y="35773"/>
                    </a:cubicBezTo>
                    <a:cubicBezTo>
                      <a:pt x="39475" y="38001"/>
                      <a:pt x="33769" y="42886"/>
                      <a:pt x="29822" y="45856"/>
                    </a:cubicBezTo>
                    <a:cubicBezTo>
                      <a:pt x="25894" y="48846"/>
                      <a:pt x="0" y="74642"/>
                      <a:pt x="0" y="74642"/>
                    </a:cubicBezTo>
                    <a:lnTo>
                      <a:pt x="15751" y="74642"/>
                    </a:lnTo>
                    <a:cubicBezTo>
                      <a:pt x="24291" y="63464"/>
                      <a:pt x="45651" y="35558"/>
                      <a:pt x="49207" y="31688"/>
                    </a:cubicBezTo>
                    <a:cubicBezTo>
                      <a:pt x="53624" y="26901"/>
                      <a:pt x="63805" y="15937"/>
                      <a:pt x="66697" y="11658"/>
                    </a:cubicBezTo>
                    <a:cubicBezTo>
                      <a:pt x="69570" y="7378"/>
                      <a:pt x="73244" y="3626"/>
                      <a:pt x="75921" y="2864"/>
                    </a:cubicBezTo>
                    <a:cubicBezTo>
                      <a:pt x="76268" y="2766"/>
                      <a:pt x="76711" y="2723"/>
                      <a:pt x="77219" y="2723"/>
                    </a:cubicBezTo>
                    <a:cubicBezTo>
                      <a:pt x="80656" y="2723"/>
                      <a:pt x="87080" y="4681"/>
                      <a:pt x="87080" y="4681"/>
                    </a:cubicBezTo>
                    <a:cubicBezTo>
                      <a:pt x="86826" y="4427"/>
                      <a:pt x="86572" y="4193"/>
                      <a:pt x="86298" y="4036"/>
                    </a:cubicBezTo>
                    <a:cubicBezTo>
                      <a:pt x="84500" y="2981"/>
                      <a:pt x="76117" y="226"/>
                      <a:pt x="74631" y="11"/>
                    </a:cubicBezTo>
                    <a:cubicBezTo>
                      <a:pt x="74583" y="4"/>
                      <a:pt x="74533" y="0"/>
                      <a:pt x="74482" y="0"/>
                    </a:cubicBezTo>
                    <a:close/>
                  </a:path>
                </a:pathLst>
              </a:custGeom>
              <a:solidFill>
                <a:srgbClr val="5E1D17">
                  <a:alpha val="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"/>
              <p:cNvSpPr/>
              <p:nvPr/>
            </p:nvSpPr>
            <p:spPr>
              <a:xfrm>
                <a:off x="1063363" y="4794525"/>
                <a:ext cx="1507700" cy="775350"/>
              </a:xfrm>
              <a:custGeom>
                <a:rect b="b" l="l" r="r" t="t"/>
                <a:pathLst>
                  <a:path extrusionOk="0" h="31014" w="60308">
                    <a:moveTo>
                      <a:pt x="37541" y="0"/>
                    </a:moveTo>
                    <a:cubicBezTo>
                      <a:pt x="37541" y="0"/>
                      <a:pt x="23666" y="5315"/>
                      <a:pt x="18312" y="6097"/>
                    </a:cubicBezTo>
                    <a:cubicBezTo>
                      <a:pt x="12156" y="12253"/>
                      <a:pt x="4632" y="23587"/>
                      <a:pt x="1" y="31013"/>
                    </a:cubicBezTo>
                    <a:lnTo>
                      <a:pt x="4593" y="31013"/>
                    </a:lnTo>
                    <a:cubicBezTo>
                      <a:pt x="4593" y="31013"/>
                      <a:pt x="14052" y="14461"/>
                      <a:pt x="19973" y="10103"/>
                    </a:cubicBezTo>
                    <a:cubicBezTo>
                      <a:pt x="26676" y="8638"/>
                      <a:pt x="34727" y="4592"/>
                      <a:pt x="37815" y="3537"/>
                    </a:cubicBezTo>
                    <a:cubicBezTo>
                      <a:pt x="38597" y="3268"/>
                      <a:pt x="39827" y="3163"/>
                      <a:pt x="41286" y="3163"/>
                    </a:cubicBezTo>
                    <a:cubicBezTo>
                      <a:pt x="45551" y="3163"/>
                      <a:pt x="51771" y="4062"/>
                      <a:pt x="54465" y="4397"/>
                    </a:cubicBezTo>
                    <a:cubicBezTo>
                      <a:pt x="58080" y="4827"/>
                      <a:pt x="60308" y="7055"/>
                      <a:pt x="60308" y="7055"/>
                    </a:cubicBezTo>
                    <a:cubicBezTo>
                      <a:pt x="60308" y="7055"/>
                      <a:pt x="55989" y="2697"/>
                      <a:pt x="49149" y="2013"/>
                    </a:cubicBezTo>
                    <a:cubicBezTo>
                      <a:pt x="40727" y="137"/>
                      <a:pt x="37541" y="0"/>
                      <a:pt x="37541" y="0"/>
                    </a:cubicBezTo>
                    <a:close/>
                  </a:path>
                </a:pathLst>
              </a:custGeom>
              <a:solidFill>
                <a:srgbClr val="5E1D17">
                  <a:alpha val="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"/>
              <p:cNvSpPr/>
              <p:nvPr/>
            </p:nvSpPr>
            <p:spPr>
              <a:xfrm>
                <a:off x="1901738" y="3886300"/>
                <a:ext cx="336150" cy="715750"/>
              </a:xfrm>
              <a:custGeom>
                <a:rect b="b" l="l" r="r" t="t"/>
                <a:pathLst>
                  <a:path extrusionOk="0" h="28630" w="13446">
                    <a:moveTo>
                      <a:pt x="12097" y="0"/>
                    </a:moveTo>
                    <a:cubicBezTo>
                      <a:pt x="6410" y="5120"/>
                      <a:pt x="6019" y="5687"/>
                      <a:pt x="6019" y="5687"/>
                    </a:cubicBezTo>
                    <a:cubicBezTo>
                      <a:pt x="6019" y="5687"/>
                      <a:pt x="2345" y="14833"/>
                      <a:pt x="1173" y="16435"/>
                    </a:cubicBezTo>
                    <a:cubicBezTo>
                      <a:pt x="0" y="18057"/>
                      <a:pt x="2228" y="27652"/>
                      <a:pt x="7309" y="28629"/>
                    </a:cubicBezTo>
                    <a:cubicBezTo>
                      <a:pt x="6938" y="28375"/>
                      <a:pt x="6664" y="28141"/>
                      <a:pt x="6547" y="27926"/>
                    </a:cubicBezTo>
                    <a:cubicBezTo>
                      <a:pt x="5921" y="26753"/>
                      <a:pt x="3381" y="19542"/>
                      <a:pt x="3049" y="17725"/>
                    </a:cubicBezTo>
                    <a:cubicBezTo>
                      <a:pt x="5276" y="14872"/>
                      <a:pt x="7094" y="9986"/>
                      <a:pt x="7934" y="7329"/>
                    </a:cubicBezTo>
                    <a:cubicBezTo>
                      <a:pt x="12097" y="4241"/>
                      <a:pt x="13367" y="1583"/>
                      <a:pt x="13367" y="1583"/>
                    </a:cubicBezTo>
                    <a:cubicBezTo>
                      <a:pt x="13367" y="1583"/>
                      <a:pt x="13386" y="1583"/>
                      <a:pt x="13445" y="1603"/>
                    </a:cubicBezTo>
                    <a:cubicBezTo>
                      <a:pt x="13015" y="1212"/>
                      <a:pt x="12487" y="626"/>
                      <a:pt x="12097" y="0"/>
                    </a:cubicBezTo>
                    <a:close/>
                  </a:path>
                </a:pathLst>
              </a:custGeom>
              <a:solidFill>
                <a:srgbClr val="5E1D17">
                  <a:alpha val="7058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12" name="Google Shape;712;p1"/>
          <p:cNvGrpSpPr/>
          <p:nvPr/>
        </p:nvGrpSpPr>
        <p:grpSpPr>
          <a:xfrm rot="-493616">
            <a:off x="2530925" y="3253602"/>
            <a:ext cx="483627" cy="520607"/>
            <a:chOff x="1447473" y="1287100"/>
            <a:chExt cx="516065" cy="555525"/>
          </a:xfrm>
        </p:grpSpPr>
        <p:sp>
          <p:nvSpPr>
            <p:cNvPr id="713" name="Google Shape;713;p1"/>
            <p:cNvSpPr/>
            <p:nvPr/>
          </p:nvSpPr>
          <p:spPr>
            <a:xfrm>
              <a:off x="1615663" y="1287100"/>
              <a:ext cx="238925" cy="327850"/>
            </a:xfrm>
            <a:custGeom>
              <a:rect b="b" l="l" r="r" t="t"/>
              <a:pathLst>
                <a:path extrusionOk="0" h="13114" w="9557">
                  <a:moveTo>
                    <a:pt x="7329" y="1"/>
                  </a:moveTo>
                  <a:cubicBezTo>
                    <a:pt x="7329" y="1"/>
                    <a:pt x="4769" y="2385"/>
                    <a:pt x="2834" y="4417"/>
                  </a:cubicBezTo>
                  <a:cubicBezTo>
                    <a:pt x="900" y="6411"/>
                    <a:pt x="1329" y="6938"/>
                    <a:pt x="1329" y="9303"/>
                  </a:cubicBezTo>
                  <a:cubicBezTo>
                    <a:pt x="1329" y="11648"/>
                    <a:pt x="1" y="12039"/>
                    <a:pt x="1" y="12039"/>
                  </a:cubicBezTo>
                  <a:lnTo>
                    <a:pt x="1271" y="13114"/>
                  </a:lnTo>
                  <a:lnTo>
                    <a:pt x="4691" y="10084"/>
                  </a:lnTo>
                  <a:cubicBezTo>
                    <a:pt x="4691" y="10084"/>
                    <a:pt x="7544" y="6391"/>
                    <a:pt x="8560" y="5629"/>
                  </a:cubicBezTo>
                  <a:cubicBezTo>
                    <a:pt x="9557" y="4867"/>
                    <a:pt x="9361" y="3401"/>
                    <a:pt x="9361" y="3401"/>
                  </a:cubicBezTo>
                  <a:lnTo>
                    <a:pt x="9361" y="3401"/>
                  </a:lnTo>
                  <a:lnTo>
                    <a:pt x="7240" y="4024"/>
                  </a:lnTo>
                  <a:lnTo>
                    <a:pt x="7240" y="4024"/>
                  </a:lnTo>
                  <a:cubicBezTo>
                    <a:pt x="9105" y="3473"/>
                    <a:pt x="8560" y="1603"/>
                    <a:pt x="8560" y="1603"/>
                  </a:cubicBezTo>
                  <a:lnTo>
                    <a:pt x="8560" y="1603"/>
                  </a:lnTo>
                  <a:lnTo>
                    <a:pt x="6371" y="2502"/>
                  </a:lnTo>
                  <a:cubicBezTo>
                    <a:pt x="7583" y="1838"/>
                    <a:pt x="7329" y="1"/>
                    <a:pt x="7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"/>
            <p:cNvSpPr/>
            <p:nvPr/>
          </p:nvSpPr>
          <p:spPr>
            <a:xfrm>
              <a:off x="1450038" y="1330600"/>
              <a:ext cx="513500" cy="512025"/>
            </a:xfrm>
            <a:custGeom>
              <a:rect b="b" l="l" r="r" t="t"/>
              <a:pathLst>
                <a:path extrusionOk="0" h="20481" w="20540">
                  <a:moveTo>
                    <a:pt x="19465" y="0"/>
                  </a:moveTo>
                  <a:cubicBezTo>
                    <a:pt x="19464" y="0"/>
                    <a:pt x="15361" y="2638"/>
                    <a:pt x="13289" y="3967"/>
                  </a:cubicBezTo>
                  <a:cubicBezTo>
                    <a:pt x="11238" y="5276"/>
                    <a:pt x="10925" y="5609"/>
                    <a:pt x="10163" y="7192"/>
                  </a:cubicBezTo>
                  <a:cubicBezTo>
                    <a:pt x="9218" y="9596"/>
                    <a:pt x="8299" y="10200"/>
                    <a:pt x="7372" y="10200"/>
                  </a:cubicBezTo>
                  <a:cubicBezTo>
                    <a:pt x="6860" y="10200"/>
                    <a:pt x="6346" y="10016"/>
                    <a:pt x="5824" y="9849"/>
                  </a:cubicBezTo>
                  <a:cubicBezTo>
                    <a:pt x="4183" y="9341"/>
                    <a:pt x="4202" y="8012"/>
                    <a:pt x="2385" y="7915"/>
                  </a:cubicBezTo>
                  <a:cubicBezTo>
                    <a:pt x="2346" y="7912"/>
                    <a:pt x="2307" y="7911"/>
                    <a:pt x="2269" y="7911"/>
                  </a:cubicBezTo>
                  <a:cubicBezTo>
                    <a:pt x="548" y="7911"/>
                    <a:pt x="548" y="10045"/>
                    <a:pt x="548" y="10045"/>
                  </a:cubicBezTo>
                  <a:lnTo>
                    <a:pt x="1" y="10611"/>
                  </a:lnTo>
                  <a:lnTo>
                    <a:pt x="958" y="10514"/>
                  </a:lnTo>
                  <a:cubicBezTo>
                    <a:pt x="1857" y="10650"/>
                    <a:pt x="2620" y="11354"/>
                    <a:pt x="3753" y="13543"/>
                  </a:cubicBezTo>
                  <a:cubicBezTo>
                    <a:pt x="4956" y="16092"/>
                    <a:pt x="7329" y="16382"/>
                    <a:pt x="8874" y="16382"/>
                  </a:cubicBezTo>
                  <a:cubicBezTo>
                    <a:pt x="9011" y="16382"/>
                    <a:pt x="9141" y="16379"/>
                    <a:pt x="9264" y="16376"/>
                  </a:cubicBezTo>
                  <a:cubicBezTo>
                    <a:pt x="9368" y="16372"/>
                    <a:pt x="9470" y="16370"/>
                    <a:pt x="9570" y="16370"/>
                  </a:cubicBezTo>
                  <a:cubicBezTo>
                    <a:pt x="10930" y="16370"/>
                    <a:pt x="11904" y="16741"/>
                    <a:pt x="12996" y="17451"/>
                  </a:cubicBezTo>
                  <a:cubicBezTo>
                    <a:pt x="14110" y="18233"/>
                    <a:pt x="14599" y="19620"/>
                    <a:pt x="14755" y="20207"/>
                  </a:cubicBezTo>
                  <a:cubicBezTo>
                    <a:pt x="14814" y="20343"/>
                    <a:pt x="14951" y="20480"/>
                    <a:pt x="15126" y="20480"/>
                  </a:cubicBezTo>
                  <a:lnTo>
                    <a:pt x="15146" y="20480"/>
                  </a:lnTo>
                  <a:cubicBezTo>
                    <a:pt x="15478" y="20480"/>
                    <a:pt x="15635" y="20128"/>
                    <a:pt x="15478" y="19894"/>
                  </a:cubicBezTo>
                  <a:lnTo>
                    <a:pt x="14247" y="18076"/>
                  </a:lnTo>
                  <a:lnTo>
                    <a:pt x="14247" y="18076"/>
                  </a:lnTo>
                  <a:cubicBezTo>
                    <a:pt x="14247" y="18077"/>
                    <a:pt x="15420" y="19308"/>
                    <a:pt x="16318" y="20089"/>
                  </a:cubicBezTo>
                  <a:cubicBezTo>
                    <a:pt x="16474" y="20190"/>
                    <a:pt x="16602" y="20228"/>
                    <a:pt x="16706" y="20228"/>
                  </a:cubicBezTo>
                  <a:cubicBezTo>
                    <a:pt x="17048" y="20228"/>
                    <a:pt x="17139" y="19816"/>
                    <a:pt x="17139" y="19816"/>
                  </a:cubicBezTo>
                  <a:lnTo>
                    <a:pt x="14755" y="17607"/>
                  </a:lnTo>
                  <a:lnTo>
                    <a:pt x="14755" y="17607"/>
                  </a:lnTo>
                  <a:cubicBezTo>
                    <a:pt x="14756" y="17608"/>
                    <a:pt x="16221" y="18839"/>
                    <a:pt x="17686" y="19738"/>
                  </a:cubicBezTo>
                  <a:cubicBezTo>
                    <a:pt x="17798" y="19788"/>
                    <a:pt x="17889" y="19809"/>
                    <a:pt x="17963" y="19809"/>
                  </a:cubicBezTo>
                  <a:cubicBezTo>
                    <a:pt x="18292" y="19809"/>
                    <a:pt x="18292" y="19405"/>
                    <a:pt x="18292" y="19405"/>
                  </a:cubicBezTo>
                  <a:lnTo>
                    <a:pt x="15126" y="17021"/>
                  </a:lnTo>
                  <a:lnTo>
                    <a:pt x="15126" y="17021"/>
                  </a:lnTo>
                  <a:cubicBezTo>
                    <a:pt x="15127" y="17022"/>
                    <a:pt x="16964" y="18194"/>
                    <a:pt x="18624" y="19054"/>
                  </a:cubicBezTo>
                  <a:cubicBezTo>
                    <a:pt x="20031" y="18819"/>
                    <a:pt x="19035" y="17842"/>
                    <a:pt x="19035" y="17842"/>
                  </a:cubicBezTo>
                  <a:cubicBezTo>
                    <a:pt x="19035" y="17842"/>
                    <a:pt x="18038" y="17842"/>
                    <a:pt x="15341" y="16318"/>
                  </a:cubicBezTo>
                  <a:lnTo>
                    <a:pt x="15341" y="16318"/>
                  </a:lnTo>
                  <a:cubicBezTo>
                    <a:pt x="16709" y="16982"/>
                    <a:pt x="19133" y="17392"/>
                    <a:pt x="19133" y="17392"/>
                  </a:cubicBezTo>
                  <a:cubicBezTo>
                    <a:pt x="19133" y="17392"/>
                    <a:pt x="19738" y="17002"/>
                    <a:pt x="19133" y="16630"/>
                  </a:cubicBezTo>
                  <a:cubicBezTo>
                    <a:pt x="17862" y="16533"/>
                    <a:pt x="15791" y="15790"/>
                    <a:pt x="15791" y="15790"/>
                  </a:cubicBezTo>
                  <a:lnTo>
                    <a:pt x="15791" y="15790"/>
                  </a:lnTo>
                  <a:cubicBezTo>
                    <a:pt x="15791" y="15790"/>
                    <a:pt x="18273" y="16298"/>
                    <a:pt x="19035" y="16298"/>
                  </a:cubicBezTo>
                  <a:cubicBezTo>
                    <a:pt x="19797" y="16298"/>
                    <a:pt x="19133" y="15438"/>
                    <a:pt x="19133" y="15438"/>
                  </a:cubicBezTo>
                  <a:cubicBezTo>
                    <a:pt x="19133" y="15438"/>
                    <a:pt x="17980" y="15438"/>
                    <a:pt x="16104" y="15204"/>
                  </a:cubicBezTo>
                  <a:cubicBezTo>
                    <a:pt x="14255" y="14953"/>
                    <a:pt x="13525" y="13963"/>
                    <a:pt x="12008" y="12344"/>
                  </a:cubicBezTo>
                  <a:lnTo>
                    <a:pt x="12008" y="12344"/>
                  </a:lnTo>
                  <a:cubicBezTo>
                    <a:pt x="12549" y="12878"/>
                    <a:pt x="13465" y="12878"/>
                    <a:pt x="13465" y="12878"/>
                  </a:cubicBezTo>
                  <a:lnTo>
                    <a:pt x="12664" y="11002"/>
                  </a:lnTo>
                  <a:lnTo>
                    <a:pt x="12664" y="11002"/>
                  </a:lnTo>
                  <a:cubicBezTo>
                    <a:pt x="12995" y="11774"/>
                    <a:pt x="13706" y="11943"/>
                    <a:pt x="14262" y="11943"/>
                  </a:cubicBezTo>
                  <a:cubicBezTo>
                    <a:pt x="14691" y="11943"/>
                    <a:pt x="15029" y="11843"/>
                    <a:pt x="15029" y="11843"/>
                  </a:cubicBezTo>
                  <a:lnTo>
                    <a:pt x="14032" y="10240"/>
                  </a:lnTo>
                  <a:lnTo>
                    <a:pt x="14032" y="10240"/>
                  </a:lnTo>
                  <a:cubicBezTo>
                    <a:pt x="14430" y="10671"/>
                    <a:pt x="15040" y="10765"/>
                    <a:pt x="15495" y="10765"/>
                  </a:cubicBezTo>
                  <a:cubicBezTo>
                    <a:pt x="15845" y="10765"/>
                    <a:pt x="16104" y="10709"/>
                    <a:pt x="16104" y="10709"/>
                  </a:cubicBezTo>
                  <a:lnTo>
                    <a:pt x="15029" y="9009"/>
                  </a:lnTo>
                  <a:lnTo>
                    <a:pt x="15029" y="9009"/>
                  </a:lnTo>
                  <a:cubicBezTo>
                    <a:pt x="15351" y="9381"/>
                    <a:pt x="15785" y="9499"/>
                    <a:pt x="16207" y="9499"/>
                  </a:cubicBezTo>
                  <a:cubicBezTo>
                    <a:pt x="16937" y="9499"/>
                    <a:pt x="17628" y="9146"/>
                    <a:pt x="17628" y="9146"/>
                  </a:cubicBezTo>
                  <a:lnTo>
                    <a:pt x="15732" y="7602"/>
                  </a:lnTo>
                  <a:lnTo>
                    <a:pt x="15732" y="7602"/>
                  </a:lnTo>
                  <a:cubicBezTo>
                    <a:pt x="16142" y="7714"/>
                    <a:pt x="16496" y="7756"/>
                    <a:pt x="16796" y="7756"/>
                  </a:cubicBezTo>
                  <a:cubicBezTo>
                    <a:pt x="17643" y="7756"/>
                    <a:pt x="18058" y="7426"/>
                    <a:pt x="18058" y="7426"/>
                  </a:cubicBezTo>
                  <a:lnTo>
                    <a:pt x="16436" y="6371"/>
                  </a:lnTo>
                  <a:lnTo>
                    <a:pt x="16436" y="6371"/>
                  </a:lnTo>
                  <a:cubicBezTo>
                    <a:pt x="16859" y="6483"/>
                    <a:pt x="17222" y="6527"/>
                    <a:pt x="17531" y="6527"/>
                  </a:cubicBezTo>
                  <a:cubicBezTo>
                    <a:pt x="18674" y="6527"/>
                    <a:pt x="19074" y="5921"/>
                    <a:pt x="19074" y="5921"/>
                  </a:cubicBezTo>
                  <a:lnTo>
                    <a:pt x="16963" y="5237"/>
                  </a:lnTo>
                  <a:cubicBezTo>
                    <a:pt x="19953" y="5101"/>
                    <a:pt x="20149" y="4104"/>
                    <a:pt x="20149" y="4104"/>
                  </a:cubicBezTo>
                  <a:lnTo>
                    <a:pt x="17745" y="3733"/>
                  </a:lnTo>
                  <a:cubicBezTo>
                    <a:pt x="20520" y="3693"/>
                    <a:pt x="20383" y="2130"/>
                    <a:pt x="20383" y="2130"/>
                  </a:cubicBezTo>
                  <a:lnTo>
                    <a:pt x="20383" y="2130"/>
                  </a:lnTo>
                  <a:lnTo>
                    <a:pt x="18351" y="2326"/>
                  </a:lnTo>
                  <a:cubicBezTo>
                    <a:pt x="20539" y="1231"/>
                    <a:pt x="19465" y="0"/>
                    <a:pt x="19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"/>
            <p:cNvSpPr/>
            <p:nvPr/>
          </p:nvSpPr>
          <p:spPr>
            <a:xfrm>
              <a:off x="1495488" y="1557275"/>
              <a:ext cx="17600" cy="17125"/>
            </a:xfrm>
            <a:custGeom>
              <a:rect b="b" l="l" r="r" t="t"/>
              <a:pathLst>
                <a:path extrusionOk="0" h="685" w="704">
                  <a:moveTo>
                    <a:pt x="372" y="1"/>
                  </a:moveTo>
                  <a:cubicBezTo>
                    <a:pt x="137" y="1"/>
                    <a:pt x="0" y="157"/>
                    <a:pt x="0" y="352"/>
                  </a:cubicBezTo>
                  <a:cubicBezTo>
                    <a:pt x="0" y="548"/>
                    <a:pt x="176" y="685"/>
                    <a:pt x="372" y="685"/>
                  </a:cubicBezTo>
                  <a:cubicBezTo>
                    <a:pt x="567" y="685"/>
                    <a:pt x="704" y="548"/>
                    <a:pt x="704" y="352"/>
                  </a:cubicBezTo>
                  <a:cubicBezTo>
                    <a:pt x="704" y="157"/>
                    <a:pt x="567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"/>
            <p:cNvSpPr/>
            <p:nvPr/>
          </p:nvSpPr>
          <p:spPr>
            <a:xfrm>
              <a:off x="1447473" y="1576349"/>
              <a:ext cx="30152" cy="20523"/>
            </a:xfrm>
            <a:custGeom>
              <a:rect b="b" l="l" r="r" t="t"/>
              <a:pathLst>
                <a:path extrusionOk="0" h="666" w="978">
                  <a:moveTo>
                    <a:pt x="469" y="1"/>
                  </a:moveTo>
                  <a:lnTo>
                    <a:pt x="0" y="665"/>
                  </a:lnTo>
                  <a:lnTo>
                    <a:pt x="0" y="665"/>
                  </a:lnTo>
                  <a:lnTo>
                    <a:pt x="958" y="567"/>
                  </a:lnTo>
                  <a:cubicBezTo>
                    <a:pt x="977" y="177"/>
                    <a:pt x="469" y="1"/>
                    <a:pt x="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7" name="Google Shape;717;p1"/>
          <p:cNvGrpSpPr/>
          <p:nvPr/>
        </p:nvGrpSpPr>
        <p:grpSpPr>
          <a:xfrm flipH="1">
            <a:off x="6647823" y="2419797"/>
            <a:ext cx="744888" cy="801900"/>
            <a:chOff x="1447473" y="1287100"/>
            <a:chExt cx="516065" cy="555525"/>
          </a:xfrm>
        </p:grpSpPr>
        <p:sp>
          <p:nvSpPr>
            <p:cNvPr id="718" name="Google Shape;718;p1"/>
            <p:cNvSpPr/>
            <p:nvPr/>
          </p:nvSpPr>
          <p:spPr>
            <a:xfrm>
              <a:off x="1615663" y="1287100"/>
              <a:ext cx="238925" cy="327850"/>
            </a:xfrm>
            <a:custGeom>
              <a:rect b="b" l="l" r="r" t="t"/>
              <a:pathLst>
                <a:path extrusionOk="0" h="13114" w="9557">
                  <a:moveTo>
                    <a:pt x="7329" y="1"/>
                  </a:moveTo>
                  <a:cubicBezTo>
                    <a:pt x="7329" y="1"/>
                    <a:pt x="4769" y="2385"/>
                    <a:pt x="2834" y="4417"/>
                  </a:cubicBezTo>
                  <a:cubicBezTo>
                    <a:pt x="900" y="6411"/>
                    <a:pt x="1329" y="6938"/>
                    <a:pt x="1329" y="9303"/>
                  </a:cubicBezTo>
                  <a:cubicBezTo>
                    <a:pt x="1329" y="11648"/>
                    <a:pt x="1" y="12039"/>
                    <a:pt x="1" y="12039"/>
                  </a:cubicBezTo>
                  <a:lnTo>
                    <a:pt x="1271" y="13114"/>
                  </a:lnTo>
                  <a:lnTo>
                    <a:pt x="4691" y="10084"/>
                  </a:lnTo>
                  <a:cubicBezTo>
                    <a:pt x="4691" y="10084"/>
                    <a:pt x="7544" y="6391"/>
                    <a:pt x="8560" y="5629"/>
                  </a:cubicBezTo>
                  <a:cubicBezTo>
                    <a:pt x="9557" y="4867"/>
                    <a:pt x="9361" y="3401"/>
                    <a:pt x="9361" y="3401"/>
                  </a:cubicBezTo>
                  <a:lnTo>
                    <a:pt x="9361" y="3401"/>
                  </a:lnTo>
                  <a:lnTo>
                    <a:pt x="7240" y="4024"/>
                  </a:lnTo>
                  <a:lnTo>
                    <a:pt x="7240" y="4024"/>
                  </a:lnTo>
                  <a:cubicBezTo>
                    <a:pt x="9105" y="3473"/>
                    <a:pt x="8560" y="1603"/>
                    <a:pt x="8560" y="1603"/>
                  </a:cubicBezTo>
                  <a:lnTo>
                    <a:pt x="8560" y="1603"/>
                  </a:lnTo>
                  <a:lnTo>
                    <a:pt x="6371" y="2502"/>
                  </a:lnTo>
                  <a:cubicBezTo>
                    <a:pt x="7583" y="1838"/>
                    <a:pt x="7329" y="1"/>
                    <a:pt x="7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"/>
            <p:cNvSpPr/>
            <p:nvPr/>
          </p:nvSpPr>
          <p:spPr>
            <a:xfrm>
              <a:off x="1450038" y="1330600"/>
              <a:ext cx="513500" cy="512025"/>
            </a:xfrm>
            <a:custGeom>
              <a:rect b="b" l="l" r="r" t="t"/>
              <a:pathLst>
                <a:path extrusionOk="0" h="20481" w="20540">
                  <a:moveTo>
                    <a:pt x="19465" y="0"/>
                  </a:moveTo>
                  <a:cubicBezTo>
                    <a:pt x="19464" y="0"/>
                    <a:pt x="15361" y="2638"/>
                    <a:pt x="13289" y="3967"/>
                  </a:cubicBezTo>
                  <a:cubicBezTo>
                    <a:pt x="11238" y="5276"/>
                    <a:pt x="10925" y="5609"/>
                    <a:pt x="10163" y="7192"/>
                  </a:cubicBezTo>
                  <a:cubicBezTo>
                    <a:pt x="9218" y="9596"/>
                    <a:pt x="8299" y="10200"/>
                    <a:pt x="7372" y="10200"/>
                  </a:cubicBezTo>
                  <a:cubicBezTo>
                    <a:pt x="6860" y="10200"/>
                    <a:pt x="6346" y="10016"/>
                    <a:pt x="5824" y="9849"/>
                  </a:cubicBezTo>
                  <a:cubicBezTo>
                    <a:pt x="4183" y="9341"/>
                    <a:pt x="4202" y="8012"/>
                    <a:pt x="2385" y="7915"/>
                  </a:cubicBezTo>
                  <a:cubicBezTo>
                    <a:pt x="2346" y="7912"/>
                    <a:pt x="2307" y="7911"/>
                    <a:pt x="2269" y="7911"/>
                  </a:cubicBezTo>
                  <a:cubicBezTo>
                    <a:pt x="548" y="7911"/>
                    <a:pt x="548" y="10045"/>
                    <a:pt x="548" y="10045"/>
                  </a:cubicBezTo>
                  <a:lnTo>
                    <a:pt x="1" y="10611"/>
                  </a:lnTo>
                  <a:lnTo>
                    <a:pt x="958" y="10514"/>
                  </a:lnTo>
                  <a:cubicBezTo>
                    <a:pt x="1857" y="10650"/>
                    <a:pt x="2620" y="11354"/>
                    <a:pt x="3753" y="13543"/>
                  </a:cubicBezTo>
                  <a:cubicBezTo>
                    <a:pt x="4956" y="16092"/>
                    <a:pt x="7329" y="16382"/>
                    <a:pt x="8874" y="16382"/>
                  </a:cubicBezTo>
                  <a:cubicBezTo>
                    <a:pt x="9011" y="16382"/>
                    <a:pt x="9141" y="16379"/>
                    <a:pt x="9264" y="16376"/>
                  </a:cubicBezTo>
                  <a:cubicBezTo>
                    <a:pt x="9368" y="16372"/>
                    <a:pt x="9470" y="16370"/>
                    <a:pt x="9570" y="16370"/>
                  </a:cubicBezTo>
                  <a:cubicBezTo>
                    <a:pt x="10930" y="16370"/>
                    <a:pt x="11904" y="16741"/>
                    <a:pt x="12996" y="17451"/>
                  </a:cubicBezTo>
                  <a:cubicBezTo>
                    <a:pt x="14110" y="18233"/>
                    <a:pt x="14599" y="19620"/>
                    <a:pt x="14755" y="20207"/>
                  </a:cubicBezTo>
                  <a:cubicBezTo>
                    <a:pt x="14814" y="20343"/>
                    <a:pt x="14951" y="20480"/>
                    <a:pt x="15126" y="20480"/>
                  </a:cubicBezTo>
                  <a:lnTo>
                    <a:pt x="15146" y="20480"/>
                  </a:lnTo>
                  <a:cubicBezTo>
                    <a:pt x="15478" y="20480"/>
                    <a:pt x="15635" y="20128"/>
                    <a:pt x="15478" y="19894"/>
                  </a:cubicBezTo>
                  <a:lnTo>
                    <a:pt x="14247" y="18076"/>
                  </a:lnTo>
                  <a:lnTo>
                    <a:pt x="14247" y="18076"/>
                  </a:lnTo>
                  <a:cubicBezTo>
                    <a:pt x="14247" y="18077"/>
                    <a:pt x="15420" y="19308"/>
                    <a:pt x="16318" y="20089"/>
                  </a:cubicBezTo>
                  <a:cubicBezTo>
                    <a:pt x="16474" y="20190"/>
                    <a:pt x="16602" y="20228"/>
                    <a:pt x="16706" y="20228"/>
                  </a:cubicBezTo>
                  <a:cubicBezTo>
                    <a:pt x="17048" y="20228"/>
                    <a:pt x="17139" y="19816"/>
                    <a:pt x="17139" y="19816"/>
                  </a:cubicBezTo>
                  <a:lnTo>
                    <a:pt x="14755" y="17607"/>
                  </a:lnTo>
                  <a:lnTo>
                    <a:pt x="14755" y="17607"/>
                  </a:lnTo>
                  <a:cubicBezTo>
                    <a:pt x="14756" y="17608"/>
                    <a:pt x="16221" y="18839"/>
                    <a:pt x="17686" y="19738"/>
                  </a:cubicBezTo>
                  <a:cubicBezTo>
                    <a:pt x="17798" y="19788"/>
                    <a:pt x="17889" y="19809"/>
                    <a:pt x="17963" y="19809"/>
                  </a:cubicBezTo>
                  <a:cubicBezTo>
                    <a:pt x="18292" y="19809"/>
                    <a:pt x="18292" y="19405"/>
                    <a:pt x="18292" y="19405"/>
                  </a:cubicBezTo>
                  <a:lnTo>
                    <a:pt x="15126" y="17021"/>
                  </a:lnTo>
                  <a:lnTo>
                    <a:pt x="15126" y="17021"/>
                  </a:lnTo>
                  <a:cubicBezTo>
                    <a:pt x="15127" y="17022"/>
                    <a:pt x="16964" y="18194"/>
                    <a:pt x="18624" y="19054"/>
                  </a:cubicBezTo>
                  <a:cubicBezTo>
                    <a:pt x="20031" y="18819"/>
                    <a:pt x="19035" y="17842"/>
                    <a:pt x="19035" y="17842"/>
                  </a:cubicBezTo>
                  <a:cubicBezTo>
                    <a:pt x="19035" y="17842"/>
                    <a:pt x="18038" y="17842"/>
                    <a:pt x="15341" y="16318"/>
                  </a:cubicBezTo>
                  <a:lnTo>
                    <a:pt x="15341" y="16318"/>
                  </a:lnTo>
                  <a:cubicBezTo>
                    <a:pt x="16709" y="16982"/>
                    <a:pt x="19133" y="17392"/>
                    <a:pt x="19133" y="17392"/>
                  </a:cubicBezTo>
                  <a:cubicBezTo>
                    <a:pt x="19133" y="17392"/>
                    <a:pt x="19738" y="17002"/>
                    <a:pt x="19133" y="16630"/>
                  </a:cubicBezTo>
                  <a:cubicBezTo>
                    <a:pt x="17862" y="16533"/>
                    <a:pt x="15791" y="15790"/>
                    <a:pt x="15791" y="15790"/>
                  </a:cubicBezTo>
                  <a:lnTo>
                    <a:pt x="15791" y="15790"/>
                  </a:lnTo>
                  <a:cubicBezTo>
                    <a:pt x="15791" y="15790"/>
                    <a:pt x="18273" y="16298"/>
                    <a:pt x="19035" y="16298"/>
                  </a:cubicBezTo>
                  <a:cubicBezTo>
                    <a:pt x="19797" y="16298"/>
                    <a:pt x="19133" y="15438"/>
                    <a:pt x="19133" y="15438"/>
                  </a:cubicBezTo>
                  <a:cubicBezTo>
                    <a:pt x="19133" y="15438"/>
                    <a:pt x="17980" y="15438"/>
                    <a:pt x="16104" y="15204"/>
                  </a:cubicBezTo>
                  <a:cubicBezTo>
                    <a:pt x="14255" y="14953"/>
                    <a:pt x="13525" y="13963"/>
                    <a:pt x="12008" y="12344"/>
                  </a:cubicBezTo>
                  <a:lnTo>
                    <a:pt x="12008" y="12344"/>
                  </a:lnTo>
                  <a:cubicBezTo>
                    <a:pt x="12549" y="12878"/>
                    <a:pt x="13465" y="12878"/>
                    <a:pt x="13465" y="12878"/>
                  </a:cubicBezTo>
                  <a:lnTo>
                    <a:pt x="12664" y="11002"/>
                  </a:lnTo>
                  <a:lnTo>
                    <a:pt x="12664" y="11002"/>
                  </a:lnTo>
                  <a:cubicBezTo>
                    <a:pt x="12995" y="11774"/>
                    <a:pt x="13706" y="11943"/>
                    <a:pt x="14262" y="11943"/>
                  </a:cubicBezTo>
                  <a:cubicBezTo>
                    <a:pt x="14691" y="11943"/>
                    <a:pt x="15029" y="11843"/>
                    <a:pt x="15029" y="11843"/>
                  </a:cubicBezTo>
                  <a:lnTo>
                    <a:pt x="14032" y="10240"/>
                  </a:lnTo>
                  <a:lnTo>
                    <a:pt x="14032" y="10240"/>
                  </a:lnTo>
                  <a:cubicBezTo>
                    <a:pt x="14430" y="10671"/>
                    <a:pt x="15040" y="10765"/>
                    <a:pt x="15495" y="10765"/>
                  </a:cubicBezTo>
                  <a:cubicBezTo>
                    <a:pt x="15845" y="10765"/>
                    <a:pt x="16104" y="10709"/>
                    <a:pt x="16104" y="10709"/>
                  </a:cubicBezTo>
                  <a:lnTo>
                    <a:pt x="15029" y="9009"/>
                  </a:lnTo>
                  <a:lnTo>
                    <a:pt x="15029" y="9009"/>
                  </a:lnTo>
                  <a:cubicBezTo>
                    <a:pt x="15351" y="9381"/>
                    <a:pt x="15785" y="9499"/>
                    <a:pt x="16207" y="9499"/>
                  </a:cubicBezTo>
                  <a:cubicBezTo>
                    <a:pt x="16937" y="9499"/>
                    <a:pt x="17628" y="9146"/>
                    <a:pt x="17628" y="9146"/>
                  </a:cubicBezTo>
                  <a:lnTo>
                    <a:pt x="15732" y="7602"/>
                  </a:lnTo>
                  <a:lnTo>
                    <a:pt x="15732" y="7602"/>
                  </a:lnTo>
                  <a:cubicBezTo>
                    <a:pt x="16142" y="7714"/>
                    <a:pt x="16496" y="7756"/>
                    <a:pt x="16796" y="7756"/>
                  </a:cubicBezTo>
                  <a:cubicBezTo>
                    <a:pt x="17643" y="7756"/>
                    <a:pt x="18058" y="7426"/>
                    <a:pt x="18058" y="7426"/>
                  </a:cubicBezTo>
                  <a:lnTo>
                    <a:pt x="16436" y="6371"/>
                  </a:lnTo>
                  <a:lnTo>
                    <a:pt x="16436" y="6371"/>
                  </a:lnTo>
                  <a:cubicBezTo>
                    <a:pt x="16859" y="6483"/>
                    <a:pt x="17222" y="6527"/>
                    <a:pt x="17531" y="6527"/>
                  </a:cubicBezTo>
                  <a:cubicBezTo>
                    <a:pt x="18674" y="6527"/>
                    <a:pt x="19074" y="5921"/>
                    <a:pt x="19074" y="5921"/>
                  </a:cubicBezTo>
                  <a:lnTo>
                    <a:pt x="16963" y="5237"/>
                  </a:lnTo>
                  <a:cubicBezTo>
                    <a:pt x="19953" y="5101"/>
                    <a:pt x="20149" y="4104"/>
                    <a:pt x="20149" y="4104"/>
                  </a:cubicBezTo>
                  <a:lnTo>
                    <a:pt x="17745" y="3733"/>
                  </a:lnTo>
                  <a:cubicBezTo>
                    <a:pt x="20520" y="3693"/>
                    <a:pt x="20383" y="2130"/>
                    <a:pt x="20383" y="2130"/>
                  </a:cubicBezTo>
                  <a:lnTo>
                    <a:pt x="20383" y="2130"/>
                  </a:lnTo>
                  <a:lnTo>
                    <a:pt x="18351" y="2326"/>
                  </a:lnTo>
                  <a:cubicBezTo>
                    <a:pt x="20539" y="1231"/>
                    <a:pt x="19465" y="0"/>
                    <a:pt x="19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"/>
            <p:cNvSpPr/>
            <p:nvPr/>
          </p:nvSpPr>
          <p:spPr>
            <a:xfrm>
              <a:off x="1495488" y="1557275"/>
              <a:ext cx="17600" cy="17125"/>
            </a:xfrm>
            <a:custGeom>
              <a:rect b="b" l="l" r="r" t="t"/>
              <a:pathLst>
                <a:path extrusionOk="0" h="685" w="704">
                  <a:moveTo>
                    <a:pt x="372" y="1"/>
                  </a:moveTo>
                  <a:cubicBezTo>
                    <a:pt x="137" y="1"/>
                    <a:pt x="0" y="157"/>
                    <a:pt x="0" y="352"/>
                  </a:cubicBezTo>
                  <a:cubicBezTo>
                    <a:pt x="0" y="548"/>
                    <a:pt x="176" y="685"/>
                    <a:pt x="372" y="685"/>
                  </a:cubicBezTo>
                  <a:cubicBezTo>
                    <a:pt x="567" y="685"/>
                    <a:pt x="704" y="548"/>
                    <a:pt x="704" y="352"/>
                  </a:cubicBezTo>
                  <a:cubicBezTo>
                    <a:pt x="704" y="157"/>
                    <a:pt x="567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"/>
            <p:cNvSpPr/>
            <p:nvPr/>
          </p:nvSpPr>
          <p:spPr>
            <a:xfrm>
              <a:off x="1447473" y="1576349"/>
              <a:ext cx="30152" cy="20523"/>
            </a:xfrm>
            <a:custGeom>
              <a:rect b="b" l="l" r="r" t="t"/>
              <a:pathLst>
                <a:path extrusionOk="0" h="666" w="978">
                  <a:moveTo>
                    <a:pt x="469" y="1"/>
                  </a:moveTo>
                  <a:lnTo>
                    <a:pt x="0" y="665"/>
                  </a:lnTo>
                  <a:lnTo>
                    <a:pt x="0" y="665"/>
                  </a:lnTo>
                  <a:lnTo>
                    <a:pt x="958" y="567"/>
                  </a:lnTo>
                  <a:cubicBezTo>
                    <a:pt x="977" y="177"/>
                    <a:pt x="469" y="1"/>
                    <a:pt x="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2" name="Google Shape;722;p1"/>
          <p:cNvGrpSpPr/>
          <p:nvPr/>
        </p:nvGrpSpPr>
        <p:grpSpPr>
          <a:xfrm flipH="1" rot="493616">
            <a:off x="6129448" y="3253602"/>
            <a:ext cx="483627" cy="520607"/>
            <a:chOff x="1447473" y="1287100"/>
            <a:chExt cx="516065" cy="555525"/>
          </a:xfrm>
        </p:grpSpPr>
        <p:sp>
          <p:nvSpPr>
            <p:cNvPr id="723" name="Google Shape;723;p1"/>
            <p:cNvSpPr/>
            <p:nvPr/>
          </p:nvSpPr>
          <p:spPr>
            <a:xfrm>
              <a:off x="1615663" y="1287100"/>
              <a:ext cx="238925" cy="327850"/>
            </a:xfrm>
            <a:custGeom>
              <a:rect b="b" l="l" r="r" t="t"/>
              <a:pathLst>
                <a:path extrusionOk="0" h="13114" w="9557">
                  <a:moveTo>
                    <a:pt x="7329" y="1"/>
                  </a:moveTo>
                  <a:cubicBezTo>
                    <a:pt x="7329" y="1"/>
                    <a:pt x="4769" y="2385"/>
                    <a:pt x="2834" y="4417"/>
                  </a:cubicBezTo>
                  <a:cubicBezTo>
                    <a:pt x="900" y="6411"/>
                    <a:pt x="1329" y="6938"/>
                    <a:pt x="1329" y="9303"/>
                  </a:cubicBezTo>
                  <a:cubicBezTo>
                    <a:pt x="1329" y="11648"/>
                    <a:pt x="1" y="12039"/>
                    <a:pt x="1" y="12039"/>
                  </a:cubicBezTo>
                  <a:lnTo>
                    <a:pt x="1271" y="13114"/>
                  </a:lnTo>
                  <a:lnTo>
                    <a:pt x="4691" y="10084"/>
                  </a:lnTo>
                  <a:cubicBezTo>
                    <a:pt x="4691" y="10084"/>
                    <a:pt x="7544" y="6391"/>
                    <a:pt x="8560" y="5629"/>
                  </a:cubicBezTo>
                  <a:cubicBezTo>
                    <a:pt x="9557" y="4867"/>
                    <a:pt x="9361" y="3401"/>
                    <a:pt x="9361" y="3401"/>
                  </a:cubicBezTo>
                  <a:lnTo>
                    <a:pt x="9361" y="3401"/>
                  </a:lnTo>
                  <a:lnTo>
                    <a:pt x="7240" y="4024"/>
                  </a:lnTo>
                  <a:lnTo>
                    <a:pt x="7240" y="4024"/>
                  </a:lnTo>
                  <a:cubicBezTo>
                    <a:pt x="9105" y="3473"/>
                    <a:pt x="8560" y="1603"/>
                    <a:pt x="8560" y="1603"/>
                  </a:cubicBezTo>
                  <a:lnTo>
                    <a:pt x="8560" y="1603"/>
                  </a:lnTo>
                  <a:lnTo>
                    <a:pt x="6371" y="2502"/>
                  </a:lnTo>
                  <a:cubicBezTo>
                    <a:pt x="7583" y="1838"/>
                    <a:pt x="7329" y="1"/>
                    <a:pt x="7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"/>
            <p:cNvSpPr/>
            <p:nvPr/>
          </p:nvSpPr>
          <p:spPr>
            <a:xfrm>
              <a:off x="1450038" y="1330600"/>
              <a:ext cx="513500" cy="512025"/>
            </a:xfrm>
            <a:custGeom>
              <a:rect b="b" l="l" r="r" t="t"/>
              <a:pathLst>
                <a:path extrusionOk="0" h="20481" w="20540">
                  <a:moveTo>
                    <a:pt x="19465" y="0"/>
                  </a:moveTo>
                  <a:cubicBezTo>
                    <a:pt x="19464" y="0"/>
                    <a:pt x="15361" y="2638"/>
                    <a:pt x="13289" y="3967"/>
                  </a:cubicBezTo>
                  <a:cubicBezTo>
                    <a:pt x="11238" y="5276"/>
                    <a:pt x="10925" y="5609"/>
                    <a:pt x="10163" y="7192"/>
                  </a:cubicBezTo>
                  <a:cubicBezTo>
                    <a:pt x="9218" y="9596"/>
                    <a:pt x="8299" y="10200"/>
                    <a:pt x="7372" y="10200"/>
                  </a:cubicBezTo>
                  <a:cubicBezTo>
                    <a:pt x="6860" y="10200"/>
                    <a:pt x="6346" y="10016"/>
                    <a:pt x="5824" y="9849"/>
                  </a:cubicBezTo>
                  <a:cubicBezTo>
                    <a:pt x="4183" y="9341"/>
                    <a:pt x="4202" y="8012"/>
                    <a:pt x="2385" y="7915"/>
                  </a:cubicBezTo>
                  <a:cubicBezTo>
                    <a:pt x="2346" y="7912"/>
                    <a:pt x="2307" y="7911"/>
                    <a:pt x="2269" y="7911"/>
                  </a:cubicBezTo>
                  <a:cubicBezTo>
                    <a:pt x="548" y="7911"/>
                    <a:pt x="548" y="10045"/>
                    <a:pt x="548" y="10045"/>
                  </a:cubicBezTo>
                  <a:lnTo>
                    <a:pt x="1" y="10611"/>
                  </a:lnTo>
                  <a:lnTo>
                    <a:pt x="958" y="10514"/>
                  </a:lnTo>
                  <a:cubicBezTo>
                    <a:pt x="1857" y="10650"/>
                    <a:pt x="2620" y="11354"/>
                    <a:pt x="3753" y="13543"/>
                  </a:cubicBezTo>
                  <a:cubicBezTo>
                    <a:pt x="4956" y="16092"/>
                    <a:pt x="7329" y="16382"/>
                    <a:pt x="8874" y="16382"/>
                  </a:cubicBezTo>
                  <a:cubicBezTo>
                    <a:pt x="9011" y="16382"/>
                    <a:pt x="9141" y="16379"/>
                    <a:pt x="9264" y="16376"/>
                  </a:cubicBezTo>
                  <a:cubicBezTo>
                    <a:pt x="9368" y="16372"/>
                    <a:pt x="9470" y="16370"/>
                    <a:pt x="9570" y="16370"/>
                  </a:cubicBezTo>
                  <a:cubicBezTo>
                    <a:pt x="10930" y="16370"/>
                    <a:pt x="11904" y="16741"/>
                    <a:pt x="12996" y="17451"/>
                  </a:cubicBezTo>
                  <a:cubicBezTo>
                    <a:pt x="14110" y="18233"/>
                    <a:pt x="14599" y="19620"/>
                    <a:pt x="14755" y="20207"/>
                  </a:cubicBezTo>
                  <a:cubicBezTo>
                    <a:pt x="14814" y="20343"/>
                    <a:pt x="14951" y="20480"/>
                    <a:pt x="15126" y="20480"/>
                  </a:cubicBezTo>
                  <a:lnTo>
                    <a:pt x="15146" y="20480"/>
                  </a:lnTo>
                  <a:cubicBezTo>
                    <a:pt x="15478" y="20480"/>
                    <a:pt x="15635" y="20128"/>
                    <a:pt x="15478" y="19894"/>
                  </a:cubicBezTo>
                  <a:lnTo>
                    <a:pt x="14247" y="18076"/>
                  </a:lnTo>
                  <a:lnTo>
                    <a:pt x="14247" y="18076"/>
                  </a:lnTo>
                  <a:cubicBezTo>
                    <a:pt x="14247" y="18077"/>
                    <a:pt x="15420" y="19308"/>
                    <a:pt x="16318" y="20089"/>
                  </a:cubicBezTo>
                  <a:cubicBezTo>
                    <a:pt x="16474" y="20190"/>
                    <a:pt x="16602" y="20228"/>
                    <a:pt x="16706" y="20228"/>
                  </a:cubicBezTo>
                  <a:cubicBezTo>
                    <a:pt x="17048" y="20228"/>
                    <a:pt x="17139" y="19816"/>
                    <a:pt x="17139" y="19816"/>
                  </a:cubicBezTo>
                  <a:lnTo>
                    <a:pt x="14755" y="17607"/>
                  </a:lnTo>
                  <a:lnTo>
                    <a:pt x="14755" y="17607"/>
                  </a:lnTo>
                  <a:cubicBezTo>
                    <a:pt x="14756" y="17608"/>
                    <a:pt x="16221" y="18839"/>
                    <a:pt x="17686" y="19738"/>
                  </a:cubicBezTo>
                  <a:cubicBezTo>
                    <a:pt x="17798" y="19788"/>
                    <a:pt x="17889" y="19809"/>
                    <a:pt x="17963" y="19809"/>
                  </a:cubicBezTo>
                  <a:cubicBezTo>
                    <a:pt x="18292" y="19809"/>
                    <a:pt x="18292" y="19405"/>
                    <a:pt x="18292" y="19405"/>
                  </a:cubicBezTo>
                  <a:lnTo>
                    <a:pt x="15126" y="17021"/>
                  </a:lnTo>
                  <a:lnTo>
                    <a:pt x="15126" y="17021"/>
                  </a:lnTo>
                  <a:cubicBezTo>
                    <a:pt x="15127" y="17022"/>
                    <a:pt x="16964" y="18194"/>
                    <a:pt x="18624" y="19054"/>
                  </a:cubicBezTo>
                  <a:cubicBezTo>
                    <a:pt x="20031" y="18819"/>
                    <a:pt x="19035" y="17842"/>
                    <a:pt x="19035" y="17842"/>
                  </a:cubicBezTo>
                  <a:cubicBezTo>
                    <a:pt x="19035" y="17842"/>
                    <a:pt x="18038" y="17842"/>
                    <a:pt x="15341" y="16318"/>
                  </a:cubicBezTo>
                  <a:lnTo>
                    <a:pt x="15341" y="16318"/>
                  </a:lnTo>
                  <a:cubicBezTo>
                    <a:pt x="16709" y="16982"/>
                    <a:pt x="19133" y="17392"/>
                    <a:pt x="19133" y="17392"/>
                  </a:cubicBezTo>
                  <a:cubicBezTo>
                    <a:pt x="19133" y="17392"/>
                    <a:pt x="19738" y="17002"/>
                    <a:pt x="19133" y="16630"/>
                  </a:cubicBezTo>
                  <a:cubicBezTo>
                    <a:pt x="17862" y="16533"/>
                    <a:pt x="15791" y="15790"/>
                    <a:pt x="15791" y="15790"/>
                  </a:cubicBezTo>
                  <a:lnTo>
                    <a:pt x="15791" y="15790"/>
                  </a:lnTo>
                  <a:cubicBezTo>
                    <a:pt x="15791" y="15790"/>
                    <a:pt x="18273" y="16298"/>
                    <a:pt x="19035" y="16298"/>
                  </a:cubicBezTo>
                  <a:cubicBezTo>
                    <a:pt x="19797" y="16298"/>
                    <a:pt x="19133" y="15438"/>
                    <a:pt x="19133" y="15438"/>
                  </a:cubicBezTo>
                  <a:cubicBezTo>
                    <a:pt x="19133" y="15438"/>
                    <a:pt x="17980" y="15438"/>
                    <a:pt x="16104" y="15204"/>
                  </a:cubicBezTo>
                  <a:cubicBezTo>
                    <a:pt x="14255" y="14953"/>
                    <a:pt x="13525" y="13963"/>
                    <a:pt x="12008" y="12344"/>
                  </a:cubicBezTo>
                  <a:lnTo>
                    <a:pt x="12008" y="12344"/>
                  </a:lnTo>
                  <a:cubicBezTo>
                    <a:pt x="12549" y="12878"/>
                    <a:pt x="13465" y="12878"/>
                    <a:pt x="13465" y="12878"/>
                  </a:cubicBezTo>
                  <a:lnTo>
                    <a:pt x="12664" y="11002"/>
                  </a:lnTo>
                  <a:lnTo>
                    <a:pt x="12664" y="11002"/>
                  </a:lnTo>
                  <a:cubicBezTo>
                    <a:pt x="12995" y="11774"/>
                    <a:pt x="13706" y="11943"/>
                    <a:pt x="14262" y="11943"/>
                  </a:cubicBezTo>
                  <a:cubicBezTo>
                    <a:pt x="14691" y="11943"/>
                    <a:pt x="15029" y="11843"/>
                    <a:pt x="15029" y="11843"/>
                  </a:cubicBezTo>
                  <a:lnTo>
                    <a:pt x="14032" y="10240"/>
                  </a:lnTo>
                  <a:lnTo>
                    <a:pt x="14032" y="10240"/>
                  </a:lnTo>
                  <a:cubicBezTo>
                    <a:pt x="14430" y="10671"/>
                    <a:pt x="15040" y="10765"/>
                    <a:pt x="15495" y="10765"/>
                  </a:cubicBezTo>
                  <a:cubicBezTo>
                    <a:pt x="15845" y="10765"/>
                    <a:pt x="16104" y="10709"/>
                    <a:pt x="16104" y="10709"/>
                  </a:cubicBezTo>
                  <a:lnTo>
                    <a:pt x="15029" y="9009"/>
                  </a:lnTo>
                  <a:lnTo>
                    <a:pt x="15029" y="9009"/>
                  </a:lnTo>
                  <a:cubicBezTo>
                    <a:pt x="15351" y="9381"/>
                    <a:pt x="15785" y="9499"/>
                    <a:pt x="16207" y="9499"/>
                  </a:cubicBezTo>
                  <a:cubicBezTo>
                    <a:pt x="16937" y="9499"/>
                    <a:pt x="17628" y="9146"/>
                    <a:pt x="17628" y="9146"/>
                  </a:cubicBezTo>
                  <a:lnTo>
                    <a:pt x="15732" y="7602"/>
                  </a:lnTo>
                  <a:lnTo>
                    <a:pt x="15732" y="7602"/>
                  </a:lnTo>
                  <a:cubicBezTo>
                    <a:pt x="16142" y="7714"/>
                    <a:pt x="16496" y="7756"/>
                    <a:pt x="16796" y="7756"/>
                  </a:cubicBezTo>
                  <a:cubicBezTo>
                    <a:pt x="17643" y="7756"/>
                    <a:pt x="18058" y="7426"/>
                    <a:pt x="18058" y="7426"/>
                  </a:cubicBezTo>
                  <a:lnTo>
                    <a:pt x="16436" y="6371"/>
                  </a:lnTo>
                  <a:lnTo>
                    <a:pt x="16436" y="6371"/>
                  </a:lnTo>
                  <a:cubicBezTo>
                    <a:pt x="16859" y="6483"/>
                    <a:pt x="17222" y="6527"/>
                    <a:pt x="17531" y="6527"/>
                  </a:cubicBezTo>
                  <a:cubicBezTo>
                    <a:pt x="18674" y="6527"/>
                    <a:pt x="19074" y="5921"/>
                    <a:pt x="19074" y="5921"/>
                  </a:cubicBezTo>
                  <a:lnTo>
                    <a:pt x="16963" y="5237"/>
                  </a:lnTo>
                  <a:cubicBezTo>
                    <a:pt x="19953" y="5101"/>
                    <a:pt x="20149" y="4104"/>
                    <a:pt x="20149" y="4104"/>
                  </a:cubicBezTo>
                  <a:lnTo>
                    <a:pt x="17745" y="3733"/>
                  </a:lnTo>
                  <a:cubicBezTo>
                    <a:pt x="20520" y="3693"/>
                    <a:pt x="20383" y="2130"/>
                    <a:pt x="20383" y="2130"/>
                  </a:cubicBezTo>
                  <a:lnTo>
                    <a:pt x="20383" y="2130"/>
                  </a:lnTo>
                  <a:lnTo>
                    <a:pt x="18351" y="2326"/>
                  </a:lnTo>
                  <a:cubicBezTo>
                    <a:pt x="20539" y="1231"/>
                    <a:pt x="19465" y="0"/>
                    <a:pt x="19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"/>
            <p:cNvSpPr/>
            <p:nvPr/>
          </p:nvSpPr>
          <p:spPr>
            <a:xfrm>
              <a:off x="1495488" y="1557275"/>
              <a:ext cx="17600" cy="17125"/>
            </a:xfrm>
            <a:custGeom>
              <a:rect b="b" l="l" r="r" t="t"/>
              <a:pathLst>
                <a:path extrusionOk="0" h="685" w="704">
                  <a:moveTo>
                    <a:pt x="372" y="1"/>
                  </a:moveTo>
                  <a:cubicBezTo>
                    <a:pt x="137" y="1"/>
                    <a:pt x="0" y="157"/>
                    <a:pt x="0" y="352"/>
                  </a:cubicBezTo>
                  <a:cubicBezTo>
                    <a:pt x="0" y="548"/>
                    <a:pt x="176" y="685"/>
                    <a:pt x="372" y="685"/>
                  </a:cubicBezTo>
                  <a:cubicBezTo>
                    <a:pt x="567" y="685"/>
                    <a:pt x="704" y="548"/>
                    <a:pt x="704" y="352"/>
                  </a:cubicBezTo>
                  <a:cubicBezTo>
                    <a:pt x="704" y="157"/>
                    <a:pt x="567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"/>
            <p:cNvSpPr/>
            <p:nvPr/>
          </p:nvSpPr>
          <p:spPr>
            <a:xfrm>
              <a:off x="1447473" y="1576349"/>
              <a:ext cx="30152" cy="20523"/>
            </a:xfrm>
            <a:custGeom>
              <a:rect b="b" l="l" r="r" t="t"/>
              <a:pathLst>
                <a:path extrusionOk="0" h="666" w="978">
                  <a:moveTo>
                    <a:pt x="469" y="1"/>
                  </a:moveTo>
                  <a:lnTo>
                    <a:pt x="0" y="665"/>
                  </a:lnTo>
                  <a:lnTo>
                    <a:pt x="0" y="665"/>
                  </a:lnTo>
                  <a:lnTo>
                    <a:pt x="958" y="567"/>
                  </a:lnTo>
                  <a:cubicBezTo>
                    <a:pt x="977" y="177"/>
                    <a:pt x="469" y="1"/>
                    <a:pt x="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7" name="Google Shape;727;p1"/>
          <p:cNvGrpSpPr/>
          <p:nvPr/>
        </p:nvGrpSpPr>
        <p:grpSpPr>
          <a:xfrm flipH="1">
            <a:off x="5273347" y="1579571"/>
            <a:ext cx="5722030" cy="5285479"/>
            <a:chOff x="-802548" y="2346862"/>
            <a:chExt cx="3867282" cy="3572235"/>
          </a:xfrm>
        </p:grpSpPr>
        <p:grpSp>
          <p:nvGrpSpPr>
            <p:cNvPr id="728" name="Google Shape;728;p1"/>
            <p:cNvGrpSpPr/>
            <p:nvPr/>
          </p:nvGrpSpPr>
          <p:grpSpPr>
            <a:xfrm rot="-530587">
              <a:off x="1180796" y="3901973"/>
              <a:ext cx="1748753" cy="1893964"/>
              <a:chOff x="672475" y="2540000"/>
              <a:chExt cx="949275" cy="1028100"/>
            </a:xfrm>
          </p:grpSpPr>
          <p:sp>
            <p:nvSpPr>
              <p:cNvPr id="729" name="Google Shape;729;p1"/>
              <p:cNvSpPr/>
              <p:nvPr/>
            </p:nvSpPr>
            <p:spPr>
              <a:xfrm>
                <a:off x="729625" y="2541375"/>
                <a:ext cx="892125" cy="1026725"/>
              </a:xfrm>
              <a:custGeom>
                <a:rect b="b" l="l" r="r" t="t"/>
                <a:pathLst>
                  <a:path extrusionOk="0" h="41069" w="35685">
                    <a:moveTo>
                      <a:pt x="6677" y="0"/>
                    </a:moveTo>
                    <a:cubicBezTo>
                      <a:pt x="6117" y="0"/>
                      <a:pt x="5863" y="167"/>
                      <a:pt x="5863" y="167"/>
                    </a:cubicBezTo>
                    <a:lnTo>
                      <a:pt x="1" y="7417"/>
                    </a:lnTo>
                    <a:lnTo>
                      <a:pt x="4222" y="10642"/>
                    </a:lnTo>
                    <a:cubicBezTo>
                      <a:pt x="8599" y="13710"/>
                      <a:pt x="13875" y="19846"/>
                      <a:pt x="18741" y="29539"/>
                    </a:cubicBezTo>
                    <a:cubicBezTo>
                      <a:pt x="23607" y="39212"/>
                      <a:pt x="28903" y="41069"/>
                      <a:pt x="28903" y="41069"/>
                    </a:cubicBezTo>
                    <a:lnTo>
                      <a:pt x="35684" y="32392"/>
                    </a:lnTo>
                    <a:cubicBezTo>
                      <a:pt x="35684" y="32392"/>
                      <a:pt x="31854" y="29793"/>
                      <a:pt x="29001" y="26138"/>
                    </a:cubicBezTo>
                    <a:cubicBezTo>
                      <a:pt x="23646" y="19279"/>
                      <a:pt x="20715" y="11501"/>
                      <a:pt x="14481" y="5052"/>
                    </a:cubicBezTo>
                    <a:cubicBezTo>
                      <a:pt x="10283" y="709"/>
                      <a:pt x="7831" y="0"/>
                      <a:pt x="6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"/>
              <p:cNvSpPr/>
              <p:nvPr/>
            </p:nvSpPr>
            <p:spPr>
              <a:xfrm>
                <a:off x="816600" y="2540000"/>
                <a:ext cx="804650" cy="929425"/>
              </a:xfrm>
              <a:custGeom>
                <a:rect b="b" l="l" r="r" t="t"/>
                <a:pathLst>
                  <a:path extrusionOk="0" h="37177" w="32186">
                    <a:moveTo>
                      <a:pt x="3172" y="1"/>
                    </a:moveTo>
                    <a:cubicBezTo>
                      <a:pt x="2618" y="1"/>
                      <a:pt x="2365" y="163"/>
                      <a:pt x="2365" y="163"/>
                    </a:cubicBezTo>
                    <a:lnTo>
                      <a:pt x="0" y="3134"/>
                    </a:lnTo>
                    <a:cubicBezTo>
                      <a:pt x="586" y="3583"/>
                      <a:pt x="1681" y="4424"/>
                      <a:pt x="3733" y="6006"/>
                    </a:cubicBezTo>
                    <a:cubicBezTo>
                      <a:pt x="8247" y="9192"/>
                      <a:pt x="13699" y="15621"/>
                      <a:pt x="18780" y="25627"/>
                    </a:cubicBezTo>
                    <a:cubicBezTo>
                      <a:pt x="22649" y="33248"/>
                      <a:pt x="26714" y="36199"/>
                      <a:pt x="28453" y="37176"/>
                    </a:cubicBezTo>
                    <a:lnTo>
                      <a:pt x="32186" y="32388"/>
                    </a:lnTo>
                    <a:cubicBezTo>
                      <a:pt x="32186" y="32388"/>
                      <a:pt x="28356" y="29809"/>
                      <a:pt x="25502" y="26135"/>
                    </a:cubicBezTo>
                    <a:cubicBezTo>
                      <a:pt x="20148" y="19276"/>
                      <a:pt x="17217" y="11498"/>
                      <a:pt x="10983" y="5049"/>
                    </a:cubicBezTo>
                    <a:cubicBezTo>
                      <a:pt x="6784" y="705"/>
                      <a:pt x="4325" y="1"/>
                      <a:pt x="31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"/>
              <p:cNvSpPr/>
              <p:nvPr/>
            </p:nvSpPr>
            <p:spPr>
              <a:xfrm>
                <a:off x="672475" y="2545050"/>
                <a:ext cx="338100" cy="277125"/>
              </a:xfrm>
              <a:custGeom>
                <a:rect b="b" l="l" r="r" t="t"/>
                <a:pathLst>
                  <a:path extrusionOk="0" h="11085" w="13524">
                    <a:moveTo>
                      <a:pt x="8130" y="0"/>
                    </a:moveTo>
                    <a:lnTo>
                      <a:pt x="0" y="8208"/>
                    </a:lnTo>
                    <a:cubicBezTo>
                      <a:pt x="0" y="8208"/>
                      <a:pt x="6441" y="11085"/>
                      <a:pt x="10218" y="11085"/>
                    </a:cubicBezTo>
                    <a:cubicBezTo>
                      <a:pt x="11163" y="11085"/>
                      <a:pt x="11940" y="10905"/>
                      <a:pt x="12409" y="10455"/>
                    </a:cubicBezTo>
                    <a:cubicBezTo>
                      <a:pt x="12409" y="10455"/>
                      <a:pt x="13523" y="9752"/>
                      <a:pt x="11081" y="6645"/>
                    </a:cubicBezTo>
                    <a:cubicBezTo>
                      <a:pt x="8638" y="3557"/>
                      <a:pt x="7016" y="1271"/>
                      <a:pt x="81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2" name="Google Shape;732;p1"/>
            <p:cNvSpPr/>
            <p:nvPr/>
          </p:nvSpPr>
          <p:spPr>
            <a:xfrm rot="-530587">
              <a:off x="1087355" y="4005931"/>
              <a:ext cx="622847" cy="510519"/>
            </a:xfrm>
            <a:custGeom>
              <a:rect b="b" l="l" r="r" t="t"/>
              <a:pathLst>
                <a:path extrusionOk="0" h="11085" w="13524">
                  <a:moveTo>
                    <a:pt x="8130" y="0"/>
                  </a:moveTo>
                  <a:lnTo>
                    <a:pt x="0" y="8208"/>
                  </a:lnTo>
                  <a:cubicBezTo>
                    <a:pt x="0" y="8208"/>
                    <a:pt x="6441" y="11085"/>
                    <a:pt x="10218" y="11085"/>
                  </a:cubicBezTo>
                  <a:cubicBezTo>
                    <a:pt x="11163" y="11085"/>
                    <a:pt x="11940" y="10905"/>
                    <a:pt x="12409" y="10455"/>
                  </a:cubicBezTo>
                  <a:cubicBezTo>
                    <a:pt x="12409" y="10455"/>
                    <a:pt x="13523" y="9752"/>
                    <a:pt x="11081" y="6645"/>
                  </a:cubicBezTo>
                  <a:cubicBezTo>
                    <a:pt x="8638" y="3557"/>
                    <a:pt x="7016" y="1271"/>
                    <a:pt x="8130" y="0"/>
                  </a:cubicBezTo>
                  <a:close/>
                </a:path>
              </a:pathLst>
            </a:custGeom>
            <a:solidFill>
              <a:srgbClr val="212529">
                <a:alpha val="5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3" name="Google Shape;733;p1"/>
            <p:cNvGrpSpPr/>
            <p:nvPr/>
          </p:nvGrpSpPr>
          <p:grpSpPr>
            <a:xfrm rot="-530587">
              <a:off x="-621776" y="2500057"/>
              <a:ext cx="2187979" cy="2521002"/>
              <a:chOff x="-204975" y="1653925"/>
              <a:chExt cx="1187700" cy="1368475"/>
            </a:xfrm>
          </p:grpSpPr>
          <p:sp>
            <p:nvSpPr>
              <p:cNvPr id="734" name="Google Shape;734;p1"/>
              <p:cNvSpPr/>
              <p:nvPr/>
            </p:nvSpPr>
            <p:spPr>
              <a:xfrm>
                <a:off x="-204975" y="1653925"/>
                <a:ext cx="1187700" cy="1368475"/>
              </a:xfrm>
              <a:custGeom>
                <a:rect b="b" l="l" r="r" t="t"/>
                <a:pathLst>
                  <a:path extrusionOk="0" h="54739" w="47508">
                    <a:moveTo>
                      <a:pt x="6665" y="1"/>
                    </a:moveTo>
                    <a:lnTo>
                      <a:pt x="1" y="8501"/>
                    </a:lnTo>
                    <a:cubicBezTo>
                      <a:pt x="1" y="8501"/>
                      <a:pt x="6997" y="13797"/>
                      <a:pt x="14599" y="28708"/>
                    </a:cubicBezTo>
                    <a:cubicBezTo>
                      <a:pt x="22200" y="43599"/>
                      <a:pt x="30838" y="53233"/>
                      <a:pt x="38616" y="54738"/>
                    </a:cubicBezTo>
                    <a:cubicBezTo>
                      <a:pt x="46627" y="46727"/>
                      <a:pt x="47507" y="46101"/>
                      <a:pt x="47507" y="46100"/>
                    </a:cubicBezTo>
                    <a:lnTo>
                      <a:pt x="47507" y="46100"/>
                    </a:lnTo>
                    <a:cubicBezTo>
                      <a:pt x="47507" y="46101"/>
                      <a:pt x="47050" y="46259"/>
                      <a:pt x="46216" y="46259"/>
                    </a:cubicBezTo>
                    <a:cubicBezTo>
                      <a:pt x="43648" y="46259"/>
                      <a:pt x="37509" y="44756"/>
                      <a:pt x="30134" y="32499"/>
                    </a:cubicBezTo>
                    <a:cubicBezTo>
                      <a:pt x="20363" y="16279"/>
                      <a:pt x="14481" y="4984"/>
                      <a:pt x="66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"/>
              <p:cNvSpPr/>
              <p:nvPr/>
            </p:nvSpPr>
            <p:spPr>
              <a:xfrm>
                <a:off x="-120950" y="1653925"/>
                <a:ext cx="1103675" cy="1267825"/>
              </a:xfrm>
              <a:custGeom>
                <a:rect b="b" l="l" r="r" t="t"/>
                <a:pathLst>
                  <a:path extrusionOk="0" h="50713" w="44147">
                    <a:moveTo>
                      <a:pt x="3304" y="1"/>
                    </a:moveTo>
                    <a:cubicBezTo>
                      <a:pt x="1936" y="1740"/>
                      <a:pt x="861" y="3127"/>
                      <a:pt x="1" y="4222"/>
                    </a:cubicBezTo>
                    <a:cubicBezTo>
                      <a:pt x="7525" y="9537"/>
                      <a:pt x="13465" y="20774"/>
                      <a:pt x="23119" y="36720"/>
                    </a:cubicBezTo>
                    <a:cubicBezTo>
                      <a:pt x="30584" y="49110"/>
                      <a:pt x="36740" y="50693"/>
                      <a:pt x="39339" y="50712"/>
                    </a:cubicBezTo>
                    <a:cubicBezTo>
                      <a:pt x="43579" y="46511"/>
                      <a:pt x="44146" y="46101"/>
                      <a:pt x="44146" y="46100"/>
                    </a:cubicBezTo>
                    <a:lnTo>
                      <a:pt x="44146" y="46100"/>
                    </a:lnTo>
                    <a:cubicBezTo>
                      <a:pt x="44146" y="46101"/>
                      <a:pt x="43690" y="46259"/>
                      <a:pt x="42857" y="46259"/>
                    </a:cubicBezTo>
                    <a:cubicBezTo>
                      <a:pt x="40291" y="46259"/>
                      <a:pt x="34151" y="44755"/>
                      <a:pt x="26773" y="32480"/>
                    </a:cubicBezTo>
                    <a:cubicBezTo>
                      <a:pt x="17002" y="16260"/>
                      <a:pt x="11120" y="4984"/>
                      <a:pt x="3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36" name="Google Shape;736;p1"/>
          <p:cNvGrpSpPr/>
          <p:nvPr/>
        </p:nvGrpSpPr>
        <p:grpSpPr>
          <a:xfrm>
            <a:off x="-1851378" y="1579571"/>
            <a:ext cx="5722030" cy="5285479"/>
            <a:chOff x="-802548" y="2346862"/>
            <a:chExt cx="3867282" cy="3572235"/>
          </a:xfrm>
        </p:grpSpPr>
        <p:grpSp>
          <p:nvGrpSpPr>
            <p:cNvPr id="737" name="Google Shape;737;p1"/>
            <p:cNvGrpSpPr/>
            <p:nvPr/>
          </p:nvGrpSpPr>
          <p:grpSpPr>
            <a:xfrm rot="-530587">
              <a:off x="1180796" y="3901973"/>
              <a:ext cx="1748753" cy="1893964"/>
              <a:chOff x="672475" y="2540000"/>
              <a:chExt cx="949275" cy="1028100"/>
            </a:xfrm>
          </p:grpSpPr>
          <p:sp>
            <p:nvSpPr>
              <p:cNvPr id="738" name="Google Shape;738;p1"/>
              <p:cNvSpPr/>
              <p:nvPr/>
            </p:nvSpPr>
            <p:spPr>
              <a:xfrm>
                <a:off x="729625" y="2541375"/>
                <a:ext cx="892125" cy="1026725"/>
              </a:xfrm>
              <a:custGeom>
                <a:rect b="b" l="l" r="r" t="t"/>
                <a:pathLst>
                  <a:path extrusionOk="0" h="41069" w="35685">
                    <a:moveTo>
                      <a:pt x="6677" y="0"/>
                    </a:moveTo>
                    <a:cubicBezTo>
                      <a:pt x="6117" y="0"/>
                      <a:pt x="5863" y="167"/>
                      <a:pt x="5863" y="167"/>
                    </a:cubicBezTo>
                    <a:lnTo>
                      <a:pt x="1" y="7417"/>
                    </a:lnTo>
                    <a:lnTo>
                      <a:pt x="4222" y="10642"/>
                    </a:lnTo>
                    <a:cubicBezTo>
                      <a:pt x="8599" y="13710"/>
                      <a:pt x="13875" y="19846"/>
                      <a:pt x="18741" y="29539"/>
                    </a:cubicBezTo>
                    <a:cubicBezTo>
                      <a:pt x="23607" y="39212"/>
                      <a:pt x="28903" y="41069"/>
                      <a:pt x="28903" y="41069"/>
                    </a:cubicBezTo>
                    <a:lnTo>
                      <a:pt x="35684" y="32392"/>
                    </a:lnTo>
                    <a:cubicBezTo>
                      <a:pt x="35684" y="32392"/>
                      <a:pt x="31854" y="29793"/>
                      <a:pt x="29001" y="26138"/>
                    </a:cubicBezTo>
                    <a:cubicBezTo>
                      <a:pt x="23646" y="19279"/>
                      <a:pt x="20715" y="11501"/>
                      <a:pt x="14481" y="5052"/>
                    </a:cubicBezTo>
                    <a:cubicBezTo>
                      <a:pt x="10283" y="709"/>
                      <a:pt x="7831" y="0"/>
                      <a:pt x="6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1"/>
              <p:cNvSpPr/>
              <p:nvPr/>
            </p:nvSpPr>
            <p:spPr>
              <a:xfrm>
                <a:off x="816600" y="2540000"/>
                <a:ext cx="804650" cy="929425"/>
              </a:xfrm>
              <a:custGeom>
                <a:rect b="b" l="l" r="r" t="t"/>
                <a:pathLst>
                  <a:path extrusionOk="0" h="37177" w="32186">
                    <a:moveTo>
                      <a:pt x="3172" y="1"/>
                    </a:moveTo>
                    <a:cubicBezTo>
                      <a:pt x="2618" y="1"/>
                      <a:pt x="2365" y="163"/>
                      <a:pt x="2365" y="163"/>
                    </a:cubicBezTo>
                    <a:lnTo>
                      <a:pt x="0" y="3134"/>
                    </a:lnTo>
                    <a:cubicBezTo>
                      <a:pt x="586" y="3583"/>
                      <a:pt x="1681" y="4424"/>
                      <a:pt x="3733" y="6006"/>
                    </a:cubicBezTo>
                    <a:cubicBezTo>
                      <a:pt x="8247" y="9192"/>
                      <a:pt x="13699" y="15621"/>
                      <a:pt x="18780" y="25627"/>
                    </a:cubicBezTo>
                    <a:cubicBezTo>
                      <a:pt x="22649" y="33248"/>
                      <a:pt x="26714" y="36199"/>
                      <a:pt x="28453" y="37176"/>
                    </a:cubicBezTo>
                    <a:lnTo>
                      <a:pt x="32186" y="32388"/>
                    </a:lnTo>
                    <a:cubicBezTo>
                      <a:pt x="32186" y="32388"/>
                      <a:pt x="28356" y="29809"/>
                      <a:pt x="25502" y="26135"/>
                    </a:cubicBezTo>
                    <a:cubicBezTo>
                      <a:pt x="20148" y="19276"/>
                      <a:pt x="17217" y="11498"/>
                      <a:pt x="10983" y="5049"/>
                    </a:cubicBezTo>
                    <a:cubicBezTo>
                      <a:pt x="6784" y="705"/>
                      <a:pt x="4325" y="1"/>
                      <a:pt x="31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1"/>
              <p:cNvSpPr/>
              <p:nvPr/>
            </p:nvSpPr>
            <p:spPr>
              <a:xfrm>
                <a:off x="672475" y="2545050"/>
                <a:ext cx="338100" cy="277125"/>
              </a:xfrm>
              <a:custGeom>
                <a:rect b="b" l="l" r="r" t="t"/>
                <a:pathLst>
                  <a:path extrusionOk="0" h="11085" w="13524">
                    <a:moveTo>
                      <a:pt x="8130" y="0"/>
                    </a:moveTo>
                    <a:lnTo>
                      <a:pt x="0" y="8208"/>
                    </a:lnTo>
                    <a:cubicBezTo>
                      <a:pt x="0" y="8208"/>
                      <a:pt x="6441" y="11085"/>
                      <a:pt x="10218" y="11085"/>
                    </a:cubicBezTo>
                    <a:cubicBezTo>
                      <a:pt x="11163" y="11085"/>
                      <a:pt x="11940" y="10905"/>
                      <a:pt x="12409" y="10455"/>
                    </a:cubicBezTo>
                    <a:cubicBezTo>
                      <a:pt x="12409" y="10455"/>
                      <a:pt x="13523" y="9752"/>
                      <a:pt x="11081" y="6645"/>
                    </a:cubicBezTo>
                    <a:cubicBezTo>
                      <a:pt x="8638" y="3557"/>
                      <a:pt x="7016" y="1271"/>
                      <a:pt x="81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1" name="Google Shape;741;p1"/>
            <p:cNvSpPr/>
            <p:nvPr/>
          </p:nvSpPr>
          <p:spPr>
            <a:xfrm rot="-530587">
              <a:off x="1087355" y="4005931"/>
              <a:ext cx="622847" cy="510519"/>
            </a:xfrm>
            <a:custGeom>
              <a:rect b="b" l="l" r="r" t="t"/>
              <a:pathLst>
                <a:path extrusionOk="0" h="11085" w="13524">
                  <a:moveTo>
                    <a:pt x="8130" y="0"/>
                  </a:moveTo>
                  <a:lnTo>
                    <a:pt x="0" y="8208"/>
                  </a:lnTo>
                  <a:cubicBezTo>
                    <a:pt x="0" y="8208"/>
                    <a:pt x="6441" y="11085"/>
                    <a:pt x="10218" y="11085"/>
                  </a:cubicBezTo>
                  <a:cubicBezTo>
                    <a:pt x="11163" y="11085"/>
                    <a:pt x="11940" y="10905"/>
                    <a:pt x="12409" y="10455"/>
                  </a:cubicBezTo>
                  <a:cubicBezTo>
                    <a:pt x="12409" y="10455"/>
                    <a:pt x="13523" y="9752"/>
                    <a:pt x="11081" y="6645"/>
                  </a:cubicBezTo>
                  <a:cubicBezTo>
                    <a:pt x="8638" y="3557"/>
                    <a:pt x="7016" y="1271"/>
                    <a:pt x="8130" y="0"/>
                  </a:cubicBezTo>
                  <a:close/>
                </a:path>
              </a:pathLst>
            </a:custGeom>
            <a:solidFill>
              <a:srgbClr val="212529">
                <a:alpha val="5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2" name="Google Shape;742;p1"/>
            <p:cNvGrpSpPr/>
            <p:nvPr/>
          </p:nvGrpSpPr>
          <p:grpSpPr>
            <a:xfrm rot="-530587">
              <a:off x="-621776" y="2500057"/>
              <a:ext cx="2187979" cy="2521002"/>
              <a:chOff x="-204975" y="1653925"/>
              <a:chExt cx="1187700" cy="1368475"/>
            </a:xfrm>
          </p:grpSpPr>
          <p:sp>
            <p:nvSpPr>
              <p:cNvPr id="743" name="Google Shape;743;p1"/>
              <p:cNvSpPr/>
              <p:nvPr/>
            </p:nvSpPr>
            <p:spPr>
              <a:xfrm>
                <a:off x="-204975" y="1653925"/>
                <a:ext cx="1187700" cy="1368475"/>
              </a:xfrm>
              <a:custGeom>
                <a:rect b="b" l="l" r="r" t="t"/>
                <a:pathLst>
                  <a:path extrusionOk="0" h="54739" w="47508">
                    <a:moveTo>
                      <a:pt x="6665" y="1"/>
                    </a:moveTo>
                    <a:lnTo>
                      <a:pt x="1" y="8501"/>
                    </a:lnTo>
                    <a:cubicBezTo>
                      <a:pt x="1" y="8501"/>
                      <a:pt x="6997" y="13797"/>
                      <a:pt x="14599" y="28708"/>
                    </a:cubicBezTo>
                    <a:cubicBezTo>
                      <a:pt x="22200" y="43599"/>
                      <a:pt x="30838" y="53233"/>
                      <a:pt x="38616" y="54738"/>
                    </a:cubicBezTo>
                    <a:cubicBezTo>
                      <a:pt x="46627" y="46727"/>
                      <a:pt x="47507" y="46101"/>
                      <a:pt x="47507" y="46100"/>
                    </a:cubicBezTo>
                    <a:lnTo>
                      <a:pt x="47507" y="46100"/>
                    </a:lnTo>
                    <a:cubicBezTo>
                      <a:pt x="47507" y="46101"/>
                      <a:pt x="47050" y="46259"/>
                      <a:pt x="46216" y="46259"/>
                    </a:cubicBezTo>
                    <a:cubicBezTo>
                      <a:pt x="43648" y="46259"/>
                      <a:pt x="37509" y="44756"/>
                      <a:pt x="30134" y="32499"/>
                    </a:cubicBezTo>
                    <a:cubicBezTo>
                      <a:pt x="20363" y="16279"/>
                      <a:pt x="14481" y="4984"/>
                      <a:pt x="66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"/>
              <p:cNvSpPr/>
              <p:nvPr/>
            </p:nvSpPr>
            <p:spPr>
              <a:xfrm>
                <a:off x="-120950" y="1653925"/>
                <a:ext cx="1103675" cy="1267825"/>
              </a:xfrm>
              <a:custGeom>
                <a:rect b="b" l="l" r="r" t="t"/>
                <a:pathLst>
                  <a:path extrusionOk="0" h="50713" w="44147">
                    <a:moveTo>
                      <a:pt x="3304" y="1"/>
                    </a:moveTo>
                    <a:cubicBezTo>
                      <a:pt x="1936" y="1740"/>
                      <a:pt x="861" y="3127"/>
                      <a:pt x="1" y="4222"/>
                    </a:cubicBezTo>
                    <a:cubicBezTo>
                      <a:pt x="7525" y="9537"/>
                      <a:pt x="13465" y="20774"/>
                      <a:pt x="23119" y="36720"/>
                    </a:cubicBezTo>
                    <a:cubicBezTo>
                      <a:pt x="30584" y="49110"/>
                      <a:pt x="36740" y="50693"/>
                      <a:pt x="39339" y="50712"/>
                    </a:cubicBezTo>
                    <a:cubicBezTo>
                      <a:pt x="43579" y="46511"/>
                      <a:pt x="44146" y="46101"/>
                      <a:pt x="44146" y="46100"/>
                    </a:cubicBezTo>
                    <a:lnTo>
                      <a:pt x="44146" y="46100"/>
                    </a:lnTo>
                    <a:cubicBezTo>
                      <a:pt x="44146" y="46101"/>
                      <a:pt x="43690" y="46259"/>
                      <a:pt x="42857" y="46259"/>
                    </a:cubicBezTo>
                    <a:cubicBezTo>
                      <a:pt x="40291" y="46259"/>
                      <a:pt x="34151" y="44755"/>
                      <a:pt x="26773" y="32480"/>
                    </a:cubicBezTo>
                    <a:cubicBezTo>
                      <a:pt x="17002" y="16260"/>
                      <a:pt x="11120" y="4984"/>
                      <a:pt x="3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45" name="Google Shape;745;p1"/>
          <p:cNvPicPr preferRelativeResize="0"/>
          <p:nvPr/>
        </p:nvPicPr>
        <p:blipFill rotWithShape="1">
          <a:blip r:embed="rId3">
            <a:alphaModFix/>
          </a:blip>
          <a:srcRect b="5444" l="0" r="0" t="5444"/>
          <a:stretch/>
        </p:blipFill>
        <p:spPr>
          <a:xfrm>
            <a:off x="295038" y="2485850"/>
            <a:ext cx="1611250" cy="14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945" y="2624125"/>
            <a:ext cx="1110254" cy="109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2add99aec68_0_91"/>
          <p:cNvSpPr txBox="1"/>
          <p:nvPr>
            <p:ph type="title"/>
          </p:nvPr>
        </p:nvSpPr>
        <p:spPr>
          <a:xfrm>
            <a:off x="720000" y="3608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g2add99aec68_0_91"/>
          <p:cNvSpPr txBox="1"/>
          <p:nvPr/>
        </p:nvSpPr>
        <p:spPr>
          <a:xfrm>
            <a:off x="720150" y="933525"/>
            <a:ext cx="7704000" cy="3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rPr>
              <a:t>Text</a:t>
            </a:r>
            <a:endParaRPr sz="1800">
              <a:solidFill>
                <a:schemeClr val="dk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1123" name="Google Shape;1123;g2add99aec68_0_91" title="B4UA_culture group presentation vide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1ee937af99b_0_0"/>
          <p:cNvSpPr txBox="1"/>
          <p:nvPr>
            <p:ph type="title"/>
          </p:nvPr>
        </p:nvSpPr>
        <p:spPr>
          <a:xfrm>
            <a:off x="720000" y="377255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Special thanks to Janika Leoste!</a:t>
            </a:r>
            <a:endParaRPr sz="2100"/>
          </a:p>
        </p:txBody>
      </p:sp>
      <p:pic>
        <p:nvPicPr>
          <p:cNvPr id="1129" name="Google Shape;1129;g1ee937af99b_0_0"/>
          <p:cNvPicPr preferRelativeResize="0"/>
          <p:nvPr/>
        </p:nvPicPr>
        <p:blipFill rotWithShape="1">
          <a:blip r:embed="rId3">
            <a:alphaModFix/>
          </a:blip>
          <a:srcRect b="11539" l="14136" r="4944" t="31863"/>
          <a:stretch/>
        </p:blipFill>
        <p:spPr>
          <a:xfrm>
            <a:off x="445850" y="1401463"/>
            <a:ext cx="4529925" cy="21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g1ee937af99b_0_0"/>
          <p:cNvPicPr preferRelativeResize="0"/>
          <p:nvPr/>
        </p:nvPicPr>
        <p:blipFill rotWithShape="1">
          <a:blip r:embed="rId4">
            <a:alphaModFix/>
          </a:blip>
          <a:srcRect b="12820" l="21081" r="4712" t="22197"/>
          <a:stretch/>
        </p:blipFill>
        <p:spPr>
          <a:xfrm>
            <a:off x="5300004" y="1385613"/>
            <a:ext cx="3263521" cy="21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g1ee937af99b_0_0"/>
          <p:cNvSpPr txBox="1"/>
          <p:nvPr>
            <p:ph type="title"/>
          </p:nvPr>
        </p:nvSpPr>
        <p:spPr>
          <a:xfrm>
            <a:off x="1595550" y="425075"/>
            <a:ext cx="59529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4900"/>
              <a:t>EdTech Hack 2023</a:t>
            </a:r>
            <a:endParaRPr sz="4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5"/>
          <p:cNvSpPr txBox="1"/>
          <p:nvPr>
            <p:ph type="title"/>
          </p:nvPr>
        </p:nvSpPr>
        <p:spPr>
          <a:xfrm>
            <a:off x="1917150" y="1635300"/>
            <a:ext cx="5309700" cy="30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7300"/>
              <a:t>THANK YOU</a:t>
            </a:r>
            <a:r>
              <a:rPr lang="en" sz="7300"/>
              <a:t> </a:t>
            </a:r>
            <a:r>
              <a:rPr lang="en" sz="7300">
                <a:solidFill>
                  <a:schemeClr val="accent1"/>
                </a:solidFill>
              </a:rPr>
              <a:t>FOR YOUR ATTENTION!</a:t>
            </a:r>
            <a:endParaRPr sz="7300">
              <a:solidFill>
                <a:schemeClr val="accent1"/>
              </a:solidFill>
            </a:endParaRPr>
          </a:p>
        </p:txBody>
      </p:sp>
      <p:grpSp>
        <p:nvGrpSpPr>
          <p:cNvPr id="1137" name="Google Shape;1137;p15"/>
          <p:cNvGrpSpPr/>
          <p:nvPr/>
        </p:nvGrpSpPr>
        <p:grpSpPr>
          <a:xfrm rot="-424194">
            <a:off x="5513127" y="-985480"/>
            <a:ext cx="3889897" cy="3593124"/>
            <a:chOff x="-802548" y="2346862"/>
            <a:chExt cx="3867282" cy="3572235"/>
          </a:xfrm>
        </p:grpSpPr>
        <p:grpSp>
          <p:nvGrpSpPr>
            <p:cNvPr id="1138" name="Google Shape;1138;p15"/>
            <p:cNvGrpSpPr/>
            <p:nvPr/>
          </p:nvGrpSpPr>
          <p:grpSpPr>
            <a:xfrm rot="-530587">
              <a:off x="1180796" y="3901973"/>
              <a:ext cx="1748753" cy="1893964"/>
              <a:chOff x="672475" y="2540000"/>
              <a:chExt cx="949275" cy="1028100"/>
            </a:xfrm>
          </p:grpSpPr>
          <p:sp>
            <p:nvSpPr>
              <p:cNvPr id="1139" name="Google Shape;1139;p15"/>
              <p:cNvSpPr/>
              <p:nvPr/>
            </p:nvSpPr>
            <p:spPr>
              <a:xfrm>
                <a:off x="729625" y="2541375"/>
                <a:ext cx="892125" cy="1026725"/>
              </a:xfrm>
              <a:custGeom>
                <a:rect b="b" l="l" r="r" t="t"/>
                <a:pathLst>
                  <a:path extrusionOk="0" h="41069" w="35685">
                    <a:moveTo>
                      <a:pt x="6677" y="0"/>
                    </a:moveTo>
                    <a:cubicBezTo>
                      <a:pt x="6117" y="0"/>
                      <a:pt x="5863" y="167"/>
                      <a:pt x="5863" y="167"/>
                    </a:cubicBezTo>
                    <a:lnTo>
                      <a:pt x="1" y="7417"/>
                    </a:lnTo>
                    <a:lnTo>
                      <a:pt x="4222" y="10642"/>
                    </a:lnTo>
                    <a:cubicBezTo>
                      <a:pt x="8599" y="13710"/>
                      <a:pt x="13875" y="19846"/>
                      <a:pt x="18741" y="29539"/>
                    </a:cubicBezTo>
                    <a:cubicBezTo>
                      <a:pt x="23607" y="39212"/>
                      <a:pt x="28903" y="41069"/>
                      <a:pt x="28903" y="41069"/>
                    </a:cubicBezTo>
                    <a:lnTo>
                      <a:pt x="35684" y="32392"/>
                    </a:lnTo>
                    <a:cubicBezTo>
                      <a:pt x="35684" y="32392"/>
                      <a:pt x="31854" y="29793"/>
                      <a:pt x="29001" y="26138"/>
                    </a:cubicBezTo>
                    <a:cubicBezTo>
                      <a:pt x="23646" y="19279"/>
                      <a:pt x="20715" y="11501"/>
                      <a:pt x="14481" y="5052"/>
                    </a:cubicBezTo>
                    <a:cubicBezTo>
                      <a:pt x="10283" y="709"/>
                      <a:pt x="7831" y="0"/>
                      <a:pt x="6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15"/>
              <p:cNvSpPr/>
              <p:nvPr/>
            </p:nvSpPr>
            <p:spPr>
              <a:xfrm>
                <a:off x="816600" y="2540000"/>
                <a:ext cx="804650" cy="929425"/>
              </a:xfrm>
              <a:custGeom>
                <a:rect b="b" l="l" r="r" t="t"/>
                <a:pathLst>
                  <a:path extrusionOk="0" h="37177" w="32186">
                    <a:moveTo>
                      <a:pt x="3172" y="1"/>
                    </a:moveTo>
                    <a:cubicBezTo>
                      <a:pt x="2618" y="1"/>
                      <a:pt x="2365" y="163"/>
                      <a:pt x="2365" y="163"/>
                    </a:cubicBezTo>
                    <a:lnTo>
                      <a:pt x="0" y="3134"/>
                    </a:lnTo>
                    <a:cubicBezTo>
                      <a:pt x="586" y="3583"/>
                      <a:pt x="1681" y="4424"/>
                      <a:pt x="3733" y="6006"/>
                    </a:cubicBezTo>
                    <a:cubicBezTo>
                      <a:pt x="8247" y="9192"/>
                      <a:pt x="13699" y="15621"/>
                      <a:pt x="18780" y="25627"/>
                    </a:cubicBezTo>
                    <a:cubicBezTo>
                      <a:pt x="22649" y="33248"/>
                      <a:pt x="26714" y="36199"/>
                      <a:pt x="28453" y="37176"/>
                    </a:cubicBezTo>
                    <a:lnTo>
                      <a:pt x="32186" y="32388"/>
                    </a:lnTo>
                    <a:cubicBezTo>
                      <a:pt x="32186" y="32388"/>
                      <a:pt x="28356" y="29809"/>
                      <a:pt x="25502" y="26135"/>
                    </a:cubicBezTo>
                    <a:cubicBezTo>
                      <a:pt x="20148" y="19276"/>
                      <a:pt x="17217" y="11498"/>
                      <a:pt x="10983" y="5049"/>
                    </a:cubicBezTo>
                    <a:cubicBezTo>
                      <a:pt x="6784" y="705"/>
                      <a:pt x="4325" y="1"/>
                      <a:pt x="31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15"/>
              <p:cNvSpPr/>
              <p:nvPr/>
            </p:nvSpPr>
            <p:spPr>
              <a:xfrm>
                <a:off x="672475" y="2545050"/>
                <a:ext cx="338100" cy="277125"/>
              </a:xfrm>
              <a:custGeom>
                <a:rect b="b" l="l" r="r" t="t"/>
                <a:pathLst>
                  <a:path extrusionOk="0" h="11085" w="13524">
                    <a:moveTo>
                      <a:pt x="8130" y="0"/>
                    </a:moveTo>
                    <a:lnTo>
                      <a:pt x="0" y="8208"/>
                    </a:lnTo>
                    <a:cubicBezTo>
                      <a:pt x="0" y="8208"/>
                      <a:pt x="6441" y="11085"/>
                      <a:pt x="10218" y="11085"/>
                    </a:cubicBezTo>
                    <a:cubicBezTo>
                      <a:pt x="11163" y="11085"/>
                      <a:pt x="11940" y="10905"/>
                      <a:pt x="12409" y="10455"/>
                    </a:cubicBezTo>
                    <a:cubicBezTo>
                      <a:pt x="12409" y="10455"/>
                      <a:pt x="13523" y="9752"/>
                      <a:pt x="11081" y="6645"/>
                    </a:cubicBezTo>
                    <a:cubicBezTo>
                      <a:pt x="8638" y="3557"/>
                      <a:pt x="7016" y="1271"/>
                      <a:pt x="81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2" name="Google Shape;1142;p15"/>
            <p:cNvSpPr/>
            <p:nvPr/>
          </p:nvSpPr>
          <p:spPr>
            <a:xfrm rot="-530587">
              <a:off x="1087355" y="4005931"/>
              <a:ext cx="622847" cy="510519"/>
            </a:xfrm>
            <a:custGeom>
              <a:rect b="b" l="l" r="r" t="t"/>
              <a:pathLst>
                <a:path extrusionOk="0" h="11085" w="13524">
                  <a:moveTo>
                    <a:pt x="8130" y="0"/>
                  </a:moveTo>
                  <a:lnTo>
                    <a:pt x="0" y="8208"/>
                  </a:lnTo>
                  <a:cubicBezTo>
                    <a:pt x="0" y="8208"/>
                    <a:pt x="6441" y="11085"/>
                    <a:pt x="10218" y="11085"/>
                  </a:cubicBezTo>
                  <a:cubicBezTo>
                    <a:pt x="11163" y="11085"/>
                    <a:pt x="11940" y="10905"/>
                    <a:pt x="12409" y="10455"/>
                  </a:cubicBezTo>
                  <a:cubicBezTo>
                    <a:pt x="12409" y="10455"/>
                    <a:pt x="13523" y="9752"/>
                    <a:pt x="11081" y="6645"/>
                  </a:cubicBezTo>
                  <a:cubicBezTo>
                    <a:pt x="8638" y="3557"/>
                    <a:pt x="7016" y="1271"/>
                    <a:pt x="8130" y="0"/>
                  </a:cubicBezTo>
                  <a:close/>
                </a:path>
              </a:pathLst>
            </a:custGeom>
            <a:solidFill>
              <a:srgbClr val="212529">
                <a:alpha val="5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3" name="Google Shape;1143;p15"/>
            <p:cNvGrpSpPr/>
            <p:nvPr/>
          </p:nvGrpSpPr>
          <p:grpSpPr>
            <a:xfrm rot="-530587">
              <a:off x="-621776" y="2500057"/>
              <a:ext cx="2187979" cy="2521002"/>
              <a:chOff x="-204975" y="1653925"/>
              <a:chExt cx="1187700" cy="1368475"/>
            </a:xfrm>
          </p:grpSpPr>
          <p:sp>
            <p:nvSpPr>
              <p:cNvPr id="1144" name="Google Shape;1144;p15"/>
              <p:cNvSpPr/>
              <p:nvPr/>
            </p:nvSpPr>
            <p:spPr>
              <a:xfrm>
                <a:off x="-204975" y="1653925"/>
                <a:ext cx="1187700" cy="1368475"/>
              </a:xfrm>
              <a:custGeom>
                <a:rect b="b" l="l" r="r" t="t"/>
                <a:pathLst>
                  <a:path extrusionOk="0" h="54739" w="47508">
                    <a:moveTo>
                      <a:pt x="6665" y="1"/>
                    </a:moveTo>
                    <a:lnTo>
                      <a:pt x="1" y="8501"/>
                    </a:lnTo>
                    <a:cubicBezTo>
                      <a:pt x="1" y="8501"/>
                      <a:pt x="6997" y="13797"/>
                      <a:pt x="14599" y="28708"/>
                    </a:cubicBezTo>
                    <a:cubicBezTo>
                      <a:pt x="22200" y="43599"/>
                      <a:pt x="30838" y="53233"/>
                      <a:pt x="38616" y="54738"/>
                    </a:cubicBezTo>
                    <a:cubicBezTo>
                      <a:pt x="46627" y="46727"/>
                      <a:pt x="47507" y="46101"/>
                      <a:pt x="47507" y="46100"/>
                    </a:cubicBezTo>
                    <a:lnTo>
                      <a:pt x="47507" y="46100"/>
                    </a:lnTo>
                    <a:cubicBezTo>
                      <a:pt x="47507" y="46101"/>
                      <a:pt x="47050" y="46259"/>
                      <a:pt x="46216" y="46259"/>
                    </a:cubicBezTo>
                    <a:cubicBezTo>
                      <a:pt x="43648" y="46259"/>
                      <a:pt x="37509" y="44756"/>
                      <a:pt x="30134" y="32499"/>
                    </a:cubicBezTo>
                    <a:cubicBezTo>
                      <a:pt x="20363" y="16279"/>
                      <a:pt x="14481" y="4984"/>
                      <a:pt x="66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15"/>
              <p:cNvSpPr/>
              <p:nvPr/>
            </p:nvSpPr>
            <p:spPr>
              <a:xfrm>
                <a:off x="-120950" y="1653925"/>
                <a:ext cx="1103675" cy="1267825"/>
              </a:xfrm>
              <a:custGeom>
                <a:rect b="b" l="l" r="r" t="t"/>
                <a:pathLst>
                  <a:path extrusionOk="0" h="50713" w="44147">
                    <a:moveTo>
                      <a:pt x="3304" y="1"/>
                    </a:moveTo>
                    <a:cubicBezTo>
                      <a:pt x="1936" y="1740"/>
                      <a:pt x="861" y="3127"/>
                      <a:pt x="1" y="4222"/>
                    </a:cubicBezTo>
                    <a:cubicBezTo>
                      <a:pt x="7525" y="9537"/>
                      <a:pt x="13465" y="20774"/>
                      <a:pt x="23119" y="36720"/>
                    </a:cubicBezTo>
                    <a:cubicBezTo>
                      <a:pt x="30584" y="49110"/>
                      <a:pt x="36740" y="50693"/>
                      <a:pt x="39339" y="50712"/>
                    </a:cubicBezTo>
                    <a:cubicBezTo>
                      <a:pt x="43579" y="46511"/>
                      <a:pt x="44146" y="46101"/>
                      <a:pt x="44146" y="46100"/>
                    </a:cubicBezTo>
                    <a:lnTo>
                      <a:pt x="44146" y="46100"/>
                    </a:lnTo>
                    <a:cubicBezTo>
                      <a:pt x="44146" y="46101"/>
                      <a:pt x="43690" y="46259"/>
                      <a:pt x="42857" y="46259"/>
                    </a:cubicBezTo>
                    <a:cubicBezTo>
                      <a:pt x="40291" y="46259"/>
                      <a:pt x="34151" y="44755"/>
                      <a:pt x="26773" y="32480"/>
                    </a:cubicBezTo>
                    <a:cubicBezTo>
                      <a:pt x="17002" y="16260"/>
                      <a:pt x="11120" y="4984"/>
                      <a:pt x="3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46" name="Google Shape;1146;p15"/>
          <p:cNvGrpSpPr/>
          <p:nvPr/>
        </p:nvGrpSpPr>
        <p:grpSpPr>
          <a:xfrm flipH="1" rot="424194">
            <a:off x="-259023" y="-985480"/>
            <a:ext cx="3889897" cy="3593124"/>
            <a:chOff x="-802548" y="2346862"/>
            <a:chExt cx="3867282" cy="3572235"/>
          </a:xfrm>
        </p:grpSpPr>
        <p:grpSp>
          <p:nvGrpSpPr>
            <p:cNvPr id="1147" name="Google Shape;1147;p15"/>
            <p:cNvGrpSpPr/>
            <p:nvPr/>
          </p:nvGrpSpPr>
          <p:grpSpPr>
            <a:xfrm rot="-530587">
              <a:off x="1180796" y="3901973"/>
              <a:ext cx="1748753" cy="1893964"/>
              <a:chOff x="672475" y="2540000"/>
              <a:chExt cx="949275" cy="1028100"/>
            </a:xfrm>
          </p:grpSpPr>
          <p:sp>
            <p:nvSpPr>
              <p:cNvPr id="1148" name="Google Shape;1148;p15"/>
              <p:cNvSpPr/>
              <p:nvPr/>
            </p:nvSpPr>
            <p:spPr>
              <a:xfrm>
                <a:off x="729625" y="2541375"/>
                <a:ext cx="892125" cy="1026725"/>
              </a:xfrm>
              <a:custGeom>
                <a:rect b="b" l="l" r="r" t="t"/>
                <a:pathLst>
                  <a:path extrusionOk="0" h="41069" w="35685">
                    <a:moveTo>
                      <a:pt x="6677" y="0"/>
                    </a:moveTo>
                    <a:cubicBezTo>
                      <a:pt x="6117" y="0"/>
                      <a:pt x="5863" y="167"/>
                      <a:pt x="5863" y="167"/>
                    </a:cubicBezTo>
                    <a:lnTo>
                      <a:pt x="1" y="7417"/>
                    </a:lnTo>
                    <a:lnTo>
                      <a:pt x="4222" y="10642"/>
                    </a:lnTo>
                    <a:cubicBezTo>
                      <a:pt x="8599" y="13710"/>
                      <a:pt x="13875" y="19846"/>
                      <a:pt x="18741" y="29539"/>
                    </a:cubicBezTo>
                    <a:cubicBezTo>
                      <a:pt x="23607" y="39212"/>
                      <a:pt x="28903" y="41069"/>
                      <a:pt x="28903" y="41069"/>
                    </a:cubicBezTo>
                    <a:lnTo>
                      <a:pt x="35684" y="32392"/>
                    </a:lnTo>
                    <a:cubicBezTo>
                      <a:pt x="35684" y="32392"/>
                      <a:pt x="31854" y="29793"/>
                      <a:pt x="29001" y="26138"/>
                    </a:cubicBezTo>
                    <a:cubicBezTo>
                      <a:pt x="23646" y="19279"/>
                      <a:pt x="20715" y="11501"/>
                      <a:pt x="14481" y="5052"/>
                    </a:cubicBezTo>
                    <a:cubicBezTo>
                      <a:pt x="10283" y="709"/>
                      <a:pt x="7831" y="0"/>
                      <a:pt x="6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15"/>
              <p:cNvSpPr/>
              <p:nvPr/>
            </p:nvSpPr>
            <p:spPr>
              <a:xfrm>
                <a:off x="816600" y="2540000"/>
                <a:ext cx="804650" cy="929425"/>
              </a:xfrm>
              <a:custGeom>
                <a:rect b="b" l="l" r="r" t="t"/>
                <a:pathLst>
                  <a:path extrusionOk="0" h="37177" w="32186">
                    <a:moveTo>
                      <a:pt x="3172" y="1"/>
                    </a:moveTo>
                    <a:cubicBezTo>
                      <a:pt x="2618" y="1"/>
                      <a:pt x="2365" y="163"/>
                      <a:pt x="2365" y="163"/>
                    </a:cubicBezTo>
                    <a:lnTo>
                      <a:pt x="0" y="3134"/>
                    </a:lnTo>
                    <a:cubicBezTo>
                      <a:pt x="586" y="3583"/>
                      <a:pt x="1681" y="4424"/>
                      <a:pt x="3733" y="6006"/>
                    </a:cubicBezTo>
                    <a:cubicBezTo>
                      <a:pt x="8247" y="9192"/>
                      <a:pt x="13699" y="15621"/>
                      <a:pt x="18780" y="25627"/>
                    </a:cubicBezTo>
                    <a:cubicBezTo>
                      <a:pt x="22649" y="33248"/>
                      <a:pt x="26714" y="36199"/>
                      <a:pt x="28453" y="37176"/>
                    </a:cubicBezTo>
                    <a:lnTo>
                      <a:pt x="32186" y="32388"/>
                    </a:lnTo>
                    <a:cubicBezTo>
                      <a:pt x="32186" y="32388"/>
                      <a:pt x="28356" y="29809"/>
                      <a:pt x="25502" y="26135"/>
                    </a:cubicBezTo>
                    <a:cubicBezTo>
                      <a:pt x="20148" y="19276"/>
                      <a:pt x="17217" y="11498"/>
                      <a:pt x="10983" y="5049"/>
                    </a:cubicBezTo>
                    <a:cubicBezTo>
                      <a:pt x="6784" y="705"/>
                      <a:pt x="4325" y="1"/>
                      <a:pt x="31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15"/>
              <p:cNvSpPr/>
              <p:nvPr/>
            </p:nvSpPr>
            <p:spPr>
              <a:xfrm>
                <a:off x="672475" y="2545050"/>
                <a:ext cx="338100" cy="277125"/>
              </a:xfrm>
              <a:custGeom>
                <a:rect b="b" l="l" r="r" t="t"/>
                <a:pathLst>
                  <a:path extrusionOk="0" h="11085" w="13524">
                    <a:moveTo>
                      <a:pt x="8130" y="0"/>
                    </a:moveTo>
                    <a:lnTo>
                      <a:pt x="0" y="8208"/>
                    </a:lnTo>
                    <a:cubicBezTo>
                      <a:pt x="0" y="8208"/>
                      <a:pt x="6441" y="11085"/>
                      <a:pt x="10218" y="11085"/>
                    </a:cubicBezTo>
                    <a:cubicBezTo>
                      <a:pt x="11163" y="11085"/>
                      <a:pt x="11940" y="10905"/>
                      <a:pt x="12409" y="10455"/>
                    </a:cubicBezTo>
                    <a:cubicBezTo>
                      <a:pt x="12409" y="10455"/>
                      <a:pt x="13523" y="9752"/>
                      <a:pt x="11081" y="6645"/>
                    </a:cubicBezTo>
                    <a:cubicBezTo>
                      <a:pt x="8638" y="3557"/>
                      <a:pt x="7016" y="1271"/>
                      <a:pt x="81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51" name="Google Shape;1151;p15"/>
            <p:cNvSpPr/>
            <p:nvPr/>
          </p:nvSpPr>
          <p:spPr>
            <a:xfrm rot="-530587">
              <a:off x="1087355" y="4005931"/>
              <a:ext cx="622847" cy="510519"/>
            </a:xfrm>
            <a:custGeom>
              <a:rect b="b" l="l" r="r" t="t"/>
              <a:pathLst>
                <a:path extrusionOk="0" h="11085" w="13524">
                  <a:moveTo>
                    <a:pt x="8130" y="0"/>
                  </a:moveTo>
                  <a:lnTo>
                    <a:pt x="0" y="8208"/>
                  </a:lnTo>
                  <a:cubicBezTo>
                    <a:pt x="0" y="8208"/>
                    <a:pt x="6441" y="11085"/>
                    <a:pt x="10218" y="11085"/>
                  </a:cubicBezTo>
                  <a:cubicBezTo>
                    <a:pt x="11163" y="11085"/>
                    <a:pt x="11940" y="10905"/>
                    <a:pt x="12409" y="10455"/>
                  </a:cubicBezTo>
                  <a:cubicBezTo>
                    <a:pt x="12409" y="10455"/>
                    <a:pt x="13523" y="9752"/>
                    <a:pt x="11081" y="6645"/>
                  </a:cubicBezTo>
                  <a:cubicBezTo>
                    <a:pt x="8638" y="3557"/>
                    <a:pt x="7016" y="1271"/>
                    <a:pt x="8130" y="0"/>
                  </a:cubicBezTo>
                  <a:close/>
                </a:path>
              </a:pathLst>
            </a:custGeom>
            <a:solidFill>
              <a:srgbClr val="212529">
                <a:alpha val="5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52" name="Google Shape;1152;p15"/>
            <p:cNvGrpSpPr/>
            <p:nvPr/>
          </p:nvGrpSpPr>
          <p:grpSpPr>
            <a:xfrm rot="-530587">
              <a:off x="-621776" y="2500057"/>
              <a:ext cx="2187979" cy="2521002"/>
              <a:chOff x="-204975" y="1653925"/>
              <a:chExt cx="1187700" cy="1368475"/>
            </a:xfrm>
          </p:grpSpPr>
          <p:sp>
            <p:nvSpPr>
              <p:cNvPr id="1153" name="Google Shape;1153;p15"/>
              <p:cNvSpPr/>
              <p:nvPr/>
            </p:nvSpPr>
            <p:spPr>
              <a:xfrm>
                <a:off x="-204975" y="1653925"/>
                <a:ext cx="1187700" cy="1368475"/>
              </a:xfrm>
              <a:custGeom>
                <a:rect b="b" l="l" r="r" t="t"/>
                <a:pathLst>
                  <a:path extrusionOk="0" h="54739" w="47508">
                    <a:moveTo>
                      <a:pt x="6665" y="1"/>
                    </a:moveTo>
                    <a:lnTo>
                      <a:pt x="1" y="8501"/>
                    </a:lnTo>
                    <a:cubicBezTo>
                      <a:pt x="1" y="8501"/>
                      <a:pt x="6997" y="13797"/>
                      <a:pt x="14599" y="28708"/>
                    </a:cubicBezTo>
                    <a:cubicBezTo>
                      <a:pt x="22200" y="43599"/>
                      <a:pt x="30838" y="53233"/>
                      <a:pt x="38616" y="54738"/>
                    </a:cubicBezTo>
                    <a:cubicBezTo>
                      <a:pt x="46627" y="46727"/>
                      <a:pt x="47507" y="46101"/>
                      <a:pt x="47507" y="46100"/>
                    </a:cubicBezTo>
                    <a:lnTo>
                      <a:pt x="47507" y="46100"/>
                    </a:lnTo>
                    <a:cubicBezTo>
                      <a:pt x="47507" y="46101"/>
                      <a:pt x="47050" y="46259"/>
                      <a:pt x="46216" y="46259"/>
                    </a:cubicBezTo>
                    <a:cubicBezTo>
                      <a:pt x="43648" y="46259"/>
                      <a:pt x="37509" y="44756"/>
                      <a:pt x="30134" y="32499"/>
                    </a:cubicBezTo>
                    <a:cubicBezTo>
                      <a:pt x="20363" y="16279"/>
                      <a:pt x="14481" y="4984"/>
                      <a:pt x="66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15"/>
              <p:cNvSpPr/>
              <p:nvPr/>
            </p:nvSpPr>
            <p:spPr>
              <a:xfrm>
                <a:off x="-120950" y="1653925"/>
                <a:ext cx="1103675" cy="1267825"/>
              </a:xfrm>
              <a:custGeom>
                <a:rect b="b" l="l" r="r" t="t"/>
                <a:pathLst>
                  <a:path extrusionOk="0" h="50713" w="44147">
                    <a:moveTo>
                      <a:pt x="3304" y="1"/>
                    </a:moveTo>
                    <a:cubicBezTo>
                      <a:pt x="1936" y="1740"/>
                      <a:pt x="861" y="3127"/>
                      <a:pt x="1" y="4222"/>
                    </a:cubicBezTo>
                    <a:cubicBezTo>
                      <a:pt x="7525" y="9537"/>
                      <a:pt x="13465" y="20774"/>
                      <a:pt x="23119" y="36720"/>
                    </a:cubicBezTo>
                    <a:cubicBezTo>
                      <a:pt x="30584" y="49110"/>
                      <a:pt x="36740" y="50693"/>
                      <a:pt x="39339" y="50712"/>
                    </a:cubicBezTo>
                    <a:cubicBezTo>
                      <a:pt x="43579" y="46511"/>
                      <a:pt x="44146" y="46101"/>
                      <a:pt x="44146" y="46100"/>
                    </a:cubicBezTo>
                    <a:lnTo>
                      <a:pt x="44146" y="46100"/>
                    </a:lnTo>
                    <a:cubicBezTo>
                      <a:pt x="44146" y="46101"/>
                      <a:pt x="43690" y="46259"/>
                      <a:pt x="42857" y="46259"/>
                    </a:cubicBezTo>
                    <a:cubicBezTo>
                      <a:pt x="40291" y="46259"/>
                      <a:pt x="34151" y="44755"/>
                      <a:pt x="26773" y="32480"/>
                    </a:cubicBezTo>
                    <a:cubicBezTo>
                      <a:pt x="17002" y="16260"/>
                      <a:pt x="11120" y="4984"/>
                      <a:pt x="3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55" name="Google Shape;1155;p15"/>
          <p:cNvGrpSpPr/>
          <p:nvPr/>
        </p:nvGrpSpPr>
        <p:grpSpPr>
          <a:xfrm flipH="1">
            <a:off x="4199560" y="410135"/>
            <a:ext cx="744888" cy="801900"/>
            <a:chOff x="1447473" y="1287100"/>
            <a:chExt cx="516065" cy="555525"/>
          </a:xfrm>
        </p:grpSpPr>
        <p:sp>
          <p:nvSpPr>
            <p:cNvPr id="1156" name="Google Shape;1156;p15"/>
            <p:cNvSpPr/>
            <p:nvPr/>
          </p:nvSpPr>
          <p:spPr>
            <a:xfrm>
              <a:off x="1615663" y="1287100"/>
              <a:ext cx="238925" cy="327850"/>
            </a:xfrm>
            <a:custGeom>
              <a:rect b="b" l="l" r="r" t="t"/>
              <a:pathLst>
                <a:path extrusionOk="0" h="13114" w="9557">
                  <a:moveTo>
                    <a:pt x="7329" y="1"/>
                  </a:moveTo>
                  <a:cubicBezTo>
                    <a:pt x="7329" y="1"/>
                    <a:pt x="4769" y="2385"/>
                    <a:pt x="2834" y="4417"/>
                  </a:cubicBezTo>
                  <a:cubicBezTo>
                    <a:pt x="900" y="6411"/>
                    <a:pt x="1329" y="6938"/>
                    <a:pt x="1329" y="9303"/>
                  </a:cubicBezTo>
                  <a:cubicBezTo>
                    <a:pt x="1329" y="11648"/>
                    <a:pt x="1" y="12039"/>
                    <a:pt x="1" y="12039"/>
                  </a:cubicBezTo>
                  <a:lnTo>
                    <a:pt x="1271" y="13114"/>
                  </a:lnTo>
                  <a:lnTo>
                    <a:pt x="4691" y="10084"/>
                  </a:lnTo>
                  <a:cubicBezTo>
                    <a:pt x="4691" y="10084"/>
                    <a:pt x="7544" y="6391"/>
                    <a:pt x="8560" y="5629"/>
                  </a:cubicBezTo>
                  <a:cubicBezTo>
                    <a:pt x="9557" y="4867"/>
                    <a:pt x="9361" y="3401"/>
                    <a:pt x="9361" y="3401"/>
                  </a:cubicBezTo>
                  <a:lnTo>
                    <a:pt x="9361" y="3401"/>
                  </a:lnTo>
                  <a:lnTo>
                    <a:pt x="7240" y="4024"/>
                  </a:lnTo>
                  <a:lnTo>
                    <a:pt x="7240" y="4024"/>
                  </a:lnTo>
                  <a:cubicBezTo>
                    <a:pt x="9105" y="3473"/>
                    <a:pt x="8560" y="1603"/>
                    <a:pt x="8560" y="1603"/>
                  </a:cubicBezTo>
                  <a:lnTo>
                    <a:pt x="8560" y="1603"/>
                  </a:lnTo>
                  <a:lnTo>
                    <a:pt x="6371" y="2502"/>
                  </a:lnTo>
                  <a:cubicBezTo>
                    <a:pt x="7583" y="1838"/>
                    <a:pt x="7329" y="1"/>
                    <a:pt x="7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5"/>
            <p:cNvSpPr/>
            <p:nvPr/>
          </p:nvSpPr>
          <p:spPr>
            <a:xfrm>
              <a:off x="1450038" y="1330600"/>
              <a:ext cx="513500" cy="512025"/>
            </a:xfrm>
            <a:custGeom>
              <a:rect b="b" l="l" r="r" t="t"/>
              <a:pathLst>
                <a:path extrusionOk="0" h="20481" w="20540">
                  <a:moveTo>
                    <a:pt x="19465" y="0"/>
                  </a:moveTo>
                  <a:cubicBezTo>
                    <a:pt x="19464" y="0"/>
                    <a:pt x="15361" y="2638"/>
                    <a:pt x="13289" y="3967"/>
                  </a:cubicBezTo>
                  <a:cubicBezTo>
                    <a:pt x="11238" y="5276"/>
                    <a:pt x="10925" y="5609"/>
                    <a:pt x="10163" y="7192"/>
                  </a:cubicBezTo>
                  <a:cubicBezTo>
                    <a:pt x="9218" y="9596"/>
                    <a:pt x="8299" y="10200"/>
                    <a:pt x="7372" y="10200"/>
                  </a:cubicBezTo>
                  <a:cubicBezTo>
                    <a:pt x="6860" y="10200"/>
                    <a:pt x="6346" y="10016"/>
                    <a:pt x="5824" y="9849"/>
                  </a:cubicBezTo>
                  <a:cubicBezTo>
                    <a:pt x="4183" y="9341"/>
                    <a:pt x="4202" y="8012"/>
                    <a:pt x="2385" y="7915"/>
                  </a:cubicBezTo>
                  <a:cubicBezTo>
                    <a:pt x="2346" y="7912"/>
                    <a:pt x="2307" y="7911"/>
                    <a:pt x="2269" y="7911"/>
                  </a:cubicBezTo>
                  <a:cubicBezTo>
                    <a:pt x="548" y="7911"/>
                    <a:pt x="548" y="10045"/>
                    <a:pt x="548" y="10045"/>
                  </a:cubicBezTo>
                  <a:lnTo>
                    <a:pt x="1" y="10611"/>
                  </a:lnTo>
                  <a:lnTo>
                    <a:pt x="958" y="10514"/>
                  </a:lnTo>
                  <a:cubicBezTo>
                    <a:pt x="1857" y="10650"/>
                    <a:pt x="2620" y="11354"/>
                    <a:pt x="3753" y="13543"/>
                  </a:cubicBezTo>
                  <a:cubicBezTo>
                    <a:pt x="4956" y="16092"/>
                    <a:pt x="7329" y="16382"/>
                    <a:pt x="8874" y="16382"/>
                  </a:cubicBezTo>
                  <a:cubicBezTo>
                    <a:pt x="9011" y="16382"/>
                    <a:pt x="9141" y="16379"/>
                    <a:pt x="9264" y="16376"/>
                  </a:cubicBezTo>
                  <a:cubicBezTo>
                    <a:pt x="9368" y="16372"/>
                    <a:pt x="9470" y="16370"/>
                    <a:pt x="9570" y="16370"/>
                  </a:cubicBezTo>
                  <a:cubicBezTo>
                    <a:pt x="10930" y="16370"/>
                    <a:pt x="11904" y="16741"/>
                    <a:pt x="12996" y="17451"/>
                  </a:cubicBezTo>
                  <a:cubicBezTo>
                    <a:pt x="14110" y="18233"/>
                    <a:pt x="14599" y="19620"/>
                    <a:pt x="14755" y="20207"/>
                  </a:cubicBezTo>
                  <a:cubicBezTo>
                    <a:pt x="14814" y="20343"/>
                    <a:pt x="14951" y="20480"/>
                    <a:pt x="15126" y="20480"/>
                  </a:cubicBezTo>
                  <a:lnTo>
                    <a:pt x="15146" y="20480"/>
                  </a:lnTo>
                  <a:cubicBezTo>
                    <a:pt x="15478" y="20480"/>
                    <a:pt x="15635" y="20128"/>
                    <a:pt x="15478" y="19894"/>
                  </a:cubicBezTo>
                  <a:lnTo>
                    <a:pt x="14247" y="18076"/>
                  </a:lnTo>
                  <a:lnTo>
                    <a:pt x="14247" y="18076"/>
                  </a:lnTo>
                  <a:cubicBezTo>
                    <a:pt x="14247" y="18077"/>
                    <a:pt x="15420" y="19308"/>
                    <a:pt x="16318" y="20089"/>
                  </a:cubicBezTo>
                  <a:cubicBezTo>
                    <a:pt x="16474" y="20190"/>
                    <a:pt x="16602" y="20228"/>
                    <a:pt x="16706" y="20228"/>
                  </a:cubicBezTo>
                  <a:cubicBezTo>
                    <a:pt x="17048" y="20228"/>
                    <a:pt x="17139" y="19816"/>
                    <a:pt x="17139" y="19816"/>
                  </a:cubicBezTo>
                  <a:lnTo>
                    <a:pt x="14755" y="17607"/>
                  </a:lnTo>
                  <a:lnTo>
                    <a:pt x="14755" y="17607"/>
                  </a:lnTo>
                  <a:cubicBezTo>
                    <a:pt x="14756" y="17608"/>
                    <a:pt x="16221" y="18839"/>
                    <a:pt x="17686" y="19738"/>
                  </a:cubicBezTo>
                  <a:cubicBezTo>
                    <a:pt x="17798" y="19788"/>
                    <a:pt x="17889" y="19809"/>
                    <a:pt x="17963" y="19809"/>
                  </a:cubicBezTo>
                  <a:cubicBezTo>
                    <a:pt x="18292" y="19809"/>
                    <a:pt x="18292" y="19405"/>
                    <a:pt x="18292" y="19405"/>
                  </a:cubicBezTo>
                  <a:lnTo>
                    <a:pt x="15126" y="17021"/>
                  </a:lnTo>
                  <a:lnTo>
                    <a:pt x="15126" y="17021"/>
                  </a:lnTo>
                  <a:cubicBezTo>
                    <a:pt x="15127" y="17022"/>
                    <a:pt x="16964" y="18194"/>
                    <a:pt x="18624" y="19054"/>
                  </a:cubicBezTo>
                  <a:cubicBezTo>
                    <a:pt x="20031" y="18819"/>
                    <a:pt x="19035" y="17842"/>
                    <a:pt x="19035" y="17842"/>
                  </a:cubicBezTo>
                  <a:cubicBezTo>
                    <a:pt x="19035" y="17842"/>
                    <a:pt x="18038" y="17842"/>
                    <a:pt x="15341" y="16318"/>
                  </a:cubicBezTo>
                  <a:lnTo>
                    <a:pt x="15341" y="16318"/>
                  </a:lnTo>
                  <a:cubicBezTo>
                    <a:pt x="16709" y="16982"/>
                    <a:pt x="19133" y="17392"/>
                    <a:pt x="19133" y="17392"/>
                  </a:cubicBezTo>
                  <a:cubicBezTo>
                    <a:pt x="19133" y="17392"/>
                    <a:pt x="19738" y="17002"/>
                    <a:pt x="19133" y="16630"/>
                  </a:cubicBezTo>
                  <a:cubicBezTo>
                    <a:pt x="17862" y="16533"/>
                    <a:pt x="15791" y="15790"/>
                    <a:pt x="15791" y="15790"/>
                  </a:cubicBezTo>
                  <a:lnTo>
                    <a:pt x="15791" y="15790"/>
                  </a:lnTo>
                  <a:cubicBezTo>
                    <a:pt x="15791" y="15790"/>
                    <a:pt x="18273" y="16298"/>
                    <a:pt x="19035" y="16298"/>
                  </a:cubicBezTo>
                  <a:cubicBezTo>
                    <a:pt x="19797" y="16298"/>
                    <a:pt x="19133" y="15438"/>
                    <a:pt x="19133" y="15438"/>
                  </a:cubicBezTo>
                  <a:cubicBezTo>
                    <a:pt x="19133" y="15438"/>
                    <a:pt x="17980" y="15438"/>
                    <a:pt x="16104" y="15204"/>
                  </a:cubicBezTo>
                  <a:cubicBezTo>
                    <a:pt x="14255" y="14953"/>
                    <a:pt x="13525" y="13963"/>
                    <a:pt x="12008" y="12344"/>
                  </a:cubicBezTo>
                  <a:lnTo>
                    <a:pt x="12008" y="12344"/>
                  </a:lnTo>
                  <a:cubicBezTo>
                    <a:pt x="12549" y="12878"/>
                    <a:pt x="13465" y="12878"/>
                    <a:pt x="13465" y="12878"/>
                  </a:cubicBezTo>
                  <a:lnTo>
                    <a:pt x="12664" y="11002"/>
                  </a:lnTo>
                  <a:lnTo>
                    <a:pt x="12664" y="11002"/>
                  </a:lnTo>
                  <a:cubicBezTo>
                    <a:pt x="12995" y="11774"/>
                    <a:pt x="13706" y="11943"/>
                    <a:pt x="14262" y="11943"/>
                  </a:cubicBezTo>
                  <a:cubicBezTo>
                    <a:pt x="14691" y="11943"/>
                    <a:pt x="15029" y="11843"/>
                    <a:pt x="15029" y="11843"/>
                  </a:cubicBezTo>
                  <a:lnTo>
                    <a:pt x="14032" y="10240"/>
                  </a:lnTo>
                  <a:lnTo>
                    <a:pt x="14032" y="10240"/>
                  </a:lnTo>
                  <a:cubicBezTo>
                    <a:pt x="14430" y="10671"/>
                    <a:pt x="15040" y="10765"/>
                    <a:pt x="15495" y="10765"/>
                  </a:cubicBezTo>
                  <a:cubicBezTo>
                    <a:pt x="15845" y="10765"/>
                    <a:pt x="16104" y="10709"/>
                    <a:pt x="16104" y="10709"/>
                  </a:cubicBezTo>
                  <a:lnTo>
                    <a:pt x="15029" y="9009"/>
                  </a:lnTo>
                  <a:lnTo>
                    <a:pt x="15029" y="9009"/>
                  </a:lnTo>
                  <a:cubicBezTo>
                    <a:pt x="15351" y="9381"/>
                    <a:pt x="15785" y="9499"/>
                    <a:pt x="16207" y="9499"/>
                  </a:cubicBezTo>
                  <a:cubicBezTo>
                    <a:pt x="16937" y="9499"/>
                    <a:pt x="17628" y="9146"/>
                    <a:pt x="17628" y="9146"/>
                  </a:cubicBezTo>
                  <a:lnTo>
                    <a:pt x="15732" y="7602"/>
                  </a:lnTo>
                  <a:lnTo>
                    <a:pt x="15732" y="7602"/>
                  </a:lnTo>
                  <a:cubicBezTo>
                    <a:pt x="16142" y="7714"/>
                    <a:pt x="16496" y="7756"/>
                    <a:pt x="16796" y="7756"/>
                  </a:cubicBezTo>
                  <a:cubicBezTo>
                    <a:pt x="17643" y="7756"/>
                    <a:pt x="18058" y="7426"/>
                    <a:pt x="18058" y="7426"/>
                  </a:cubicBezTo>
                  <a:lnTo>
                    <a:pt x="16436" y="6371"/>
                  </a:lnTo>
                  <a:lnTo>
                    <a:pt x="16436" y="6371"/>
                  </a:lnTo>
                  <a:cubicBezTo>
                    <a:pt x="16859" y="6483"/>
                    <a:pt x="17222" y="6527"/>
                    <a:pt x="17531" y="6527"/>
                  </a:cubicBezTo>
                  <a:cubicBezTo>
                    <a:pt x="18674" y="6527"/>
                    <a:pt x="19074" y="5921"/>
                    <a:pt x="19074" y="5921"/>
                  </a:cubicBezTo>
                  <a:lnTo>
                    <a:pt x="16963" y="5237"/>
                  </a:lnTo>
                  <a:cubicBezTo>
                    <a:pt x="19953" y="5101"/>
                    <a:pt x="20149" y="4104"/>
                    <a:pt x="20149" y="4104"/>
                  </a:cubicBezTo>
                  <a:lnTo>
                    <a:pt x="17745" y="3733"/>
                  </a:lnTo>
                  <a:cubicBezTo>
                    <a:pt x="20520" y="3693"/>
                    <a:pt x="20383" y="2130"/>
                    <a:pt x="20383" y="2130"/>
                  </a:cubicBezTo>
                  <a:lnTo>
                    <a:pt x="20383" y="2130"/>
                  </a:lnTo>
                  <a:lnTo>
                    <a:pt x="18351" y="2326"/>
                  </a:lnTo>
                  <a:cubicBezTo>
                    <a:pt x="20539" y="1231"/>
                    <a:pt x="19465" y="0"/>
                    <a:pt x="19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1495488" y="1557275"/>
              <a:ext cx="17600" cy="17125"/>
            </a:xfrm>
            <a:custGeom>
              <a:rect b="b" l="l" r="r" t="t"/>
              <a:pathLst>
                <a:path extrusionOk="0" h="685" w="704">
                  <a:moveTo>
                    <a:pt x="372" y="1"/>
                  </a:moveTo>
                  <a:cubicBezTo>
                    <a:pt x="137" y="1"/>
                    <a:pt x="0" y="157"/>
                    <a:pt x="0" y="352"/>
                  </a:cubicBezTo>
                  <a:cubicBezTo>
                    <a:pt x="0" y="548"/>
                    <a:pt x="176" y="685"/>
                    <a:pt x="372" y="685"/>
                  </a:cubicBezTo>
                  <a:cubicBezTo>
                    <a:pt x="567" y="685"/>
                    <a:pt x="704" y="548"/>
                    <a:pt x="704" y="352"/>
                  </a:cubicBezTo>
                  <a:cubicBezTo>
                    <a:pt x="704" y="157"/>
                    <a:pt x="567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1447473" y="1576349"/>
              <a:ext cx="30152" cy="20523"/>
            </a:xfrm>
            <a:custGeom>
              <a:rect b="b" l="l" r="r" t="t"/>
              <a:pathLst>
                <a:path extrusionOk="0" h="666" w="978">
                  <a:moveTo>
                    <a:pt x="469" y="1"/>
                  </a:moveTo>
                  <a:lnTo>
                    <a:pt x="0" y="665"/>
                  </a:lnTo>
                  <a:lnTo>
                    <a:pt x="0" y="665"/>
                  </a:lnTo>
                  <a:lnTo>
                    <a:pt x="958" y="567"/>
                  </a:lnTo>
                  <a:cubicBezTo>
                    <a:pt x="977" y="177"/>
                    <a:pt x="469" y="1"/>
                    <a:pt x="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2add99aec68_0_49"/>
          <p:cNvSpPr txBox="1"/>
          <p:nvPr>
            <p:ph type="title"/>
          </p:nvPr>
        </p:nvSpPr>
        <p:spPr>
          <a:xfrm>
            <a:off x="720000" y="3608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g2add99aec68_0_49"/>
          <p:cNvSpPr txBox="1"/>
          <p:nvPr/>
        </p:nvSpPr>
        <p:spPr>
          <a:xfrm>
            <a:off x="720150" y="933525"/>
            <a:ext cx="7704000" cy="3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rPr>
              <a:t>Text</a:t>
            </a:r>
            <a:endParaRPr sz="1800">
              <a:solidFill>
                <a:schemeClr val="dk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753" name="Google Shape;753;g2add99aec68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9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"/>
          <p:cNvSpPr txBox="1"/>
          <p:nvPr>
            <p:ph idx="8" type="title"/>
          </p:nvPr>
        </p:nvSpPr>
        <p:spPr>
          <a:xfrm>
            <a:off x="720000" y="3438525"/>
            <a:ext cx="22614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PROJECT </a:t>
            </a:r>
            <a:r>
              <a:rPr lang="en">
                <a:solidFill>
                  <a:schemeClr val="accent1"/>
                </a:solidFill>
              </a:rPr>
              <a:t>GROUPS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59" name="Google Shape;759;p3"/>
          <p:cNvSpPr txBox="1"/>
          <p:nvPr>
            <p:ph type="title"/>
          </p:nvPr>
        </p:nvSpPr>
        <p:spPr>
          <a:xfrm>
            <a:off x="2311027" y="525475"/>
            <a:ext cx="11286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60" name="Google Shape;760;p3"/>
          <p:cNvSpPr txBox="1"/>
          <p:nvPr>
            <p:ph idx="2" type="title"/>
          </p:nvPr>
        </p:nvSpPr>
        <p:spPr>
          <a:xfrm>
            <a:off x="3396363" y="2105400"/>
            <a:ext cx="11286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61" name="Google Shape;761;p3"/>
          <p:cNvSpPr txBox="1"/>
          <p:nvPr>
            <p:ph idx="4" type="title"/>
          </p:nvPr>
        </p:nvSpPr>
        <p:spPr>
          <a:xfrm>
            <a:off x="4255425" y="3557175"/>
            <a:ext cx="11286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62" name="Google Shape;762;p3"/>
          <p:cNvSpPr txBox="1"/>
          <p:nvPr>
            <p:ph idx="9" type="subTitle"/>
          </p:nvPr>
        </p:nvSpPr>
        <p:spPr>
          <a:xfrm>
            <a:off x="4255425" y="770575"/>
            <a:ext cx="21396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Survey</a:t>
            </a:r>
            <a:endParaRPr/>
          </a:p>
        </p:txBody>
      </p:sp>
      <p:sp>
        <p:nvSpPr>
          <p:cNvPr id="763" name="Google Shape;763;p3"/>
          <p:cNvSpPr txBox="1"/>
          <p:nvPr>
            <p:ph idx="13" type="subTitle"/>
          </p:nvPr>
        </p:nvSpPr>
        <p:spPr>
          <a:xfrm>
            <a:off x="5568451" y="2351088"/>
            <a:ext cx="21396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Language</a:t>
            </a:r>
            <a:endParaRPr/>
          </a:p>
        </p:txBody>
      </p:sp>
      <p:sp>
        <p:nvSpPr>
          <p:cNvPr id="764" name="Google Shape;764;p3"/>
          <p:cNvSpPr txBox="1"/>
          <p:nvPr>
            <p:ph idx="14" type="subTitle"/>
          </p:nvPr>
        </p:nvSpPr>
        <p:spPr>
          <a:xfrm>
            <a:off x="6163775" y="3804063"/>
            <a:ext cx="21396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Culture</a:t>
            </a:r>
            <a:endParaRPr/>
          </a:p>
        </p:txBody>
      </p:sp>
      <p:grpSp>
        <p:nvGrpSpPr>
          <p:cNvPr id="765" name="Google Shape;765;p3"/>
          <p:cNvGrpSpPr/>
          <p:nvPr/>
        </p:nvGrpSpPr>
        <p:grpSpPr>
          <a:xfrm>
            <a:off x="1402051" y="2323197"/>
            <a:ext cx="744888" cy="801900"/>
            <a:chOff x="1447473" y="1287100"/>
            <a:chExt cx="516065" cy="555525"/>
          </a:xfrm>
        </p:grpSpPr>
        <p:sp>
          <p:nvSpPr>
            <p:cNvPr id="766" name="Google Shape;766;p3"/>
            <p:cNvSpPr/>
            <p:nvPr/>
          </p:nvSpPr>
          <p:spPr>
            <a:xfrm>
              <a:off x="1615663" y="1287100"/>
              <a:ext cx="238925" cy="327850"/>
            </a:xfrm>
            <a:custGeom>
              <a:rect b="b" l="l" r="r" t="t"/>
              <a:pathLst>
                <a:path extrusionOk="0" h="13114" w="9557">
                  <a:moveTo>
                    <a:pt x="7329" y="1"/>
                  </a:moveTo>
                  <a:cubicBezTo>
                    <a:pt x="7329" y="1"/>
                    <a:pt x="4769" y="2385"/>
                    <a:pt x="2834" y="4417"/>
                  </a:cubicBezTo>
                  <a:cubicBezTo>
                    <a:pt x="900" y="6411"/>
                    <a:pt x="1329" y="6938"/>
                    <a:pt x="1329" y="9303"/>
                  </a:cubicBezTo>
                  <a:cubicBezTo>
                    <a:pt x="1329" y="11648"/>
                    <a:pt x="1" y="12039"/>
                    <a:pt x="1" y="12039"/>
                  </a:cubicBezTo>
                  <a:lnTo>
                    <a:pt x="1271" y="13114"/>
                  </a:lnTo>
                  <a:lnTo>
                    <a:pt x="4691" y="10084"/>
                  </a:lnTo>
                  <a:cubicBezTo>
                    <a:pt x="4691" y="10084"/>
                    <a:pt x="7544" y="6391"/>
                    <a:pt x="8560" y="5629"/>
                  </a:cubicBezTo>
                  <a:cubicBezTo>
                    <a:pt x="9557" y="4867"/>
                    <a:pt x="9361" y="3401"/>
                    <a:pt x="9361" y="3401"/>
                  </a:cubicBezTo>
                  <a:lnTo>
                    <a:pt x="9361" y="3401"/>
                  </a:lnTo>
                  <a:lnTo>
                    <a:pt x="7240" y="4024"/>
                  </a:lnTo>
                  <a:lnTo>
                    <a:pt x="7240" y="4024"/>
                  </a:lnTo>
                  <a:cubicBezTo>
                    <a:pt x="9105" y="3473"/>
                    <a:pt x="8560" y="1603"/>
                    <a:pt x="8560" y="1603"/>
                  </a:cubicBezTo>
                  <a:lnTo>
                    <a:pt x="8560" y="1603"/>
                  </a:lnTo>
                  <a:lnTo>
                    <a:pt x="6371" y="2502"/>
                  </a:lnTo>
                  <a:cubicBezTo>
                    <a:pt x="7583" y="1838"/>
                    <a:pt x="7329" y="1"/>
                    <a:pt x="7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1450038" y="1330600"/>
              <a:ext cx="513500" cy="512025"/>
            </a:xfrm>
            <a:custGeom>
              <a:rect b="b" l="l" r="r" t="t"/>
              <a:pathLst>
                <a:path extrusionOk="0" h="20481" w="20540">
                  <a:moveTo>
                    <a:pt x="19465" y="0"/>
                  </a:moveTo>
                  <a:cubicBezTo>
                    <a:pt x="19464" y="0"/>
                    <a:pt x="15361" y="2638"/>
                    <a:pt x="13289" y="3967"/>
                  </a:cubicBezTo>
                  <a:cubicBezTo>
                    <a:pt x="11238" y="5276"/>
                    <a:pt x="10925" y="5609"/>
                    <a:pt x="10163" y="7192"/>
                  </a:cubicBezTo>
                  <a:cubicBezTo>
                    <a:pt x="9218" y="9596"/>
                    <a:pt x="8299" y="10200"/>
                    <a:pt x="7372" y="10200"/>
                  </a:cubicBezTo>
                  <a:cubicBezTo>
                    <a:pt x="6860" y="10200"/>
                    <a:pt x="6346" y="10016"/>
                    <a:pt x="5824" y="9849"/>
                  </a:cubicBezTo>
                  <a:cubicBezTo>
                    <a:pt x="4183" y="9341"/>
                    <a:pt x="4202" y="8012"/>
                    <a:pt x="2385" y="7915"/>
                  </a:cubicBezTo>
                  <a:cubicBezTo>
                    <a:pt x="2346" y="7912"/>
                    <a:pt x="2307" y="7911"/>
                    <a:pt x="2269" y="7911"/>
                  </a:cubicBezTo>
                  <a:cubicBezTo>
                    <a:pt x="548" y="7911"/>
                    <a:pt x="548" y="10045"/>
                    <a:pt x="548" y="10045"/>
                  </a:cubicBezTo>
                  <a:lnTo>
                    <a:pt x="1" y="10611"/>
                  </a:lnTo>
                  <a:lnTo>
                    <a:pt x="958" y="10514"/>
                  </a:lnTo>
                  <a:cubicBezTo>
                    <a:pt x="1857" y="10650"/>
                    <a:pt x="2620" y="11354"/>
                    <a:pt x="3753" y="13543"/>
                  </a:cubicBezTo>
                  <a:cubicBezTo>
                    <a:pt x="4956" y="16092"/>
                    <a:pt x="7329" y="16382"/>
                    <a:pt x="8874" y="16382"/>
                  </a:cubicBezTo>
                  <a:cubicBezTo>
                    <a:pt x="9011" y="16382"/>
                    <a:pt x="9141" y="16379"/>
                    <a:pt x="9264" y="16376"/>
                  </a:cubicBezTo>
                  <a:cubicBezTo>
                    <a:pt x="9368" y="16372"/>
                    <a:pt x="9470" y="16370"/>
                    <a:pt x="9570" y="16370"/>
                  </a:cubicBezTo>
                  <a:cubicBezTo>
                    <a:pt x="10930" y="16370"/>
                    <a:pt x="11904" y="16741"/>
                    <a:pt x="12996" y="17451"/>
                  </a:cubicBezTo>
                  <a:cubicBezTo>
                    <a:pt x="14110" y="18233"/>
                    <a:pt x="14599" y="19620"/>
                    <a:pt x="14755" y="20207"/>
                  </a:cubicBezTo>
                  <a:cubicBezTo>
                    <a:pt x="14814" y="20343"/>
                    <a:pt x="14951" y="20480"/>
                    <a:pt x="15126" y="20480"/>
                  </a:cubicBezTo>
                  <a:lnTo>
                    <a:pt x="15146" y="20480"/>
                  </a:lnTo>
                  <a:cubicBezTo>
                    <a:pt x="15478" y="20480"/>
                    <a:pt x="15635" y="20128"/>
                    <a:pt x="15478" y="19894"/>
                  </a:cubicBezTo>
                  <a:lnTo>
                    <a:pt x="14247" y="18076"/>
                  </a:lnTo>
                  <a:lnTo>
                    <a:pt x="14247" y="18076"/>
                  </a:lnTo>
                  <a:cubicBezTo>
                    <a:pt x="14247" y="18077"/>
                    <a:pt x="15420" y="19308"/>
                    <a:pt x="16318" y="20089"/>
                  </a:cubicBezTo>
                  <a:cubicBezTo>
                    <a:pt x="16474" y="20190"/>
                    <a:pt x="16602" y="20228"/>
                    <a:pt x="16706" y="20228"/>
                  </a:cubicBezTo>
                  <a:cubicBezTo>
                    <a:pt x="17048" y="20228"/>
                    <a:pt x="17139" y="19816"/>
                    <a:pt x="17139" y="19816"/>
                  </a:cubicBezTo>
                  <a:lnTo>
                    <a:pt x="14755" y="17607"/>
                  </a:lnTo>
                  <a:lnTo>
                    <a:pt x="14755" y="17607"/>
                  </a:lnTo>
                  <a:cubicBezTo>
                    <a:pt x="14756" y="17608"/>
                    <a:pt x="16221" y="18839"/>
                    <a:pt x="17686" y="19738"/>
                  </a:cubicBezTo>
                  <a:cubicBezTo>
                    <a:pt x="17798" y="19788"/>
                    <a:pt x="17889" y="19809"/>
                    <a:pt x="17963" y="19809"/>
                  </a:cubicBezTo>
                  <a:cubicBezTo>
                    <a:pt x="18292" y="19809"/>
                    <a:pt x="18292" y="19405"/>
                    <a:pt x="18292" y="19405"/>
                  </a:cubicBezTo>
                  <a:lnTo>
                    <a:pt x="15126" y="17021"/>
                  </a:lnTo>
                  <a:lnTo>
                    <a:pt x="15126" y="17021"/>
                  </a:lnTo>
                  <a:cubicBezTo>
                    <a:pt x="15127" y="17022"/>
                    <a:pt x="16964" y="18194"/>
                    <a:pt x="18624" y="19054"/>
                  </a:cubicBezTo>
                  <a:cubicBezTo>
                    <a:pt x="20031" y="18819"/>
                    <a:pt x="19035" y="17842"/>
                    <a:pt x="19035" y="17842"/>
                  </a:cubicBezTo>
                  <a:cubicBezTo>
                    <a:pt x="19035" y="17842"/>
                    <a:pt x="18038" y="17842"/>
                    <a:pt x="15341" y="16318"/>
                  </a:cubicBezTo>
                  <a:lnTo>
                    <a:pt x="15341" y="16318"/>
                  </a:lnTo>
                  <a:cubicBezTo>
                    <a:pt x="16709" y="16982"/>
                    <a:pt x="19133" y="17392"/>
                    <a:pt x="19133" y="17392"/>
                  </a:cubicBezTo>
                  <a:cubicBezTo>
                    <a:pt x="19133" y="17392"/>
                    <a:pt x="19738" y="17002"/>
                    <a:pt x="19133" y="16630"/>
                  </a:cubicBezTo>
                  <a:cubicBezTo>
                    <a:pt x="17862" y="16533"/>
                    <a:pt x="15791" y="15790"/>
                    <a:pt x="15791" y="15790"/>
                  </a:cubicBezTo>
                  <a:lnTo>
                    <a:pt x="15791" y="15790"/>
                  </a:lnTo>
                  <a:cubicBezTo>
                    <a:pt x="15791" y="15790"/>
                    <a:pt x="18273" y="16298"/>
                    <a:pt x="19035" y="16298"/>
                  </a:cubicBezTo>
                  <a:cubicBezTo>
                    <a:pt x="19797" y="16298"/>
                    <a:pt x="19133" y="15438"/>
                    <a:pt x="19133" y="15438"/>
                  </a:cubicBezTo>
                  <a:cubicBezTo>
                    <a:pt x="19133" y="15438"/>
                    <a:pt x="17980" y="15438"/>
                    <a:pt x="16104" y="15204"/>
                  </a:cubicBezTo>
                  <a:cubicBezTo>
                    <a:pt x="14255" y="14953"/>
                    <a:pt x="13525" y="13963"/>
                    <a:pt x="12008" y="12344"/>
                  </a:cubicBezTo>
                  <a:lnTo>
                    <a:pt x="12008" y="12344"/>
                  </a:lnTo>
                  <a:cubicBezTo>
                    <a:pt x="12549" y="12878"/>
                    <a:pt x="13465" y="12878"/>
                    <a:pt x="13465" y="12878"/>
                  </a:cubicBezTo>
                  <a:lnTo>
                    <a:pt x="12664" y="11002"/>
                  </a:lnTo>
                  <a:lnTo>
                    <a:pt x="12664" y="11002"/>
                  </a:lnTo>
                  <a:cubicBezTo>
                    <a:pt x="12995" y="11774"/>
                    <a:pt x="13706" y="11943"/>
                    <a:pt x="14262" y="11943"/>
                  </a:cubicBezTo>
                  <a:cubicBezTo>
                    <a:pt x="14691" y="11943"/>
                    <a:pt x="15029" y="11843"/>
                    <a:pt x="15029" y="11843"/>
                  </a:cubicBezTo>
                  <a:lnTo>
                    <a:pt x="14032" y="10240"/>
                  </a:lnTo>
                  <a:lnTo>
                    <a:pt x="14032" y="10240"/>
                  </a:lnTo>
                  <a:cubicBezTo>
                    <a:pt x="14430" y="10671"/>
                    <a:pt x="15040" y="10765"/>
                    <a:pt x="15495" y="10765"/>
                  </a:cubicBezTo>
                  <a:cubicBezTo>
                    <a:pt x="15845" y="10765"/>
                    <a:pt x="16104" y="10709"/>
                    <a:pt x="16104" y="10709"/>
                  </a:cubicBezTo>
                  <a:lnTo>
                    <a:pt x="15029" y="9009"/>
                  </a:lnTo>
                  <a:lnTo>
                    <a:pt x="15029" y="9009"/>
                  </a:lnTo>
                  <a:cubicBezTo>
                    <a:pt x="15351" y="9381"/>
                    <a:pt x="15785" y="9499"/>
                    <a:pt x="16207" y="9499"/>
                  </a:cubicBezTo>
                  <a:cubicBezTo>
                    <a:pt x="16937" y="9499"/>
                    <a:pt x="17628" y="9146"/>
                    <a:pt x="17628" y="9146"/>
                  </a:cubicBezTo>
                  <a:lnTo>
                    <a:pt x="15732" y="7602"/>
                  </a:lnTo>
                  <a:lnTo>
                    <a:pt x="15732" y="7602"/>
                  </a:lnTo>
                  <a:cubicBezTo>
                    <a:pt x="16142" y="7714"/>
                    <a:pt x="16496" y="7756"/>
                    <a:pt x="16796" y="7756"/>
                  </a:cubicBezTo>
                  <a:cubicBezTo>
                    <a:pt x="17643" y="7756"/>
                    <a:pt x="18058" y="7426"/>
                    <a:pt x="18058" y="7426"/>
                  </a:cubicBezTo>
                  <a:lnTo>
                    <a:pt x="16436" y="6371"/>
                  </a:lnTo>
                  <a:lnTo>
                    <a:pt x="16436" y="6371"/>
                  </a:lnTo>
                  <a:cubicBezTo>
                    <a:pt x="16859" y="6483"/>
                    <a:pt x="17222" y="6527"/>
                    <a:pt x="17531" y="6527"/>
                  </a:cubicBezTo>
                  <a:cubicBezTo>
                    <a:pt x="18674" y="6527"/>
                    <a:pt x="19074" y="5921"/>
                    <a:pt x="19074" y="5921"/>
                  </a:cubicBezTo>
                  <a:lnTo>
                    <a:pt x="16963" y="5237"/>
                  </a:lnTo>
                  <a:cubicBezTo>
                    <a:pt x="19953" y="5101"/>
                    <a:pt x="20149" y="4104"/>
                    <a:pt x="20149" y="4104"/>
                  </a:cubicBezTo>
                  <a:lnTo>
                    <a:pt x="17745" y="3733"/>
                  </a:lnTo>
                  <a:cubicBezTo>
                    <a:pt x="20520" y="3693"/>
                    <a:pt x="20383" y="2130"/>
                    <a:pt x="20383" y="2130"/>
                  </a:cubicBezTo>
                  <a:lnTo>
                    <a:pt x="20383" y="2130"/>
                  </a:lnTo>
                  <a:lnTo>
                    <a:pt x="18351" y="2326"/>
                  </a:lnTo>
                  <a:cubicBezTo>
                    <a:pt x="20539" y="1231"/>
                    <a:pt x="19465" y="0"/>
                    <a:pt x="19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1495488" y="1557275"/>
              <a:ext cx="17600" cy="17125"/>
            </a:xfrm>
            <a:custGeom>
              <a:rect b="b" l="l" r="r" t="t"/>
              <a:pathLst>
                <a:path extrusionOk="0" h="685" w="704">
                  <a:moveTo>
                    <a:pt x="372" y="1"/>
                  </a:moveTo>
                  <a:cubicBezTo>
                    <a:pt x="137" y="1"/>
                    <a:pt x="0" y="157"/>
                    <a:pt x="0" y="352"/>
                  </a:cubicBezTo>
                  <a:cubicBezTo>
                    <a:pt x="0" y="548"/>
                    <a:pt x="176" y="685"/>
                    <a:pt x="372" y="685"/>
                  </a:cubicBezTo>
                  <a:cubicBezTo>
                    <a:pt x="567" y="685"/>
                    <a:pt x="704" y="548"/>
                    <a:pt x="704" y="352"/>
                  </a:cubicBezTo>
                  <a:cubicBezTo>
                    <a:pt x="704" y="157"/>
                    <a:pt x="567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1447473" y="1576349"/>
              <a:ext cx="30152" cy="20523"/>
            </a:xfrm>
            <a:custGeom>
              <a:rect b="b" l="l" r="r" t="t"/>
              <a:pathLst>
                <a:path extrusionOk="0" h="666" w="978">
                  <a:moveTo>
                    <a:pt x="469" y="1"/>
                  </a:moveTo>
                  <a:lnTo>
                    <a:pt x="0" y="665"/>
                  </a:lnTo>
                  <a:lnTo>
                    <a:pt x="0" y="665"/>
                  </a:lnTo>
                  <a:lnTo>
                    <a:pt x="958" y="567"/>
                  </a:lnTo>
                  <a:cubicBezTo>
                    <a:pt x="977" y="177"/>
                    <a:pt x="469" y="1"/>
                    <a:pt x="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0" name="Google Shape;770;p3"/>
          <p:cNvSpPr/>
          <p:nvPr/>
        </p:nvSpPr>
        <p:spPr>
          <a:xfrm>
            <a:off x="7655374" y="525482"/>
            <a:ext cx="755546" cy="755528"/>
          </a:xfrm>
          <a:custGeom>
            <a:rect b="b" l="l" r="r" t="t"/>
            <a:pathLst>
              <a:path extrusionOk="0" h="42631" w="42632">
                <a:moveTo>
                  <a:pt x="19481" y="3803"/>
                </a:moveTo>
                <a:lnTo>
                  <a:pt x="19481" y="21315"/>
                </a:lnTo>
                <a:lnTo>
                  <a:pt x="7173" y="31823"/>
                </a:lnTo>
                <a:cubicBezTo>
                  <a:pt x="5004" y="28887"/>
                  <a:pt x="3737" y="25218"/>
                  <a:pt x="3737" y="21315"/>
                </a:cubicBezTo>
                <a:cubicBezTo>
                  <a:pt x="3737" y="12209"/>
                  <a:pt x="10642" y="4703"/>
                  <a:pt x="19481" y="3803"/>
                </a:cubicBezTo>
                <a:close/>
                <a:moveTo>
                  <a:pt x="23184" y="3803"/>
                </a:moveTo>
                <a:cubicBezTo>
                  <a:pt x="31990" y="4703"/>
                  <a:pt x="38962" y="12209"/>
                  <a:pt x="38962" y="21315"/>
                </a:cubicBezTo>
                <a:cubicBezTo>
                  <a:pt x="38962" y="25218"/>
                  <a:pt x="37661" y="28854"/>
                  <a:pt x="35493" y="31823"/>
                </a:cubicBezTo>
                <a:lnTo>
                  <a:pt x="23184" y="21315"/>
                </a:lnTo>
                <a:lnTo>
                  <a:pt x="23184" y="3803"/>
                </a:lnTo>
                <a:close/>
                <a:moveTo>
                  <a:pt x="19481" y="26152"/>
                </a:moveTo>
                <a:lnTo>
                  <a:pt x="19481" y="38828"/>
                </a:lnTo>
                <a:cubicBezTo>
                  <a:pt x="15745" y="38461"/>
                  <a:pt x="12343" y="36860"/>
                  <a:pt x="9674" y="34525"/>
                </a:cubicBezTo>
                <a:lnTo>
                  <a:pt x="19481" y="26152"/>
                </a:lnTo>
                <a:close/>
                <a:moveTo>
                  <a:pt x="23151" y="26152"/>
                </a:moveTo>
                <a:lnTo>
                  <a:pt x="32958" y="34525"/>
                </a:lnTo>
                <a:cubicBezTo>
                  <a:pt x="30289" y="36893"/>
                  <a:pt x="26887" y="38461"/>
                  <a:pt x="23151" y="38828"/>
                </a:cubicBezTo>
                <a:lnTo>
                  <a:pt x="23151" y="26152"/>
                </a:lnTo>
                <a:close/>
                <a:moveTo>
                  <a:pt x="21316" y="0"/>
                </a:moveTo>
                <a:cubicBezTo>
                  <a:pt x="9574" y="0"/>
                  <a:pt x="1" y="9540"/>
                  <a:pt x="1" y="21315"/>
                </a:cubicBezTo>
                <a:cubicBezTo>
                  <a:pt x="1" y="33057"/>
                  <a:pt x="9574" y="42631"/>
                  <a:pt x="21316" y="42631"/>
                </a:cubicBezTo>
                <a:cubicBezTo>
                  <a:pt x="33091" y="42631"/>
                  <a:pt x="42631" y="33057"/>
                  <a:pt x="42631" y="21315"/>
                </a:cubicBezTo>
                <a:cubicBezTo>
                  <a:pt x="42631" y="9540"/>
                  <a:pt x="33091" y="0"/>
                  <a:pt x="213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2add99aec68_0_101"/>
          <p:cNvSpPr txBox="1"/>
          <p:nvPr>
            <p:ph type="title"/>
          </p:nvPr>
        </p:nvSpPr>
        <p:spPr>
          <a:xfrm>
            <a:off x="2453700" y="1295128"/>
            <a:ext cx="4236600" cy="17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7700"/>
              <a:t>SURVEY</a:t>
            </a:r>
            <a:endParaRPr sz="7700"/>
          </a:p>
        </p:txBody>
      </p:sp>
      <p:grpSp>
        <p:nvGrpSpPr>
          <p:cNvPr id="776" name="Google Shape;776;g2add99aec68_0_101"/>
          <p:cNvGrpSpPr/>
          <p:nvPr/>
        </p:nvGrpSpPr>
        <p:grpSpPr>
          <a:xfrm>
            <a:off x="2013568" y="2640721"/>
            <a:ext cx="5116864" cy="3087423"/>
            <a:chOff x="2013568" y="2610596"/>
            <a:chExt cx="5116864" cy="3087423"/>
          </a:xfrm>
        </p:grpSpPr>
        <p:grpSp>
          <p:nvGrpSpPr>
            <p:cNvPr id="777" name="Google Shape;777;g2add99aec68_0_101"/>
            <p:cNvGrpSpPr/>
            <p:nvPr/>
          </p:nvGrpSpPr>
          <p:grpSpPr>
            <a:xfrm>
              <a:off x="3924352" y="2610596"/>
              <a:ext cx="3206080" cy="3087423"/>
              <a:chOff x="4407052" y="2610596"/>
              <a:chExt cx="3206080" cy="3087423"/>
            </a:xfrm>
          </p:grpSpPr>
          <p:grpSp>
            <p:nvGrpSpPr>
              <p:cNvPr id="778" name="Google Shape;778;g2add99aec68_0_101"/>
              <p:cNvGrpSpPr/>
              <p:nvPr/>
            </p:nvGrpSpPr>
            <p:grpSpPr>
              <a:xfrm rot="7650920">
                <a:off x="4685976" y="4206013"/>
                <a:ext cx="1167684" cy="1278953"/>
                <a:chOff x="223873" y="2706757"/>
                <a:chExt cx="1005641" cy="1345416"/>
              </a:xfrm>
            </p:grpSpPr>
            <p:sp>
              <p:nvSpPr>
                <p:cNvPr id="779" name="Google Shape;779;g2add99aec68_0_101"/>
                <p:cNvSpPr/>
                <p:nvPr/>
              </p:nvSpPr>
              <p:spPr>
                <a:xfrm>
                  <a:off x="223873" y="2706757"/>
                  <a:ext cx="1005641" cy="1345416"/>
                </a:xfrm>
                <a:custGeom>
                  <a:rect b="b" l="l" r="r" t="t"/>
                  <a:pathLst>
                    <a:path extrusionOk="0" h="30280" w="22633">
                      <a:moveTo>
                        <a:pt x="936" y="1"/>
                      </a:moveTo>
                      <a:cubicBezTo>
                        <a:pt x="0" y="1"/>
                        <a:pt x="49" y="1079"/>
                        <a:pt x="49" y="1079"/>
                      </a:cubicBezTo>
                      <a:cubicBezTo>
                        <a:pt x="49" y="1079"/>
                        <a:pt x="1250" y="22792"/>
                        <a:pt x="18479" y="30279"/>
                      </a:cubicBezTo>
                      <a:cubicBezTo>
                        <a:pt x="18246" y="27755"/>
                        <a:pt x="20133" y="26199"/>
                        <a:pt x="22633" y="25439"/>
                      </a:cubicBezTo>
                      <a:cubicBezTo>
                        <a:pt x="11629" y="21788"/>
                        <a:pt x="4755" y="14239"/>
                        <a:pt x="1311" y="50"/>
                      </a:cubicBezTo>
                      <a:cubicBezTo>
                        <a:pt x="1171" y="16"/>
                        <a:pt x="1047" y="1"/>
                        <a:pt x="9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0" name="Google Shape;780;g2add99aec68_0_101"/>
                <p:cNvSpPr/>
                <p:nvPr/>
              </p:nvSpPr>
              <p:spPr>
                <a:xfrm>
                  <a:off x="263063" y="2707112"/>
                  <a:ext cx="966451" cy="1229092"/>
                </a:xfrm>
                <a:custGeom>
                  <a:rect b="b" l="l" r="r" t="t"/>
                  <a:pathLst>
                    <a:path extrusionOk="0" h="27662" w="21751">
                      <a:moveTo>
                        <a:pt x="95" y="0"/>
                      </a:moveTo>
                      <a:cubicBezTo>
                        <a:pt x="62" y="0"/>
                        <a:pt x="31" y="2"/>
                        <a:pt x="0" y="5"/>
                      </a:cubicBezTo>
                      <a:cubicBezTo>
                        <a:pt x="1348" y="18287"/>
                        <a:pt x="13970" y="25676"/>
                        <a:pt x="18258" y="27661"/>
                      </a:cubicBezTo>
                      <a:cubicBezTo>
                        <a:pt x="18994" y="26608"/>
                        <a:pt x="20268" y="25872"/>
                        <a:pt x="21751" y="25431"/>
                      </a:cubicBezTo>
                      <a:cubicBezTo>
                        <a:pt x="10747" y="21780"/>
                        <a:pt x="3873" y="14231"/>
                        <a:pt x="429" y="42"/>
                      </a:cubicBezTo>
                      <a:cubicBezTo>
                        <a:pt x="301" y="14"/>
                        <a:pt x="193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81" name="Google Shape;781;g2add99aec68_0_101"/>
              <p:cNvGrpSpPr/>
              <p:nvPr/>
            </p:nvGrpSpPr>
            <p:grpSpPr>
              <a:xfrm flipH="1" rot="5400000">
                <a:off x="5558312" y="3088677"/>
                <a:ext cx="2532901" cy="1576738"/>
                <a:chOff x="0" y="1706102"/>
                <a:chExt cx="1836101" cy="1142978"/>
              </a:xfrm>
            </p:grpSpPr>
            <p:sp>
              <p:nvSpPr>
                <p:cNvPr id="782" name="Google Shape;782;g2add99aec68_0_101"/>
                <p:cNvSpPr/>
                <p:nvPr/>
              </p:nvSpPr>
              <p:spPr>
                <a:xfrm>
                  <a:off x="1764785" y="1808925"/>
                  <a:ext cx="71316" cy="60333"/>
                </a:xfrm>
                <a:custGeom>
                  <a:rect b="b" l="l" r="r" t="t"/>
                  <a:pathLst>
                    <a:path extrusionOk="0" h="1214" w="1435">
                      <a:moveTo>
                        <a:pt x="234" y="1"/>
                      </a:moveTo>
                      <a:lnTo>
                        <a:pt x="1" y="1214"/>
                      </a:lnTo>
                      <a:cubicBezTo>
                        <a:pt x="1" y="1214"/>
                        <a:pt x="1434" y="1006"/>
                        <a:pt x="1373" y="589"/>
                      </a:cubicBezTo>
                      <a:cubicBezTo>
                        <a:pt x="1312" y="160"/>
                        <a:pt x="234" y="1"/>
                        <a:pt x="23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3" name="Google Shape;783;g2add99aec68_0_101"/>
                <p:cNvSpPr/>
                <p:nvPr/>
              </p:nvSpPr>
              <p:spPr>
                <a:xfrm>
                  <a:off x="1253255" y="1828406"/>
                  <a:ext cx="299676" cy="176078"/>
                </a:xfrm>
                <a:custGeom>
                  <a:rect b="b" l="l" r="r" t="t"/>
                  <a:pathLst>
                    <a:path extrusionOk="0" h="3543" w="6030">
                      <a:moveTo>
                        <a:pt x="2439" y="1"/>
                      </a:moveTo>
                      <a:lnTo>
                        <a:pt x="1" y="2268"/>
                      </a:lnTo>
                      <a:lnTo>
                        <a:pt x="307" y="3542"/>
                      </a:lnTo>
                      <a:cubicBezTo>
                        <a:pt x="307" y="3542"/>
                        <a:pt x="2268" y="2758"/>
                        <a:pt x="2660" y="2537"/>
                      </a:cubicBezTo>
                      <a:cubicBezTo>
                        <a:pt x="4963" y="2133"/>
                        <a:pt x="5895" y="1288"/>
                        <a:pt x="5968" y="712"/>
                      </a:cubicBezTo>
                      <a:cubicBezTo>
                        <a:pt x="6030" y="148"/>
                        <a:pt x="2439" y="1"/>
                        <a:pt x="243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4" name="Google Shape;784;g2add99aec68_0_101"/>
                <p:cNvSpPr/>
                <p:nvPr/>
              </p:nvSpPr>
              <p:spPr>
                <a:xfrm>
                  <a:off x="1281881" y="1781442"/>
                  <a:ext cx="423125" cy="149341"/>
                </a:xfrm>
                <a:custGeom>
                  <a:rect b="b" l="l" r="r" t="t"/>
                  <a:pathLst>
                    <a:path extrusionOk="0" h="3005" w="8514">
                      <a:moveTo>
                        <a:pt x="4200" y="1"/>
                      </a:moveTo>
                      <a:cubicBezTo>
                        <a:pt x="4192" y="1"/>
                        <a:pt x="4185" y="1"/>
                        <a:pt x="4179" y="2"/>
                      </a:cubicBezTo>
                      <a:cubicBezTo>
                        <a:pt x="3873" y="64"/>
                        <a:pt x="1" y="909"/>
                        <a:pt x="1" y="909"/>
                      </a:cubicBezTo>
                      <a:lnTo>
                        <a:pt x="209" y="3005"/>
                      </a:lnTo>
                      <a:cubicBezTo>
                        <a:pt x="209" y="3005"/>
                        <a:pt x="1912" y="2980"/>
                        <a:pt x="2733" y="2808"/>
                      </a:cubicBezTo>
                      <a:cubicBezTo>
                        <a:pt x="3542" y="2637"/>
                        <a:pt x="6850" y="1828"/>
                        <a:pt x="7696" y="1693"/>
                      </a:cubicBezTo>
                      <a:cubicBezTo>
                        <a:pt x="8514" y="1549"/>
                        <a:pt x="4635" y="1"/>
                        <a:pt x="420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5" name="Google Shape;785;g2add99aec68_0_101"/>
                <p:cNvSpPr/>
                <p:nvPr/>
              </p:nvSpPr>
              <p:spPr>
                <a:xfrm>
                  <a:off x="1018835" y="1706102"/>
                  <a:ext cx="800527" cy="179110"/>
                </a:xfrm>
                <a:custGeom>
                  <a:rect b="b" l="l" r="r" t="t"/>
                  <a:pathLst>
                    <a:path extrusionOk="0" h="3604" w="16108">
                      <a:moveTo>
                        <a:pt x="6543" y="0"/>
                      </a:moveTo>
                      <a:cubicBezTo>
                        <a:pt x="5511" y="0"/>
                        <a:pt x="3655" y="933"/>
                        <a:pt x="2904" y="1408"/>
                      </a:cubicBezTo>
                      <a:cubicBezTo>
                        <a:pt x="2083" y="1960"/>
                        <a:pt x="0" y="3209"/>
                        <a:pt x="0" y="3209"/>
                      </a:cubicBezTo>
                      <a:lnTo>
                        <a:pt x="7365" y="2793"/>
                      </a:lnTo>
                      <a:cubicBezTo>
                        <a:pt x="7365" y="2793"/>
                        <a:pt x="9828" y="3295"/>
                        <a:pt x="10367" y="3295"/>
                      </a:cubicBezTo>
                      <a:cubicBezTo>
                        <a:pt x="10906" y="3295"/>
                        <a:pt x="11849" y="3491"/>
                        <a:pt x="12756" y="3491"/>
                      </a:cubicBezTo>
                      <a:cubicBezTo>
                        <a:pt x="13227" y="3569"/>
                        <a:pt x="13634" y="3603"/>
                        <a:pt x="13985" y="3603"/>
                      </a:cubicBezTo>
                      <a:cubicBezTo>
                        <a:pt x="15834" y="3603"/>
                        <a:pt x="16108" y="2661"/>
                        <a:pt x="15820" y="2290"/>
                      </a:cubicBezTo>
                      <a:cubicBezTo>
                        <a:pt x="15476" y="1849"/>
                        <a:pt x="7744" y="268"/>
                        <a:pt x="6850" y="36"/>
                      </a:cubicBezTo>
                      <a:cubicBezTo>
                        <a:pt x="6759" y="11"/>
                        <a:pt x="6656" y="0"/>
                        <a:pt x="6543" y="0"/>
                      </a:cubicBezTo>
                      <a:close/>
                    </a:path>
                  </a:pathLst>
                </a:custGeom>
                <a:solidFill>
                  <a:srgbClr val="75352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6" name="Google Shape;786;g2add99aec68_0_101"/>
                <p:cNvSpPr/>
                <p:nvPr/>
              </p:nvSpPr>
              <p:spPr>
                <a:xfrm>
                  <a:off x="1397575" y="1731596"/>
                  <a:ext cx="349026" cy="138905"/>
                </a:xfrm>
                <a:custGeom>
                  <a:rect b="b" l="l" r="r" t="t"/>
                  <a:pathLst>
                    <a:path extrusionOk="0" h="2795" w="7023">
                      <a:moveTo>
                        <a:pt x="1361" y="1"/>
                      </a:moveTo>
                      <a:lnTo>
                        <a:pt x="1" y="1777"/>
                      </a:lnTo>
                      <a:lnTo>
                        <a:pt x="454" y="2427"/>
                      </a:lnTo>
                      <a:cubicBezTo>
                        <a:pt x="1214" y="2586"/>
                        <a:pt x="2378" y="2794"/>
                        <a:pt x="2733" y="2794"/>
                      </a:cubicBezTo>
                      <a:lnTo>
                        <a:pt x="2807" y="2794"/>
                      </a:lnTo>
                      <a:cubicBezTo>
                        <a:pt x="4032" y="2721"/>
                        <a:pt x="6311" y="2415"/>
                        <a:pt x="7022" y="1336"/>
                      </a:cubicBezTo>
                      <a:cubicBezTo>
                        <a:pt x="5589" y="944"/>
                        <a:pt x="3162" y="393"/>
                        <a:pt x="13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7" name="Google Shape;787;g2add99aec68_0_101"/>
                <p:cNvSpPr/>
                <p:nvPr/>
              </p:nvSpPr>
              <p:spPr>
                <a:xfrm>
                  <a:off x="1688699" y="1726030"/>
                  <a:ext cx="67638" cy="61029"/>
                </a:xfrm>
                <a:custGeom>
                  <a:rect b="b" l="l" r="r" t="t"/>
                  <a:pathLst>
                    <a:path extrusionOk="0" h="1228" w="1361">
                      <a:moveTo>
                        <a:pt x="116" y="0"/>
                      </a:moveTo>
                      <a:cubicBezTo>
                        <a:pt x="44" y="0"/>
                        <a:pt x="0" y="2"/>
                        <a:pt x="0" y="2"/>
                      </a:cubicBezTo>
                      <a:lnTo>
                        <a:pt x="0" y="1228"/>
                      </a:lnTo>
                      <a:cubicBezTo>
                        <a:pt x="0" y="1228"/>
                        <a:pt x="1360" y="750"/>
                        <a:pt x="1225" y="345"/>
                      </a:cubicBezTo>
                      <a:cubicBezTo>
                        <a:pt x="1127" y="32"/>
                        <a:pt x="402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8" name="Google Shape;788;g2add99aec68_0_101"/>
                <p:cNvSpPr/>
                <p:nvPr/>
              </p:nvSpPr>
              <p:spPr>
                <a:xfrm>
                  <a:off x="598648" y="1726030"/>
                  <a:ext cx="1158498" cy="614609"/>
                </a:xfrm>
                <a:custGeom>
                  <a:rect b="b" l="l" r="r" t="t"/>
                  <a:pathLst>
                    <a:path extrusionOk="0" h="12367" w="23311">
                      <a:moveTo>
                        <a:pt x="21979" y="1"/>
                      </a:moveTo>
                      <a:cubicBezTo>
                        <a:pt x="21964" y="1"/>
                        <a:pt x="21949" y="1"/>
                        <a:pt x="21934" y="2"/>
                      </a:cubicBezTo>
                      <a:cubicBezTo>
                        <a:pt x="21769" y="11"/>
                        <a:pt x="21297" y="12"/>
                        <a:pt x="20662" y="12"/>
                      </a:cubicBezTo>
                      <a:cubicBezTo>
                        <a:pt x="20535" y="12"/>
                        <a:pt x="20401" y="12"/>
                        <a:pt x="20262" y="12"/>
                      </a:cubicBezTo>
                      <a:cubicBezTo>
                        <a:pt x="18317" y="12"/>
                        <a:pt x="15316" y="18"/>
                        <a:pt x="14398" y="198"/>
                      </a:cubicBezTo>
                      <a:cubicBezTo>
                        <a:pt x="13075" y="456"/>
                        <a:pt x="9325" y="2527"/>
                        <a:pt x="7610" y="2980"/>
                      </a:cubicBezTo>
                      <a:cubicBezTo>
                        <a:pt x="5992" y="3188"/>
                        <a:pt x="5281" y="4352"/>
                        <a:pt x="4473" y="5663"/>
                      </a:cubicBezTo>
                      <a:cubicBezTo>
                        <a:pt x="3664" y="6987"/>
                        <a:pt x="0" y="12366"/>
                        <a:pt x="0" y="12366"/>
                      </a:cubicBezTo>
                      <a:cubicBezTo>
                        <a:pt x="944" y="11962"/>
                        <a:pt x="6053" y="9609"/>
                        <a:pt x="6703" y="9242"/>
                      </a:cubicBezTo>
                      <a:cubicBezTo>
                        <a:pt x="7365" y="8886"/>
                        <a:pt x="13234" y="3323"/>
                        <a:pt x="13932" y="3176"/>
                      </a:cubicBezTo>
                      <a:cubicBezTo>
                        <a:pt x="14655" y="3017"/>
                        <a:pt x="18234" y="2625"/>
                        <a:pt x="18234" y="2625"/>
                      </a:cubicBezTo>
                      <a:cubicBezTo>
                        <a:pt x="18234" y="2625"/>
                        <a:pt x="18452" y="2644"/>
                        <a:pt x="18797" y="2644"/>
                      </a:cubicBezTo>
                      <a:cubicBezTo>
                        <a:pt x="19566" y="2644"/>
                        <a:pt x="20960" y="2545"/>
                        <a:pt x="21934" y="1902"/>
                      </a:cubicBezTo>
                      <a:cubicBezTo>
                        <a:pt x="23311" y="1004"/>
                        <a:pt x="22617" y="1"/>
                        <a:pt x="21979" y="1"/>
                      </a:cubicBezTo>
                      <a:close/>
                    </a:path>
                  </a:pathLst>
                </a:custGeom>
                <a:solidFill>
                  <a:srgbClr val="8E463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9" name="Google Shape;789;g2add99aec68_0_101"/>
                <p:cNvSpPr/>
                <p:nvPr/>
              </p:nvSpPr>
              <p:spPr>
                <a:xfrm>
                  <a:off x="1171057" y="1748046"/>
                  <a:ext cx="562725" cy="210767"/>
                </a:xfrm>
                <a:custGeom>
                  <a:rect b="b" l="l" r="r" t="t"/>
                  <a:pathLst>
                    <a:path extrusionOk="0" h="4241" w="11323">
                      <a:moveTo>
                        <a:pt x="11139" y="0"/>
                      </a:moveTo>
                      <a:lnTo>
                        <a:pt x="11139" y="0"/>
                      </a:lnTo>
                      <a:cubicBezTo>
                        <a:pt x="10457" y="1392"/>
                        <a:pt x="7753" y="1695"/>
                        <a:pt x="5920" y="1695"/>
                      </a:cubicBezTo>
                      <a:cubicBezTo>
                        <a:pt x="5348" y="1695"/>
                        <a:pt x="4861" y="1665"/>
                        <a:pt x="4547" y="1630"/>
                      </a:cubicBezTo>
                      <a:cubicBezTo>
                        <a:pt x="3891" y="1290"/>
                        <a:pt x="3322" y="1153"/>
                        <a:pt x="2882" y="1153"/>
                      </a:cubicBezTo>
                      <a:cubicBezTo>
                        <a:pt x="2466" y="1153"/>
                        <a:pt x="2165" y="1274"/>
                        <a:pt x="2010" y="1459"/>
                      </a:cubicBezTo>
                      <a:cubicBezTo>
                        <a:pt x="1679" y="1838"/>
                        <a:pt x="1" y="4081"/>
                        <a:pt x="1" y="4081"/>
                      </a:cubicBezTo>
                      <a:lnTo>
                        <a:pt x="454" y="4240"/>
                      </a:lnTo>
                      <a:cubicBezTo>
                        <a:pt x="1422" y="3419"/>
                        <a:pt x="2206" y="2794"/>
                        <a:pt x="2439" y="2745"/>
                      </a:cubicBezTo>
                      <a:cubicBezTo>
                        <a:pt x="3137" y="2586"/>
                        <a:pt x="6740" y="2194"/>
                        <a:pt x="6740" y="2194"/>
                      </a:cubicBezTo>
                      <a:cubicBezTo>
                        <a:pt x="6740" y="2194"/>
                        <a:pt x="6924" y="2209"/>
                        <a:pt x="7220" y="2209"/>
                      </a:cubicBezTo>
                      <a:cubicBezTo>
                        <a:pt x="7960" y="2209"/>
                        <a:pt x="9401" y="2115"/>
                        <a:pt x="10416" y="1459"/>
                      </a:cubicBezTo>
                      <a:cubicBezTo>
                        <a:pt x="11225" y="932"/>
                        <a:pt x="11323" y="368"/>
                        <a:pt x="11139" y="0"/>
                      </a:cubicBezTo>
                      <a:close/>
                    </a:path>
                  </a:pathLst>
                </a:custGeom>
                <a:solidFill>
                  <a:srgbClr val="5E1D17">
                    <a:alpha val="145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0" name="Google Shape;790;g2add99aec68_0_101"/>
                <p:cNvSpPr/>
                <p:nvPr/>
              </p:nvSpPr>
              <p:spPr>
                <a:xfrm>
                  <a:off x="0" y="1820752"/>
                  <a:ext cx="1362358" cy="966268"/>
                </a:xfrm>
                <a:custGeom>
                  <a:rect b="b" l="l" r="r" t="t"/>
                  <a:pathLst>
                    <a:path extrusionOk="0" h="19443" w="27413">
                      <a:moveTo>
                        <a:pt x="26502" y="1"/>
                      </a:moveTo>
                      <a:cubicBezTo>
                        <a:pt x="26374" y="1"/>
                        <a:pt x="26247" y="55"/>
                        <a:pt x="26138" y="167"/>
                      </a:cubicBezTo>
                      <a:cubicBezTo>
                        <a:pt x="25660" y="633"/>
                        <a:pt x="23307" y="2324"/>
                        <a:pt x="22229" y="2998"/>
                      </a:cubicBezTo>
                      <a:cubicBezTo>
                        <a:pt x="21163" y="3672"/>
                        <a:pt x="18663" y="5890"/>
                        <a:pt x="16163" y="7238"/>
                      </a:cubicBezTo>
                      <a:cubicBezTo>
                        <a:pt x="13747" y="8540"/>
                        <a:pt x="12156" y="11365"/>
                        <a:pt x="9441" y="11365"/>
                      </a:cubicBezTo>
                      <a:cubicBezTo>
                        <a:pt x="9347" y="11365"/>
                        <a:pt x="9251" y="11362"/>
                        <a:pt x="9154" y="11355"/>
                      </a:cubicBezTo>
                      <a:cubicBezTo>
                        <a:pt x="6042" y="10963"/>
                        <a:pt x="25" y="10215"/>
                        <a:pt x="25" y="10215"/>
                      </a:cubicBezTo>
                      <a:lnTo>
                        <a:pt x="25" y="19441"/>
                      </a:lnTo>
                      <a:lnTo>
                        <a:pt x="25" y="19441"/>
                      </a:lnTo>
                      <a:cubicBezTo>
                        <a:pt x="478" y="19420"/>
                        <a:pt x="7073" y="19109"/>
                        <a:pt x="9865" y="19050"/>
                      </a:cubicBezTo>
                      <a:cubicBezTo>
                        <a:pt x="12769" y="18989"/>
                        <a:pt x="17560" y="18915"/>
                        <a:pt x="18712" y="15484"/>
                      </a:cubicBezTo>
                      <a:cubicBezTo>
                        <a:pt x="20734" y="12703"/>
                        <a:pt x="21677" y="10558"/>
                        <a:pt x="21677" y="8867"/>
                      </a:cubicBezTo>
                      <a:cubicBezTo>
                        <a:pt x="23160" y="6502"/>
                        <a:pt x="24655" y="5289"/>
                        <a:pt x="25525" y="4480"/>
                      </a:cubicBezTo>
                      <a:cubicBezTo>
                        <a:pt x="26395" y="3672"/>
                        <a:pt x="27412" y="2740"/>
                        <a:pt x="27204" y="1454"/>
                      </a:cubicBezTo>
                      <a:cubicBezTo>
                        <a:pt x="27315" y="533"/>
                        <a:pt x="26905" y="1"/>
                        <a:pt x="26502" y="1"/>
                      </a:cubicBezTo>
                      <a:close/>
                      <a:moveTo>
                        <a:pt x="25" y="19441"/>
                      </a:moveTo>
                      <a:cubicBezTo>
                        <a:pt x="9" y="19442"/>
                        <a:pt x="1" y="19442"/>
                        <a:pt x="1" y="19442"/>
                      </a:cubicBezTo>
                      <a:lnTo>
                        <a:pt x="25" y="19442"/>
                      </a:lnTo>
                      <a:lnTo>
                        <a:pt x="25" y="19441"/>
                      </a:lnTo>
                      <a:close/>
                    </a:path>
                  </a:pathLst>
                </a:custGeom>
                <a:solidFill>
                  <a:srgbClr val="8E463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1" name="Google Shape;791;g2add99aec68_0_101"/>
                <p:cNvSpPr/>
                <p:nvPr/>
              </p:nvSpPr>
              <p:spPr>
                <a:xfrm>
                  <a:off x="0" y="2414878"/>
                  <a:ext cx="1037137" cy="372135"/>
                </a:xfrm>
                <a:custGeom>
                  <a:rect b="b" l="l" r="r" t="t"/>
                  <a:pathLst>
                    <a:path extrusionOk="0" h="7488" w="20869">
                      <a:moveTo>
                        <a:pt x="20869" y="0"/>
                      </a:moveTo>
                      <a:cubicBezTo>
                        <a:pt x="17636" y="3786"/>
                        <a:pt x="11258" y="4620"/>
                        <a:pt x="6255" y="4620"/>
                      </a:cubicBezTo>
                      <a:cubicBezTo>
                        <a:pt x="3503" y="4620"/>
                        <a:pt x="1166" y="4368"/>
                        <a:pt x="1" y="4215"/>
                      </a:cubicBezTo>
                      <a:lnTo>
                        <a:pt x="1" y="7487"/>
                      </a:lnTo>
                      <a:cubicBezTo>
                        <a:pt x="1" y="7487"/>
                        <a:pt x="6973" y="7156"/>
                        <a:pt x="9865" y="7095"/>
                      </a:cubicBezTo>
                      <a:cubicBezTo>
                        <a:pt x="12769" y="7034"/>
                        <a:pt x="17560" y="6960"/>
                        <a:pt x="18712" y="3517"/>
                      </a:cubicBezTo>
                      <a:cubicBezTo>
                        <a:pt x="19656" y="2218"/>
                        <a:pt x="20379" y="1042"/>
                        <a:pt x="20869" y="0"/>
                      </a:cubicBezTo>
                      <a:close/>
                    </a:path>
                  </a:pathLst>
                </a:custGeom>
                <a:solidFill>
                  <a:srgbClr val="5E1D17">
                    <a:alpha val="145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2" name="Google Shape;792;g2add99aec68_0_101"/>
                <p:cNvSpPr/>
                <p:nvPr/>
              </p:nvSpPr>
              <p:spPr>
                <a:xfrm>
                  <a:off x="1213100" y="1820156"/>
                  <a:ext cx="144421" cy="154360"/>
                </a:xfrm>
                <a:custGeom>
                  <a:rect b="b" l="l" r="r" t="t"/>
                  <a:pathLst>
                    <a:path extrusionOk="0" h="3106" w="2906">
                      <a:moveTo>
                        <a:pt x="2103" y="1"/>
                      </a:moveTo>
                      <a:cubicBezTo>
                        <a:pt x="1974" y="1"/>
                        <a:pt x="1843" y="54"/>
                        <a:pt x="1728" y="167"/>
                      </a:cubicBezTo>
                      <a:cubicBezTo>
                        <a:pt x="1654" y="253"/>
                        <a:pt x="1532" y="363"/>
                        <a:pt x="1360" y="473"/>
                      </a:cubicBezTo>
                      <a:lnTo>
                        <a:pt x="0" y="2029"/>
                      </a:lnTo>
                      <a:cubicBezTo>
                        <a:pt x="23" y="2318"/>
                        <a:pt x="545" y="3105"/>
                        <a:pt x="1046" y="3105"/>
                      </a:cubicBezTo>
                      <a:cubicBezTo>
                        <a:pt x="1077" y="3105"/>
                        <a:pt x="1109" y="3102"/>
                        <a:pt x="1140" y="3096"/>
                      </a:cubicBezTo>
                      <a:cubicBezTo>
                        <a:pt x="1679" y="2985"/>
                        <a:pt x="2794" y="1441"/>
                        <a:pt x="2794" y="1441"/>
                      </a:cubicBezTo>
                      <a:cubicBezTo>
                        <a:pt x="2905" y="531"/>
                        <a:pt x="2510" y="1"/>
                        <a:pt x="2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3" name="Google Shape;793;g2add99aec68_0_101"/>
                <p:cNvSpPr/>
                <p:nvPr/>
              </p:nvSpPr>
              <p:spPr>
                <a:xfrm>
                  <a:off x="681443" y="2589612"/>
                  <a:ext cx="249134" cy="92736"/>
                </a:xfrm>
                <a:custGeom>
                  <a:rect b="b" l="l" r="r" t="t"/>
                  <a:pathLst>
                    <a:path extrusionOk="0" h="1866" w="5013">
                      <a:moveTo>
                        <a:pt x="5012" y="1"/>
                      </a:moveTo>
                      <a:cubicBezTo>
                        <a:pt x="4608" y="222"/>
                        <a:pt x="4216" y="442"/>
                        <a:pt x="3824" y="638"/>
                      </a:cubicBezTo>
                      <a:cubicBezTo>
                        <a:pt x="3432" y="834"/>
                        <a:pt x="3015" y="1018"/>
                        <a:pt x="2598" y="1165"/>
                      </a:cubicBezTo>
                      <a:lnTo>
                        <a:pt x="2292" y="1288"/>
                      </a:lnTo>
                      <a:lnTo>
                        <a:pt x="1973" y="1398"/>
                      </a:lnTo>
                      <a:lnTo>
                        <a:pt x="1655" y="1496"/>
                      </a:lnTo>
                      <a:cubicBezTo>
                        <a:pt x="1545" y="1520"/>
                        <a:pt x="1434" y="1569"/>
                        <a:pt x="1336" y="1582"/>
                      </a:cubicBezTo>
                      <a:cubicBezTo>
                        <a:pt x="895" y="1692"/>
                        <a:pt x="466" y="1753"/>
                        <a:pt x="1" y="1815"/>
                      </a:cubicBezTo>
                      <a:cubicBezTo>
                        <a:pt x="231" y="1847"/>
                        <a:pt x="468" y="1865"/>
                        <a:pt x="707" y="1865"/>
                      </a:cubicBezTo>
                      <a:cubicBezTo>
                        <a:pt x="925" y="1865"/>
                        <a:pt x="1144" y="1850"/>
                        <a:pt x="1361" y="1815"/>
                      </a:cubicBezTo>
                      <a:cubicBezTo>
                        <a:pt x="1826" y="1741"/>
                        <a:pt x="2267" y="1631"/>
                        <a:pt x="2696" y="1459"/>
                      </a:cubicBezTo>
                      <a:cubicBezTo>
                        <a:pt x="3125" y="1300"/>
                        <a:pt x="3542" y="1092"/>
                        <a:pt x="3922" y="846"/>
                      </a:cubicBezTo>
                      <a:cubicBezTo>
                        <a:pt x="4326" y="601"/>
                        <a:pt x="4694" y="332"/>
                        <a:pt x="5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4" name="Google Shape;794;g2add99aec68_0_101"/>
                <p:cNvSpPr/>
                <p:nvPr/>
              </p:nvSpPr>
              <p:spPr>
                <a:xfrm>
                  <a:off x="887288" y="1856435"/>
                  <a:ext cx="378198" cy="247295"/>
                </a:xfrm>
                <a:custGeom>
                  <a:rect b="b" l="l" r="r" t="t"/>
                  <a:pathLst>
                    <a:path extrusionOk="0" h="4976" w="7610">
                      <a:moveTo>
                        <a:pt x="7610" y="1"/>
                      </a:moveTo>
                      <a:lnTo>
                        <a:pt x="7610" y="1"/>
                      </a:lnTo>
                      <a:cubicBezTo>
                        <a:pt x="6936" y="331"/>
                        <a:pt x="6262" y="711"/>
                        <a:pt x="5637" y="1165"/>
                      </a:cubicBezTo>
                      <a:cubicBezTo>
                        <a:pt x="5306" y="1361"/>
                        <a:pt x="4988" y="1569"/>
                        <a:pt x="4681" y="1814"/>
                      </a:cubicBezTo>
                      <a:cubicBezTo>
                        <a:pt x="4534" y="1924"/>
                        <a:pt x="4375" y="2084"/>
                        <a:pt x="4240" y="2218"/>
                      </a:cubicBezTo>
                      <a:cubicBezTo>
                        <a:pt x="4118" y="2341"/>
                        <a:pt x="3983" y="2464"/>
                        <a:pt x="3836" y="2586"/>
                      </a:cubicBezTo>
                      <a:cubicBezTo>
                        <a:pt x="3566" y="2819"/>
                        <a:pt x="3260" y="3039"/>
                        <a:pt x="2941" y="3248"/>
                      </a:cubicBezTo>
                      <a:lnTo>
                        <a:pt x="1973" y="3836"/>
                      </a:lnTo>
                      <a:cubicBezTo>
                        <a:pt x="1324" y="4228"/>
                        <a:pt x="650" y="4596"/>
                        <a:pt x="0" y="4976"/>
                      </a:cubicBezTo>
                      <a:cubicBezTo>
                        <a:pt x="711" y="4730"/>
                        <a:pt x="1422" y="4412"/>
                        <a:pt x="2096" y="4057"/>
                      </a:cubicBezTo>
                      <a:cubicBezTo>
                        <a:pt x="2770" y="3701"/>
                        <a:pt x="3419" y="3309"/>
                        <a:pt x="4032" y="2819"/>
                      </a:cubicBezTo>
                      <a:cubicBezTo>
                        <a:pt x="4191" y="2696"/>
                        <a:pt x="4326" y="2549"/>
                        <a:pt x="4473" y="2402"/>
                      </a:cubicBezTo>
                      <a:cubicBezTo>
                        <a:pt x="4583" y="2268"/>
                        <a:pt x="4730" y="2145"/>
                        <a:pt x="4865" y="2022"/>
                      </a:cubicBezTo>
                      <a:cubicBezTo>
                        <a:pt x="5147" y="1777"/>
                        <a:pt x="5453" y="1557"/>
                        <a:pt x="5760" y="1324"/>
                      </a:cubicBezTo>
                      <a:lnTo>
                        <a:pt x="761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5" name="Google Shape;795;g2add99aec68_0_101"/>
                <p:cNvSpPr/>
                <p:nvPr/>
              </p:nvSpPr>
              <p:spPr>
                <a:xfrm>
                  <a:off x="1298927" y="1820504"/>
                  <a:ext cx="58593" cy="88362"/>
                </a:xfrm>
                <a:custGeom>
                  <a:rect b="b" l="l" r="r" t="t"/>
                  <a:pathLst>
                    <a:path extrusionOk="0" h="1778" w="1179">
                      <a:moveTo>
                        <a:pt x="370" y="0"/>
                      </a:moveTo>
                      <a:cubicBezTo>
                        <a:pt x="243" y="0"/>
                        <a:pt x="114" y="52"/>
                        <a:pt x="1" y="160"/>
                      </a:cubicBezTo>
                      <a:cubicBezTo>
                        <a:pt x="319" y="258"/>
                        <a:pt x="760" y="613"/>
                        <a:pt x="822" y="1777"/>
                      </a:cubicBezTo>
                      <a:cubicBezTo>
                        <a:pt x="981" y="1594"/>
                        <a:pt x="1067" y="1447"/>
                        <a:pt x="1067" y="1447"/>
                      </a:cubicBezTo>
                      <a:cubicBezTo>
                        <a:pt x="1179" y="531"/>
                        <a:pt x="778" y="0"/>
                        <a:pt x="3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6" name="Google Shape;796;g2add99aec68_0_101"/>
                <p:cNvSpPr/>
                <p:nvPr/>
              </p:nvSpPr>
              <p:spPr>
                <a:xfrm>
                  <a:off x="1213697" y="1920096"/>
                  <a:ext cx="57301" cy="54419"/>
                </a:xfrm>
                <a:custGeom>
                  <a:rect b="b" l="l" r="r" t="t"/>
                  <a:pathLst>
                    <a:path extrusionOk="0" h="1095" w="1153">
                      <a:moveTo>
                        <a:pt x="203" y="0"/>
                      </a:moveTo>
                      <a:cubicBezTo>
                        <a:pt x="140" y="0"/>
                        <a:pt x="72" y="6"/>
                        <a:pt x="0" y="18"/>
                      </a:cubicBezTo>
                      <a:cubicBezTo>
                        <a:pt x="23" y="307"/>
                        <a:pt x="546" y="1094"/>
                        <a:pt x="1056" y="1094"/>
                      </a:cubicBezTo>
                      <a:cubicBezTo>
                        <a:pt x="1088" y="1094"/>
                        <a:pt x="1120" y="1091"/>
                        <a:pt x="1152" y="1085"/>
                      </a:cubicBezTo>
                      <a:cubicBezTo>
                        <a:pt x="1129" y="1085"/>
                        <a:pt x="1064" y="0"/>
                        <a:pt x="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7" name="Google Shape;797;g2add99aec68_0_101"/>
                <p:cNvSpPr/>
                <p:nvPr/>
              </p:nvSpPr>
              <p:spPr>
                <a:xfrm>
                  <a:off x="1065103" y="1930732"/>
                  <a:ext cx="39609" cy="39013"/>
                </a:xfrm>
                <a:custGeom>
                  <a:rect b="b" l="l" r="r" t="t"/>
                  <a:pathLst>
                    <a:path extrusionOk="0" h="785" w="797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3" y="197"/>
                        <a:pt x="123" y="393"/>
                        <a:pt x="258" y="540"/>
                      </a:cubicBezTo>
                      <a:cubicBezTo>
                        <a:pt x="343" y="601"/>
                        <a:pt x="417" y="662"/>
                        <a:pt x="503" y="699"/>
                      </a:cubicBezTo>
                      <a:cubicBezTo>
                        <a:pt x="601" y="748"/>
                        <a:pt x="687" y="785"/>
                        <a:pt x="797" y="785"/>
                      </a:cubicBezTo>
                      <a:cubicBezTo>
                        <a:pt x="711" y="723"/>
                        <a:pt x="625" y="674"/>
                        <a:pt x="564" y="601"/>
                      </a:cubicBezTo>
                      <a:cubicBezTo>
                        <a:pt x="503" y="540"/>
                        <a:pt x="429" y="478"/>
                        <a:pt x="368" y="417"/>
                      </a:cubicBezTo>
                      <a:cubicBezTo>
                        <a:pt x="307" y="356"/>
                        <a:pt x="245" y="295"/>
                        <a:pt x="184" y="209"/>
                      </a:cubicBezTo>
                      <a:cubicBezTo>
                        <a:pt x="123" y="148"/>
                        <a:pt x="62" y="7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8" name="Google Shape;798;g2add99aec68_0_101"/>
                <p:cNvSpPr/>
                <p:nvPr/>
              </p:nvSpPr>
              <p:spPr>
                <a:xfrm>
                  <a:off x="1127970" y="1975210"/>
                  <a:ext cx="66893" cy="70123"/>
                </a:xfrm>
                <a:custGeom>
                  <a:rect b="b" l="l" r="r" t="t"/>
                  <a:pathLst>
                    <a:path extrusionOk="0" h="1411" w="1346">
                      <a:moveTo>
                        <a:pt x="96" y="0"/>
                      </a:moveTo>
                      <a:lnTo>
                        <a:pt x="96" y="0"/>
                      </a:lnTo>
                      <a:cubicBezTo>
                        <a:pt x="0" y="786"/>
                        <a:pt x="670" y="1411"/>
                        <a:pt x="1293" y="1411"/>
                      </a:cubicBezTo>
                      <a:cubicBezTo>
                        <a:pt x="1310" y="1411"/>
                        <a:pt x="1328" y="1410"/>
                        <a:pt x="1345" y="1409"/>
                      </a:cubicBezTo>
                      <a:cubicBezTo>
                        <a:pt x="365" y="980"/>
                        <a:pt x="96" y="0"/>
                        <a:pt x="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9" name="Google Shape;799;g2add99aec68_0_101"/>
                <p:cNvSpPr/>
                <p:nvPr/>
              </p:nvSpPr>
              <p:spPr>
                <a:xfrm>
                  <a:off x="1117483" y="2000754"/>
                  <a:ext cx="40851" cy="56108"/>
                </a:xfrm>
                <a:custGeom>
                  <a:rect b="b" l="l" r="r" t="t"/>
                  <a:pathLst>
                    <a:path extrusionOk="0" h="1129" w="822">
                      <a:moveTo>
                        <a:pt x="86" y="1"/>
                      </a:moveTo>
                      <a:lnTo>
                        <a:pt x="86" y="1"/>
                      </a:lnTo>
                      <a:cubicBezTo>
                        <a:pt x="0" y="626"/>
                        <a:pt x="110" y="858"/>
                        <a:pt x="821" y="1128"/>
                      </a:cubicBezTo>
                      <a:cubicBezTo>
                        <a:pt x="160" y="858"/>
                        <a:pt x="86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0" name="Google Shape;800;g2add99aec68_0_101"/>
                <p:cNvSpPr/>
                <p:nvPr/>
              </p:nvSpPr>
              <p:spPr>
                <a:xfrm>
                  <a:off x="1027333" y="2261414"/>
                  <a:ext cx="49996" cy="60929"/>
                </a:xfrm>
                <a:custGeom>
                  <a:rect b="b" l="l" r="r" t="t"/>
                  <a:pathLst>
                    <a:path extrusionOk="0" h="1226" w="1006">
                      <a:moveTo>
                        <a:pt x="1005" y="0"/>
                      </a:moveTo>
                      <a:cubicBezTo>
                        <a:pt x="797" y="147"/>
                        <a:pt x="589" y="331"/>
                        <a:pt x="430" y="552"/>
                      </a:cubicBezTo>
                      <a:cubicBezTo>
                        <a:pt x="258" y="748"/>
                        <a:pt x="86" y="956"/>
                        <a:pt x="1" y="1226"/>
                      </a:cubicBezTo>
                      <a:cubicBezTo>
                        <a:pt x="184" y="1042"/>
                        <a:pt x="368" y="834"/>
                        <a:pt x="528" y="637"/>
                      </a:cubicBezTo>
                      <a:cubicBezTo>
                        <a:pt x="699" y="441"/>
                        <a:pt x="871" y="221"/>
                        <a:pt x="1005" y="0"/>
                      </a:cubicBezTo>
                      <a:close/>
                    </a:path>
                  </a:pathLst>
                </a:custGeom>
                <a:solidFill>
                  <a:srgbClr val="8E41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1" name="Google Shape;801;g2add99aec68_0_101"/>
                <p:cNvSpPr/>
                <p:nvPr/>
              </p:nvSpPr>
              <p:spPr>
                <a:xfrm>
                  <a:off x="0" y="1886899"/>
                  <a:ext cx="931778" cy="599252"/>
                </a:xfrm>
                <a:custGeom>
                  <a:rect b="b" l="l" r="r" t="t"/>
                  <a:pathLst>
                    <a:path extrusionOk="0" h="12058" w="18749">
                      <a:moveTo>
                        <a:pt x="18749" y="0"/>
                      </a:moveTo>
                      <a:lnTo>
                        <a:pt x="18749" y="0"/>
                      </a:lnTo>
                      <a:cubicBezTo>
                        <a:pt x="17744" y="441"/>
                        <a:pt x="17156" y="1385"/>
                        <a:pt x="16519" y="2426"/>
                      </a:cubicBezTo>
                      <a:cubicBezTo>
                        <a:pt x="15710" y="3750"/>
                        <a:pt x="12046" y="9105"/>
                        <a:pt x="12046" y="9129"/>
                      </a:cubicBezTo>
                      <a:cubicBezTo>
                        <a:pt x="11275" y="9658"/>
                        <a:pt x="10444" y="10038"/>
                        <a:pt x="9465" y="10038"/>
                      </a:cubicBezTo>
                      <a:cubicBezTo>
                        <a:pt x="9355" y="10038"/>
                        <a:pt x="9243" y="10034"/>
                        <a:pt x="9130" y="10024"/>
                      </a:cubicBezTo>
                      <a:cubicBezTo>
                        <a:pt x="6030" y="9632"/>
                        <a:pt x="1" y="8884"/>
                        <a:pt x="1" y="8884"/>
                      </a:cubicBezTo>
                      <a:lnTo>
                        <a:pt x="1" y="12058"/>
                      </a:lnTo>
                      <a:cubicBezTo>
                        <a:pt x="2721" y="11972"/>
                        <a:pt x="8125" y="11801"/>
                        <a:pt x="9595" y="11641"/>
                      </a:cubicBezTo>
                      <a:cubicBezTo>
                        <a:pt x="11568" y="11421"/>
                        <a:pt x="14705" y="8884"/>
                        <a:pt x="15673" y="6176"/>
                      </a:cubicBezTo>
                      <a:cubicBezTo>
                        <a:pt x="16641" y="3529"/>
                        <a:pt x="18724" y="49"/>
                        <a:pt x="187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2" name="Google Shape;802;g2add99aec68_0_101"/>
                <p:cNvSpPr/>
                <p:nvPr/>
              </p:nvSpPr>
              <p:spPr>
                <a:xfrm>
                  <a:off x="1481811" y="1781542"/>
                  <a:ext cx="30315" cy="76186"/>
                </a:xfrm>
                <a:custGeom>
                  <a:rect b="b" l="l" r="r" t="t"/>
                  <a:pathLst>
                    <a:path extrusionOk="0" h="1533" w="610">
                      <a:moveTo>
                        <a:pt x="168" y="0"/>
                      </a:moveTo>
                      <a:lnTo>
                        <a:pt x="168" y="0"/>
                      </a:lnTo>
                      <a:cubicBezTo>
                        <a:pt x="164" y="17"/>
                        <a:pt x="160" y="34"/>
                        <a:pt x="157" y="51"/>
                      </a:cubicBezTo>
                      <a:lnTo>
                        <a:pt x="157" y="51"/>
                      </a:lnTo>
                      <a:cubicBezTo>
                        <a:pt x="160" y="34"/>
                        <a:pt x="164" y="17"/>
                        <a:pt x="168" y="0"/>
                      </a:cubicBezTo>
                      <a:close/>
                      <a:moveTo>
                        <a:pt x="157" y="51"/>
                      </a:moveTo>
                      <a:cubicBezTo>
                        <a:pt x="0" y="735"/>
                        <a:pt x="73" y="1221"/>
                        <a:pt x="181" y="1532"/>
                      </a:cubicBezTo>
                      <a:cubicBezTo>
                        <a:pt x="364" y="1520"/>
                        <a:pt x="475" y="1508"/>
                        <a:pt x="475" y="1508"/>
                      </a:cubicBezTo>
                      <a:cubicBezTo>
                        <a:pt x="475" y="1508"/>
                        <a:pt x="512" y="1508"/>
                        <a:pt x="610" y="1520"/>
                      </a:cubicBezTo>
                      <a:cubicBezTo>
                        <a:pt x="490" y="1341"/>
                        <a:pt x="35" y="641"/>
                        <a:pt x="157" y="5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3" name="Google Shape;803;g2add99aec68_0_101"/>
                <p:cNvSpPr/>
                <p:nvPr/>
              </p:nvSpPr>
              <p:spPr>
                <a:xfrm>
                  <a:off x="227910" y="2783281"/>
                  <a:ext cx="116242" cy="65203"/>
                </a:xfrm>
                <a:custGeom>
                  <a:rect b="b" l="l" r="r" t="t"/>
                  <a:pathLst>
                    <a:path extrusionOk="0" h="1312" w="2339">
                      <a:moveTo>
                        <a:pt x="96" y="1"/>
                      </a:moveTo>
                      <a:lnTo>
                        <a:pt x="96" y="1"/>
                      </a:lnTo>
                      <a:cubicBezTo>
                        <a:pt x="96" y="1"/>
                        <a:pt x="0" y="1312"/>
                        <a:pt x="890" y="1312"/>
                      </a:cubicBezTo>
                      <a:cubicBezTo>
                        <a:pt x="959" y="1312"/>
                        <a:pt x="1032" y="1304"/>
                        <a:pt x="1113" y="1287"/>
                      </a:cubicBezTo>
                      <a:cubicBezTo>
                        <a:pt x="2338" y="969"/>
                        <a:pt x="1627" y="123"/>
                        <a:pt x="1627" y="123"/>
                      </a:cubicBezTo>
                      <a:lnTo>
                        <a:pt x="9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4" name="Google Shape;804;g2add99aec68_0_101"/>
                <p:cNvSpPr/>
                <p:nvPr/>
              </p:nvSpPr>
              <p:spPr>
                <a:xfrm>
                  <a:off x="227761" y="2783877"/>
                  <a:ext cx="65799" cy="65203"/>
                </a:xfrm>
                <a:custGeom>
                  <a:rect b="b" l="l" r="r" t="t"/>
                  <a:pathLst>
                    <a:path extrusionOk="0" h="1312" w="1324">
                      <a:moveTo>
                        <a:pt x="74" y="1"/>
                      </a:moveTo>
                      <a:lnTo>
                        <a:pt x="74" y="1"/>
                      </a:lnTo>
                      <a:cubicBezTo>
                        <a:pt x="74" y="1"/>
                        <a:pt x="0" y="1312"/>
                        <a:pt x="893" y="1312"/>
                      </a:cubicBezTo>
                      <a:cubicBezTo>
                        <a:pt x="961" y="1312"/>
                        <a:pt x="1035" y="1304"/>
                        <a:pt x="1116" y="1288"/>
                      </a:cubicBezTo>
                      <a:cubicBezTo>
                        <a:pt x="1201" y="1275"/>
                        <a:pt x="1263" y="1251"/>
                        <a:pt x="1324" y="1226"/>
                      </a:cubicBezTo>
                      <a:cubicBezTo>
                        <a:pt x="1018" y="1104"/>
                        <a:pt x="478" y="785"/>
                        <a:pt x="478" y="38"/>
                      </a:cubicBez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5" name="Google Shape;805;g2add99aec68_0_101"/>
                <p:cNvSpPr/>
                <p:nvPr/>
              </p:nvSpPr>
              <p:spPr>
                <a:xfrm>
                  <a:off x="143127" y="2345054"/>
                  <a:ext cx="251569" cy="444296"/>
                </a:xfrm>
                <a:custGeom>
                  <a:rect b="b" l="l" r="r" t="t"/>
                  <a:pathLst>
                    <a:path extrusionOk="0" h="8940" w="5062">
                      <a:moveTo>
                        <a:pt x="2017" y="0"/>
                      </a:moveTo>
                      <a:cubicBezTo>
                        <a:pt x="1476" y="0"/>
                        <a:pt x="1213" y="82"/>
                        <a:pt x="1213" y="82"/>
                      </a:cubicBezTo>
                      <a:cubicBezTo>
                        <a:pt x="1213" y="82"/>
                        <a:pt x="0" y="4591"/>
                        <a:pt x="907" y="8610"/>
                      </a:cubicBezTo>
                      <a:cubicBezTo>
                        <a:pt x="1682" y="8860"/>
                        <a:pt x="2443" y="8939"/>
                        <a:pt x="3097" y="8939"/>
                      </a:cubicBezTo>
                      <a:cubicBezTo>
                        <a:pt x="4242" y="8939"/>
                        <a:pt x="5061" y="8696"/>
                        <a:pt x="5061" y="8696"/>
                      </a:cubicBezTo>
                      <a:cubicBezTo>
                        <a:pt x="5061" y="8696"/>
                        <a:pt x="3346" y="4824"/>
                        <a:pt x="5061" y="584"/>
                      </a:cubicBezTo>
                      <a:cubicBezTo>
                        <a:pt x="3652" y="110"/>
                        <a:pt x="2646" y="0"/>
                        <a:pt x="20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6" name="Google Shape;806;g2add99aec68_0_101"/>
                <p:cNvSpPr/>
                <p:nvPr/>
              </p:nvSpPr>
              <p:spPr>
                <a:xfrm>
                  <a:off x="221698" y="2350322"/>
                  <a:ext cx="172997" cy="439127"/>
                </a:xfrm>
                <a:custGeom>
                  <a:rect b="b" l="l" r="r" t="t"/>
                  <a:pathLst>
                    <a:path extrusionOk="0" h="8836" w="3481">
                      <a:moveTo>
                        <a:pt x="1605" y="0"/>
                      </a:moveTo>
                      <a:cubicBezTo>
                        <a:pt x="0" y="3921"/>
                        <a:pt x="1042" y="7683"/>
                        <a:pt x="1421" y="8835"/>
                      </a:cubicBezTo>
                      <a:cubicBezTo>
                        <a:pt x="1449" y="8835"/>
                        <a:pt x="1477" y="8836"/>
                        <a:pt x="1505" y="8836"/>
                      </a:cubicBezTo>
                      <a:cubicBezTo>
                        <a:pt x="2662" y="8836"/>
                        <a:pt x="3480" y="8590"/>
                        <a:pt x="3480" y="8590"/>
                      </a:cubicBezTo>
                      <a:cubicBezTo>
                        <a:pt x="3480" y="8590"/>
                        <a:pt x="1765" y="4718"/>
                        <a:pt x="3480" y="478"/>
                      </a:cubicBezTo>
                      <a:cubicBezTo>
                        <a:pt x="2745" y="221"/>
                        <a:pt x="2132" y="74"/>
                        <a:pt x="1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7" name="Google Shape;807;g2add99aec68_0_101"/>
                <p:cNvSpPr/>
                <p:nvPr/>
              </p:nvSpPr>
              <p:spPr>
                <a:xfrm>
                  <a:off x="175380" y="2673053"/>
                  <a:ext cx="219911" cy="116441"/>
                </a:xfrm>
                <a:custGeom>
                  <a:rect b="b" l="l" r="r" t="t"/>
                  <a:pathLst>
                    <a:path extrusionOk="0" h="2343" w="4425">
                      <a:moveTo>
                        <a:pt x="3848" y="1"/>
                      </a:moveTo>
                      <a:cubicBezTo>
                        <a:pt x="3237" y="202"/>
                        <a:pt x="2298" y="426"/>
                        <a:pt x="1331" y="426"/>
                      </a:cubicBezTo>
                      <a:cubicBezTo>
                        <a:pt x="884" y="426"/>
                        <a:pt x="431" y="378"/>
                        <a:pt x="1" y="258"/>
                      </a:cubicBezTo>
                      <a:lnTo>
                        <a:pt x="1" y="258"/>
                      </a:lnTo>
                      <a:cubicBezTo>
                        <a:pt x="50" y="846"/>
                        <a:pt x="136" y="1434"/>
                        <a:pt x="270" y="2023"/>
                      </a:cubicBezTo>
                      <a:cubicBezTo>
                        <a:pt x="1037" y="2265"/>
                        <a:pt x="1789" y="2342"/>
                        <a:pt x="2438" y="2342"/>
                      </a:cubicBezTo>
                      <a:cubicBezTo>
                        <a:pt x="3595" y="2342"/>
                        <a:pt x="4424" y="2096"/>
                        <a:pt x="4424" y="2096"/>
                      </a:cubicBezTo>
                      <a:cubicBezTo>
                        <a:pt x="4424" y="2096"/>
                        <a:pt x="4069" y="1287"/>
                        <a:pt x="3848" y="1"/>
                      </a:cubicBezTo>
                      <a:close/>
                    </a:path>
                  </a:pathLst>
                </a:custGeom>
                <a:solidFill>
                  <a:srgbClr val="5E1D17">
                    <a:alpha val="7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8" name="Google Shape;808;g2add99aec68_0_101"/>
                <p:cNvSpPr/>
                <p:nvPr/>
              </p:nvSpPr>
              <p:spPr>
                <a:xfrm>
                  <a:off x="179654" y="2345700"/>
                  <a:ext cx="215041" cy="142135"/>
                </a:xfrm>
                <a:custGeom>
                  <a:rect b="b" l="l" r="r" t="t"/>
                  <a:pathLst>
                    <a:path extrusionOk="0" h="2860" w="4327">
                      <a:moveTo>
                        <a:pt x="1342" y="1"/>
                      </a:moveTo>
                      <a:cubicBezTo>
                        <a:pt x="762" y="1"/>
                        <a:pt x="478" y="93"/>
                        <a:pt x="478" y="93"/>
                      </a:cubicBezTo>
                      <a:cubicBezTo>
                        <a:pt x="478" y="93"/>
                        <a:pt x="184" y="1159"/>
                        <a:pt x="1" y="2716"/>
                      </a:cubicBezTo>
                      <a:cubicBezTo>
                        <a:pt x="492" y="2820"/>
                        <a:pt x="983" y="2860"/>
                        <a:pt x="1444" y="2860"/>
                      </a:cubicBezTo>
                      <a:cubicBezTo>
                        <a:pt x="2442" y="2860"/>
                        <a:pt x="3302" y="2674"/>
                        <a:pt x="3738" y="2556"/>
                      </a:cubicBezTo>
                      <a:cubicBezTo>
                        <a:pt x="3860" y="1907"/>
                        <a:pt x="4044" y="1233"/>
                        <a:pt x="4326" y="571"/>
                      </a:cubicBezTo>
                      <a:cubicBezTo>
                        <a:pt x="2964" y="111"/>
                        <a:pt x="1976" y="1"/>
                        <a:pt x="134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09" name="Google Shape;809;g2add99aec68_0_101"/>
            <p:cNvGrpSpPr/>
            <p:nvPr/>
          </p:nvGrpSpPr>
          <p:grpSpPr>
            <a:xfrm>
              <a:off x="2013568" y="2610596"/>
              <a:ext cx="3376961" cy="2798495"/>
              <a:chOff x="715093" y="2610596"/>
              <a:chExt cx="3376961" cy="2798495"/>
            </a:xfrm>
          </p:grpSpPr>
          <p:grpSp>
            <p:nvGrpSpPr>
              <p:cNvPr id="810" name="Google Shape;810;g2add99aec68_0_101"/>
              <p:cNvGrpSpPr/>
              <p:nvPr/>
            </p:nvGrpSpPr>
            <p:grpSpPr>
              <a:xfrm rot="-3979355">
                <a:off x="1989109" y="3348189"/>
                <a:ext cx="1883291" cy="1710252"/>
                <a:chOff x="132204" y="2325696"/>
                <a:chExt cx="1621927" cy="1799304"/>
              </a:xfrm>
            </p:grpSpPr>
            <p:sp>
              <p:nvSpPr>
                <p:cNvPr id="811" name="Google Shape;811;g2add99aec68_0_101"/>
                <p:cNvSpPr/>
                <p:nvPr/>
              </p:nvSpPr>
              <p:spPr>
                <a:xfrm rot="-1310176">
                  <a:off x="364573" y="2490039"/>
                  <a:ext cx="1157190" cy="1472584"/>
                </a:xfrm>
                <a:custGeom>
                  <a:rect b="b" l="l" r="r" t="t"/>
                  <a:pathLst>
                    <a:path extrusionOk="0" h="30280" w="22633">
                      <a:moveTo>
                        <a:pt x="936" y="1"/>
                      </a:moveTo>
                      <a:cubicBezTo>
                        <a:pt x="0" y="1"/>
                        <a:pt x="49" y="1079"/>
                        <a:pt x="49" y="1079"/>
                      </a:cubicBezTo>
                      <a:cubicBezTo>
                        <a:pt x="49" y="1079"/>
                        <a:pt x="1250" y="22792"/>
                        <a:pt x="18479" y="30279"/>
                      </a:cubicBezTo>
                      <a:cubicBezTo>
                        <a:pt x="18246" y="27755"/>
                        <a:pt x="20133" y="26199"/>
                        <a:pt x="22633" y="25439"/>
                      </a:cubicBezTo>
                      <a:cubicBezTo>
                        <a:pt x="11629" y="21788"/>
                        <a:pt x="4755" y="14239"/>
                        <a:pt x="1311" y="50"/>
                      </a:cubicBezTo>
                      <a:cubicBezTo>
                        <a:pt x="1171" y="16"/>
                        <a:pt x="1047" y="1"/>
                        <a:pt x="9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2" name="Google Shape;812;g2add99aec68_0_101"/>
                <p:cNvSpPr/>
                <p:nvPr/>
              </p:nvSpPr>
              <p:spPr>
                <a:xfrm rot="-1310176">
                  <a:off x="391468" y="2484255"/>
                  <a:ext cx="1112095" cy="1345265"/>
                </a:xfrm>
                <a:custGeom>
                  <a:rect b="b" l="l" r="r" t="t"/>
                  <a:pathLst>
                    <a:path extrusionOk="0" h="27662" w="21751">
                      <a:moveTo>
                        <a:pt x="95" y="0"/>
                      </a:moveTo>
                      <a:cubicBezTo>
                        <a:pt x="62" y="0"/>
                        <a:pt x="31" y="2"/>
                        <a:pt x="0" y="5"/>
                      </a:cubicBezTo>
                      <a:cubicBezTo>
                        <a:pt x="1348" y="18287"/>
                        <a:pt x="13970" y="25676"/>
                        <a:pt x="18258" y="27661"/>
                      </a:cubicBezTo>
                      <a:cubicBezTo>
                        <a:pt x="18994" y="26608"/>
                        <a:pt x="20268" y="25872"/>
                        <a:pt x="21751" y="25431"/>
                      </a:cubicBezTo>
                      <a:cubicBezTo>
                        <a:pt x="10747" y="21780"/>
                        <a:pt x="3873" y="14231"/>
                        <a:pt x="429" y="42"/>
                      </a:cubicBezTo>
                      <a:cubicBezTo>
                        <a:pt x="301" y="14"/>
                        <a:pt x="193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13" name="Google Shape;813;g2add99aec68_0_101"/>
              <p:cNvGrpSpPr/>
              <p:nvPr/>
            </p:nvGrpSpPr>
            <p:grpSpPr>
              <a:xfrm rot="-5400000">
                <a:off x="237011" y="3088677"/>
                <a:ext cx="2532901" cy="1576738"/>
                <a:chOff x="0" y="1706102"/>
                <a:chExt cx="1836101" cy="1142978"/>
              </a:xfrm>
            </p:grpSpPr>
            <p:sp>
              <p:nvSpPr>
                <p:cNvPr id="814" name="Google Shape;814;g2add99aec68_0_101"/>
                <p:cNvSpPr/>
                <p:nvPr/>
              </p:nvSpPr>
              <p:spPr>
                <a:xfrm>
                  <a:off x="1764785" y="1808925"/>
                  <a:ext cx="71316" cy="60333"/>
                </a:xfrm>
                <a:custGeom>
                  <a:rect b="b" l="l" r="r" t="t"/>
                  <a:pathLst>
                    <a:path extrusionOk="0" h="1214" w="1435">
                      <a:moveTo>
                        <a:pt x="234" y="1"/>
                      </a:moveTo>
                      <a:lnTo>
                        <a:pt x="1" y="1214"/>
                      </a:lnTo>
                      <a:cubicBezTo>
                        <a:pt x="1" y="1214"/>
                        <a:pt x="1434" y="1006"/>
                        <a:pt x="1373" y="589"/>
                      </a:cubicBezTo>
                      <a:cubicBezTo>
                        <a:pt x="1312" y="160"/>
                        <a:pt x="234" y="1"/>
                        <a:pt x="23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5" name="Google Shape;815;g2add99aec68_0_101"/>
                <p:cNvSpPr/>
                <p:nvPr/>
              </p:nvSpPr>
              <p:spPr>
                <a:xfrm>
                  <a:off x="1253255" y="1828406"/>
                  <a:ext cx="299676" cy="176078"/>
                </a:xfrm>
                <a:custGeom>
                  <a:rect b="b" l="l" r="r" t="t"/>
                  <a:pathLst>
                    <a:path extrusionOk="0" h="3543" w="6030">
                      <a:moveTo>
                        <a:pt x="2439" y="1"/>
                      </a:moveTo>
                      <a:lnTo>
                        <a:pt x="1" y="2268"/>
                      </a:lnTo>
                      <a:lnTo>
                        <a:pt x="307" y="3542"/>
                      </a:lnTo>
                      <a:cubicBezTo>
                        <a:pt x="307" y="3542"/>
                        <a:pt x="2268" y="2758"/>
                        <a:pt x="2660" y="2537"/>
                      </a:cubicBezTo>
                      <a:cubicBezTo>
                        <a:pt x="4963" y="2133"/>
                        <a:pt x="5895" y="1288"/>
                        <a:pt x="5968" y="712"/>
                      </a:cubicBezTo>
                      <a:cubicBezTo>
                        <a:pt x="6030" y="148"/>
                        <a:pt x="2439" y="1"/>
                        <a:pt x="243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g2add99aec68_0_101"/>
                <p:cNvSpPr/>
                <p:nvPr/>
              </p:nvSpPr>
              <p:spPr>
                <a:xfrm>
                  <a:off x="1281881" y="1781442"/>
                  <a:ext cx="423125" cy="149341"/>
                </a:xfrm>
                <a:custGeom>
                  <a:rect b="b" l="l" r="r" t="t"/>
                  <a:pathLst>
                    <a:path extrusionOk="0" h="3005" w="8514">
                      <a:moveTo>
                        <a:pt x="4200" y="1"/>
                      </a:moveTo>
                      <a:cubicBezTo>
                        <a:pt x="4192" y="1"/>
                        <a:pt x="4185" y="1"/>
                        <a:pt x="4179" y="2"/>
                      </a:cubicBezTo>
                      <a:cubicBezTo>
                        <a:pt x="3873" y="64"/>
                        <a:pt x="1" y="909"/>
                        <a:pt x="1" y="909"/>
                      </a:cubicBezTo>
                      <a:lnTo>
                        <a:pt x="209" y="3005"/>
                      </a:lnTo>
                      <a:cubicBezTo>
                        <a:pt x="209" y="3005"/>
                        <a:pt x="1912" y="2980"/>
                        <a:pt x="2733" y="2808"/>
                      </a:cubicBezTo>
                      <a:cubicBezTo>
                        <a:pt x="3542" y="2637"/>
                        <a:pt x="6850" y="1828"/>
                        <a:pt x="7696" y="1693"/>
                      </a:cubicBezTo>
                      <a:cubicBezTo>
                        <a:pt x="8514" y="1549"/>
                        <a:pt x="4635" y="1"/>
                        <a:pt x="420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7" name="Google Shape;817;g2add99aec68_0_101"/>
                <p:cNvSpPr/>
                <p:nvPr/>
              </p:nvSpPr>
              <p:spPr>
                <a:xfrm>
                  <a:off x="1018835" y="1706102"/>
                  <a:ext cx="800527" cy="179110"/>
                </a:xfrm>
                <a:custGeom>
                  <a:rect b="b" l="l" r="r" t="t"/>
                  <a:pathLst>
                    <a:path extrusionOk="0" h="3604" w="16108">
                      <a:moveTo>
                        <a:pt x="6543" y="0"/>
                      </a:moveTo>
                      <a:cubicBezTo>
                        <a:pt x="5511" y="0"/>
                        <a:pt x="3655" y="933"/>
                        <a:pt x="2904" y="1408"/>
                      </a:cubicBezTo>
                      <a:cubicBezTo>
                        <a:pt x="2083" y="1960"/>
                        <a:pt x="0" y="3209"/>
                        <a:pt x="0" y="3209"/>
                      </a:cubicBezTo>
                      <a:lnTo>
                        <a:pt x="7365" y="2793"/>
                      </a:lnTo>
                      <a:cubicBezTo>
                        <a:pt x="7365" y="2793"/>
                        <a:pt x="9828" y="3295"/>
                        <a:pt x="10367" y="3295"/>
                      </a:cubicBezTo>
                      <a:cubicBezTo>
                        <a:pt x="10906" y="3295"/>
                        <a:pt x="11849" y="3491"/>
                        <a:pt x="12756" y="3491"/>
                      </a:cubicBezTo>
                      <a:cubicBezTo>
                        <a:pt x="13227" y="3569"/>
                        <a:pt x="13634" y="3603"/>
                        <a:pt x="13985" y="3603"/>
                      </a:cubicBezTo>
                      <a:cubicBezTo>
                        <a:pt x="15834" y="3603"/>
                        <a:pt x="16108" y="2661"/>
                        <a:pt x="15820" y="2290"/>
                      </a:cubicBezTo>
                      <a:cubicBezTo>
                        <a:pt x="15476" y="1849"/>
                        <a:pt x="7744" y="268"/>
                        <a:pt x="6850" y="36"/>
                      </a:cubicBezTo>
                      <a:cubicBezTo>
                        <a:pt x="6759" y="11"/>
                        <a:pt x="6656" y="0"/>
                        <a:pt x="6543" y="0"/>
                      </a:cubicBezTo>
                      <a:close/>
                    </a:path>
                  </a:pathLst>
                </a:custGeom>
                <a:solidFill>
                  <a:srgbClr val="75352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8" name="Google Shape;818;g2add99aec68_0_101"/>
                <p:cNvSpPr/>
                <p:nvPr/>
              </p:nvSpPr>
              <p:spPr>
                <a:xfrm>
                  <a:off x="1397575" y="1731596"/>
                  <a:ext cx="349026" cy="138905"/>
                </a:xfrm>
                <a:custGeom>
                  <a:rect b="b" l="l" r="r" t="t"/>
                  <a:pathLst>
                    <a:path extrusionOk="0" h="2795" w="7023">
                      <a:moveTo>
                        <a:pt x="1361" y="1"/>
                      </a:moveTo>
                      <a:lnTo>
                        <a:pt x="1" y="1777"/>
                      </a:lnTo>
                      <a:lnTo>
                        <a:pt x="454" y="2427"/>
                      </a:lnTo>
                      <a:cubicBezTo>
                        <a:pt x="1214" y="2586"/>
                        <a:pt x="2378" y="2794"/>
                        <a:pt x="2733" y="2794"/>
                      </a:cubicBezTo>
                      <a:lnTo>
                        <a:pt x="2807" y="2794"/>
                      </a:lnTo>
                      <a:cubicBezTo>
                        <a:pt x="4032" y="2721"/>
                        <a:pt x="6311" y="2415"/>
                        <a:pt x="7022" y="1336"/>
                      </a:cubicBezTo>
                      <a:cubicBezTo>
                        <a:pt x="5589" y="944"/>
                        <a:pt x="3162" y="393"/>
                        <a:pt x="13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9" name="Google Shape;819;g2add99aec68_0_101"/>
                <p:cNvSpPr/>
                <p:nvPr/>
              </p:nvSpPr>
              <p:spPr>
                <a:xfrm>
                  <a:off x="1688699" y="1726030"/>
                  <a:ext cx="67638" cy="61029"/>
                </a:xfrm>
                <a:custGeom>
                  <a:rect b="b" l="l" r="r" t="t"/>
                  <a:pathLst>
                    <a:path extrusionOk="0" h="1228" w="1361">
                      <a:moveTo>
                        <a:pt x="116" y="0"/>
                      </a:moveTo>
                      <a:cubicBezTo>
                        <a:pt x="44" y="0"/>
                        <a:pt x="0" y="2"/>
                        <a:pt x="0" y="2"/>
                      </a:cubicBezTo>
                      <a:lnTo>
                        <a:pt x="0" y="1228"/>
                      </a:lnTo>
                      <a:cubicBezTo>
                        <a:pt x="0" y="1228"/>
                        <a:pt x="1360" y="750"/>
                        <a:pt x="1225" y="345"/>
                      </a:cubicBezTo>
                      <a:cubicBezTo>
                        <a:pt x="1127" y="32"/>
                        <a:pt x="402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0" name="Google Shape;820;g2add99aec68_0_101"/>
                <p:cNvSpPr/>
                <p:nvPr/>
              </p:nvSpPr>
              <p:spPr>
                <a:xfrm>
                  <a:off x="598648" y="1726030"/>
                  <a:ext cx="1158498" cy="614609"/>
                </a:xfrm>
                <a:custGeom>
                  <a:rect b="b" l="l" r="r" t="t"/>
                  <a:pathLst>
                    <a:path extrusionOk="0" h="12367" w="23311">
                      <a:moveTo>
                        <a:pt x="21979" y="1"/>
                      </a:moveTo>
                      <a:cubicBezTo>
                        <a:pt x="21964" y="1"/>
                        <a:pt x="21949" y="1"/>
                        <a:pt x="21934" y="2"/>
                      </a:cubicBezTo>
                      <a:cubicBezTo>
                        <a:pt x="21769" y="11"/>
                        <a:pt x="21297" y="12"/>
                        <a:pt x="20662" y="12"/>
                      </a:cubicBezTo>
                      <a:cubicBezTo>
                        <a:pt x="20535" y="12"/>
                        <a:pt x="20401" y="12"/>
                        <a:pt x="20262" y="12"/>
                      </a:cubicBezTo>
                      <a:cubicBezTo>
                        <a:pt x="18317" y="12"/>
                        <a:pt x="15316" y="18"/>
                        <a:pt x="14398" y="198"/>
                      </a:cubicBezTo>
                      <a:cubicBezTo>
                        <a:pt x="13075" y="456"/>
                        <a:pt x="9325" y="2527"/>
                        <a:pt x="7610" y="2980"/>
                      </a:cubicBezTo>
                      <a:cubicBezTo>
                        <a:pt x="5992" y="3188"/>
                        <a:pt x="5281" y="4352"/>
                        <a:pt x="4473" y="5663"/>
                      </a:cubicBezTo>
                      <a:cubicBezTo>
                        <a:pt x="3664" y="6987"/>
                        <a:pt x="0" y="12366"/>
                        <a:pt x="0" y="12366"/>
                      </a:cubicBezTo>
                      <a:cubicBezTo>
                        <a:pt x="944" y="11962"/>
                        <a:pt x="6053" y="9609"/>
                        <a:pt x="6703" y="9242"/>
                      </a:cubicBezTo>
                      <a:cubicBezTo>
                        <a:pt x="7365" y="8886"/>
                        <a:pt x="13234" y="3323"/>
                        <a:pt x="13932" y="3176"/>
                      </a:cubicBezTo>
                      <a:cubicBezTo>
                        <a:pt x="14655" y="3017"/>
                        <a:pt x="18234" y="2625"/>
                        <a:pt x="18234" y="2625"/>
                      </a:cubicBezTo>
                      <a:cubicBezTo>
                        <a:pt x="18234" y="2625"/>
                        <a:pt x="18452" y="2644"/>
                        <a:pt x="18797" y="2644"/>
                      </a:cubicBezTo>
                      <a:cubicBezTo>
                        <a:pt x="19566" y="2644"/>
                        <a:pt x="20960" y="2545"/>
                        <a:pt x="21934" y="1902"/>
                      </a:cubicBezTo>
                      <a:cubicBezTo>
                        <a:pt x="23311" y="1004"/>
                        <a:pt x="22617" y="1"/>
                        <a:pt x="21979" y="1"/>
                      </a:cubicBezTo>
                      <a:close/>
                    </a:path>
                  </a:pathLst>
                </a:custGeom>
                <a:solidFill>
                  <a:srgbClr val="8E463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1" name="Google Shape;821;g2add99aec68_0_101"/>
                <p:cNvSpPr/>
                <p:nvPr/>
              </p:nvSpPr>
              <p:spPr>
                <a:xfrm>
                  <a:off x="1171057" y="1748046"/>
                  <a:ext cx="562725" cy="210767"/>
                </a:xfrm>
                <a:custGeom>
                  <a:rect b="b" l="l" r="r" t="t"/>
                  <a:pathLst>
                    <a:path extrusionOk="0" h="4241" w="11323">
                      <a:moveTo>
                        <a:pt x="11139" y="0"/>
                      </a:moveTo>
                      <a:lnTo>
                        <a:pt x="11139" y="0"/>
                      </a:lnTo>
                      <a:cubicBezTo>
                        <a:pt x="10457" y="1392"/>
                        <a:pt x="7753" y="1695"/>
                        <a:pt x="5920" y="1695"/>
                      </a:cubicBezTo>
                      <a:cubicBezTo>
                        <a:pt x="5348" y="1695"/>
                        <a:pt x="4861" y="1665"/>
                        <a:pt x="4547" y="1630"/>
                      </a:cubicBezTo>
                      <a:cubicBezTo>
                        <a:pt x="3891" y="1290"/>
                        <a:pt x="3322" y="1153"/>
                        <a:pt x="2882" y="1153"/>
                      </a:cubicBezTo>
                      <a:cubicBezTo>
                        <a:pt x="2466" y="1153"/>
                        <a:pt x="2165" y="1274"/>
                        <a:pt x="2010" y="1459"/>
                      </a:cubicBezTo>
                      <a:cubicBezTo>
                        <a:pt x="1679" y="1838"/>
                        <a:pt x="1" y="4081"/>
                        <a:pt x="1" y="4081"/>
                      </a:cubicBezTo>
                      <a:lnTo>
                        <a:pt x="454" y="4240"/>
                      </a:lnTo>
                      <a:cubicBezTo>
                        <a:pt x="1422" y="3419"/>
                        <a:pt x="2206" y="2794"/>
                        <a:pt x="2439" y="2745"/>
                      </a:cubicBezTo>
                      <a:cubicBezTo>
                        <a:pt x="3137" y="2586"/>
                        <a:pt x="6740" y="2194"/>
                        <a:pt x="6740" y="2194"/>
                      </a:cubicBezTo>
                      <a:cubicBezTo>
                        <a:pt x="6740" y="2194"/>
                        <a:pt x="6924" y="2209"/>
                        <a:pt x="7220" y="2209"/>
                      </a:cubicBezTo>
                      <a:cubicBezTo>
                        <a:pt x="7960" y="2209"/>
                        <a:pt x="9401" y="2115"/>
                        <a:pt x="10416" y="1459"/>
                      </a:cubicBezTo>
                      <a:cubicBezTo>
                        <a:pt x="11225" y="932"/>
                        <a:pt x="11323" y="368"/>
                        <a:pt x="11139" y="0"/>
                      </a:cubicBezTo>
                      <a:close/>
                    </a:path>
                  </a:pathLst>
                </a:custGeom>
                <a:solidFill>
                  <a:srgbClr val="5E1D17">
                    <a:alpha val="145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2" name="Google Shape;822;g2add99aec68_0_101"/>
                <p:cNvSpPr/>
                <p:nvPr/>
              </p:nvSpPr>
              <p:spPr>
                <a:xfrm>
                  <a:off x="0" y="1820752"/>
                  <a:ext cx="1362358" cy="966268"/>
                </a:xfrm>
                <a:custGeom>
                  <a:rect b="b" l="l" r="r" t="t"/>
                  <a:pathLst>
                    <a:path extrusionOk="0" h="19443" w="27413">
                      <a:moveTo>
                        <a:pt x="26502" y="1"/>
                      </a:moveTo>
                      <a:cubicBezTo>
                        <a:pt x="26374" y="1"/>
                        <a:pt x="26247" y="55"/>
                        <a:pt x="26138" y="167"/>
                      </a:cubicBezTo>
                      <a:cubicBezTo>
                        <a:pt x="25660" y="633"/>
                        <a:pt x="23307" y="2324"/>
                        <a:pt x="22229" y="2998"/>
                      </a:cubicBezTo>
                      <a:cubicBezTo>
                        <a:pt x="21163" y="3672"/>
                        <a:pt x="18663" y="5890"/>
                        <a:pt x="16163" y="7238"/>
                      </a:cubicBezTo>
                      <a:cubicBezTo>
                        <a:pt x="13747" y="8540"/>
                        <a:pt x="12156" y="11365"/>
                        <a:pt x="9441" y="11365"/>
                      </a:cubicBezTo>
                      <a:cubicBezTo>
                        <a:pt x="9347" y="11365"/>
                        <a:pt x="9251" y="11362"/>
                        <a:pt x="9154" y="11355"/>
                      </a:cubicBezTo>
                      <a:cubicBezTo>
                        <a:pt x="6042" y="10963"/>
                        <a:pt x="25" y="10215"/>
                        <a:pt x="25" y="10215"/>
                      </a:cubicBezTo>
                      <a:lnTo>
                        <a:pt x="25" y="19441"/>
                      </a:lnTo>
                      <a:lnTo>
                        <a:pt x="25" y="19441"/>
                      </a:lnTo>
                      <a:cubicBezTo>
                        <a:pt x="478" y="19420"/>
                        <a:pt x="7073" y="19109"/>
                        <a:pt x="9865" y="19050"/>
                      </a:cubicBezTo>
                      <a:cubicBezTo>
                        <a:pt x="12769" y="18989"/>
                        <a:pt x="17560" y="18915"/>
                        <a:pt x="18712" y="15484"/>
                      </a:cubicBezTo>
                      <a:cubicBezTo>
                        <a:pt x="20734" y="12703"/>
                        <a:pt x="21677" y="10558"/>
                        <a:pt x="21677" y="8867"/>
                      </a:cubicBezTo>
                      <a:cubicBezTo>
                        <a:pt x="23160" y="6502"/>
                        <a:pt x="24655" y="5289"/>
                        <a:pt x="25525" y="4480"/>
                      </a:cubicBezTo>
                      <a:cubicBezTo>
                        <a:pt x="26395" y="3672"/>
                        <a:pt x="27412" y="2740"/>
                        <a:pt x="27204" y="1454"/>
                      </a:cubicBezTo>
                      <a:cubicBezTo>
                        <a:pt x="27315" y="533"/>
                        <a:pt x="26905" y="1"/>
                        <a:pt x="26502" y="1"/>
                      </a:cubicBezTo>
                      <a:close/>
                      <a:moveTo>
                        <a:pt x="25" y="19441"/>
                      </a:moveTo>
                      <a:cubicBezTo>
                        <a:pt x="9" y="19442"/>
                        <a:pt x="1" y="19442"/>
                        <a:pt x="1" y="19442"/>
                      </a:cubicBezTo>
                      <a:lnTo>
                        <a:pt x="25" y="19442"/>
                      </a:lnTo>
                      <a:lnTo>
                        <a:pt x="25" y="19441"/>
                      </a:lnTo>
                      <a:close/>
                    </a:path>
                  </a:pathLst>
                </a:custGeom>
                <a:solidFill>
                  <a:srgbClr val="8E463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3" name="Google Shape;823;g2add99aec68_0_101"/>
                <p:cNvSpPr/>
                <p:nvPr/>
              </p:nvSpPr>
              <p:spPr>
                <a:xfrm>
                  <a:off x="0" y="2414878"/>
                  <a:ext cx="1037137" cy="372135"/>
                </a:xfrm>
                <a:custGeom>
                  <a:rect b="b" l="l" r="r" t="t"/>
                  <a:pathLst>
                    <a:path extrusionOk="0" h="7488" w="20869">
                      <a:moveTo>
                        <a:pt x="20869" y="0"/>
                      </a:moveTo>
                      <a:cubicBezTo>
                        <a:pt x="17636" y="3786"/>
                        <a:pt x="11258" y="4620"/>
                        <a:pt x="6255" y="4620"/>
                      </a:cubicBezTo>
                      <a:cubicBezTo>
                        <a:pt x="3503" y="4620"/>
                        <a:pt x="1166" y="4368"/>
                        <a:pt x="1" y="4215"/>
                      </a:cubicBezTo>
                      <a:lnTo>
                        <a:pt x="1" y="7487"/>
                      </a:lnTo>
                      <a:cubicBezTo>
                        <a:pt x="1" y="7487"/>
                        <a:pt x="6973" y="7156"/>
                        <a:pt x="9865" y="7095"/>
                      </a:cubicBezTo>
                      <a:cubicBezTo>
                        <a:pt x="12769" y="7034"/>
                        <a:pt x="17560" y="6960"/>
                        <a:pt x="18712" y="3517"/>
                      </a:cubicBezTo>
                      <a:cubicBezTo>
                        <a:pt x="19656" y="2218"/>
                        <a:pt x="20379" y="1042"/>
                        <a:pt x="20869" y="0"/>
                      </a:cubicBezTo>
                      <a:close/>
                    </a:path>
                  </a:pathLst>
                </a:custGeom>
                <a:solidFill>
                  <a:srgbClr val="5E1D17">
                    <a:alpha val="145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4" name="Google Shape;824;g2add99aec68_0_101"/>
                <p:cNvSpPr/>
                <p:nvPr/>
              </p:nvSpPr>
              <p:spPr>
                <a:xfrm>
                  <a:off x="1213100" y="1820156"/>
                  <a:ext cx="144421" cy="154360"/>
                </a:xfrm>
                <a:custGeom>
                  <a:rect b="b" l="l" r="r" t="t"/>
                  <a:pathLst>
                    <a:path extrusionOk="0" h="3106" w="2906">
                      <a:moveTo>
                        <a:pt x="2103" y="1"/>
                      </a:moveTo>
                      <a:cubicBezTo>
                        <a:pt x="1974" y="1"/>
                        <a:pt x="1843" y="54"/>
                        <a:pt x="1728" y="167"/>
                      </a:cubicBezTo>
                      <a:cubicBezTo>
                        <a:pt x="1654" y="253"/>
                        <a:pt x="1532" y="363"/>
                        <a:pt x="1360" y="473"/>
                      </a:cubicBezTo>
                      <a:lnTo>
                        <a:pt x="0" y="2029"/>
                      </a:lnTo>
                      <a:cubicBezTo>
                        <a:pt x="23" y="2318"/>
                        <a:pt x="545" y="3105"/>
                        <a:pt x="1046" y="3105"/>
                      </a:cubicBezTo>
                      <a:cubicBezTo>
                        <a:pt x="1077" y="3105"/>
                        <a:pt x="1109" y="3102"/>
                        <a:pt x="1140" y="3096"/>
                      </a:cubicBezTo>
                      <a:cubicBezTo>
                        <a:pt x="1679" y="2985"/>
                        <a:pt x="2794" y="1441"/>
                        <a:pt x="2794" y="1441"/>
                      </a:cubicBezTo>
                      <a:cubicBezTo>
                        <a:pt x="2905" y="531"/>
                        <a:pt x="2510" y="1"/>
                        <a:pt x="2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5" name="Google Shape;825;g2add99aec68_0_101"/>
                <p:cNvSpPr/>
                <p:nvPr/>
              </p:nvSpPr>
              <p:spPr>
                <a:xfrm>
                  <a:off x="681443" y="2589612"/>
                  <a:ext cx="249134" cy="92736"/>
                </a:xfrm>
                <a:custGeom>
                  <a:rect b="b" l="l" r="r" t="t"/>
                  <a:pathLst>
                    <a:path extrusionOk="0" h="1866" w="5013">
                      <a:moveTo>
                        <a:pt x="5012" y="1"/>
                      </a:moveTo>
                      <a:cubicBezTo>
                        <a:pt x="4608" y="222"/>
                        <a:pt x="4216" y="442"/>
                        <a:pt x="3824" y="638"/>
                      </a:cubicBezTo>
                      <a:cubicBezTo>
                        <a:pt x="3432" y="834"/>
                        <a:pt x="3015" y="1018"/>
                        <a:pt x="2598" y="1165"/>
                      </a:cubicBezTo>
                      <a:lnTo>
                        <a:pt x="2292" y="1288"/>
                      </a:lnTo>
                      <a:lnTo>
                        <a:pt x="1973" y="1398"/>
                      </a:lnTo>
                      <a:lnTo>
                        <a:pt x="1655" y="1496"/>
                      </a:lnTo>
                      <a:cubicBezTo>
                        <a:pt x="1545" y="1520"/>
                        <a:pt x="1434" y="1569"/>
                        <a:pt x="1336" y="1582"/>
                      </a:cubicBezTo>
                      <a:cubicBezTo>
                        <a:pt x="895" y="1692"/>
                        <a:pt x="466" y="1753"/>
                        <a:pt x="1" y="1815"/>
                      </a:cubicBezTo>
                      <a:cubicBezTo>
                        <a:pt x="231" y="1847"/>
                        <a:pt x="468" y="1865"/>
                        <a:pt x="707" y="1865"/>
                      </a:cubicBezTo>
                      <a:cubicBezTo>
                        <a:pt x="925" y="1865"/>
                        <a:pt x="1144" y="1850"/>
                        <a:pt x="1361" y="1815"/>
                      </a:cubicBezTo>
                      <a:cubicBezTo>
                        <a:pt x="1826" y="1741"/>
                        <a:pt x="2267" y="1631"/>
                        <a:pt x="2696" y="1459"/>
                      </a:cubicBezTo>
                      <a:cubicBezTo>
                        <a:pt x="3125" y="1300"/>
                        <a:pt x="3542" y="1092"/>
                        <a:pt x="3922" y="846"/>
                      </a:cubicBezTo>
                      <a:cubicBezTo>
                        <a:pt x="4326" y="601"/>
                        <a:pt x="4694" y="332"/>
                        <a:pt x="5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6" name="Google Shape;826;g2add99aec68_0_101"/>
                <p:cNvSpPr/>
                <p:nvPr/>
              </p:nvSpPr>
              <p:spPr>
                <a:xfrm>
                  <a:off x="887288" y="1856435"/>
                  <a:ext cx="378198" cy="247295"/>
                </a:xfrm>
                <a:custGeom>
                  <a:rect b="b" l="l" r="r" t="t"/>
                  <a:pathLst>
                    <a:path extrusionOk="0" h="4976" w="7610">
                      <a:moveTo>
                        <a:pt x="7610" y="1"/>
                      </a:moveTo>
                      <a:lnTo>
                        <a:pt x="7610" y="1"/>
                      </a:lnTo>
                      <a:cubicBezTo>
                        <a:pt x="6936" y="331"/>
                        <a:pt x="6262" y="711"/>
                        <a:pt x="5637" y="1165"/>
                      </a:cubicBezTo>
                      <a:cubicBezTo>
                        <a:pt x="5306" y="1361"/>
                        <a:pt x="4988" y="1569"/>
                        <a:pt x="4681" y="1814"/>
                      </a:cubicBezTo>
                      <a:cubicBezTo>
                        <a:pt x="4534" y="1924"/>
                        <a:pt x="4375" y="2084"/>
                        <a:pt x="4240" y="2218"/>
                      </a:cubicBezTo>
                      <a:cubicBezTo>
                        <a:pt x="4118" y="2341"/>
                        <a:pt x="3983" y="2464"/>
                        <a:pt x="3836" y="2586"/>
                      </a:cubicBezTo>
                      <a:cubicBezTo>
                        <a:pt x="3566" y="2819"/>
                        <a:pt x="3260" y="3039"/>
                        <a:pt x="2941" y="3248"/>
                      </a:cubicBezTo>
                      <a:lnTo>
                        <a:pt x="1973" y="3836"/>
                      </a:lnTo>
                      <a:cubicBezTo>
                        <a:pt x="1324" y="4228"/>
                        <a:pt x="650" y="4596"/>
                        <a:pt x="0" y="4976"/>
                      </a:cubicBezTo>
                      <a:cubicBezTo>
                        <a:pt x="711" y="4730"/>
                        <a:pt x="1422" y="4412"/>
                        <a:pt x="2096" y="4057"/>
                      </a:cubicBezTo>
                      <a:cubicBezTo>
                        <a:pt x="2770" y="3701"/>
                        <a:pt x="3419" y="3309"/>
                        <a:pt x="4032" y="2819"/>
                      </a:cubicBezTo>
                      <a:cubicBezTo>
                        <a:pt x="4191" y="2696"/>
                        <a:pt x="4326" y="2549"/>
                        <a:pt x="4473" y="2402"/>
                      </a:cubicBezTo>
                      <a:cubicBezTo>
                        <a:pt x="4583" y="2268"/>
                        <a:pt x="4730" y="2145"/>
                        <a:pt x="4865" y="2022"/>
                      </a:cubicBezTo>
                      <a:cubicBezTo>
                        <a:pt x="5147" y="1777"/>
                        <a:pt x="5453" y="1557"/>
                        <a:pt x="5760" y="1324"/>
                      </a:cubicBezTo>
                      <a:lnTo>
                        <a:pt x="761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7" name="Google Shape;827;g2add99aec68_0_101"/>
                <p:cNvSpPr/>
                <p:nvPr/>
              </p:nvSpPr>
              <p:spPr>
                <a:xfrm>
                  <a:off x="1298927" y="1820504"/>
                  <a:ext cx="58593" cy="88362"/>
                </a:xfrm>
                <a:custGeom>
                  <a:rect b="b" l="l" r="r" t="t"/>
                  <a:pathLst>
                    <a:path extrusionOk="0" h="1778" w="1179">
                      <a:moveTo>
                        <a:pt x="370" y="0"/>
                      </a:moveTo>
                      <a:cubicBezTo>
                        <a:pt x="243" y="0"/>
                        <a:pt x="114" y="52"/>
                        <a:pt x="1" y="160"/>
                      </a:cubicBezTo>
                      <a:cubicBezTo>
                        <a:pt x="319" y="258"/>
                        <a:pt x="760" y="613"/>
                        <a:pt x="822" y="1777"/>
                      </a:cubicBezTo>
                      <a:cubicBezTo>
                        <a:pt x="981" y="1594"/>
                        <a:pt x="1067" y="1447"/>
                        <a:pt x="1067" y="1447"/>
                      </a:cubicBezTo>
                      <a:cubicBezTo>
                        <a:pt x="1179" y="531"/>
                        <a:pt x="778" y="0"/>
                        <a:pt x="3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8" name="Google Shape;828;g2add99aec68_0_101"/>
                <p:cNvSpPr/>
                <p:nvPr/>
              </p:nvSpPr>
              <p:spPr>
                <a:xfrm>
                  <a:off x="1213697" y="1920096"/>
                  <a:ext cx="57301" cy="54419"/>
                </a:xfrm>
                <a:custGeom>
                  <a:rect b="b" l="l" r="r" t="t"/>
                  <a:pathLst>
                    <a:path extrusionOk="0" h="1095" w="1153">
                      <a:moveTo>
                        <a:pt x="203" y="0"/>
                      </a:moveTo>
                      <a:cubicBezTo>
                        <a:pt x="140" y="0"/>
                        <a:pt x="72" y="6"/>
                        <a:pt x="0" y="18"/>
                      </a:cubicBezTo>
                      <a:cubicBezTo>
                        <a:pt x="23" y="307"/>
                        <a:pt x="546" y="1094"/>
                        <a:pt x="1056" y="1094"/>
                      </a:cubicBezTo>
                      <a:cubicBezTo>
                        <a:pt x="1088" y="1094"/>
                        <a:pt x="1120" y="1091"/>
                        <a:pt x="1152" y="1085"/>
                      </a:cubicBezTo>
                      <a:cubicBezTo>
                        <a:pt x="1129" y="1085"/>
                        <a:pt x="1064" y="0"/>
                        <a:pt x="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9" name="Google Shape;829;g2add99aec68_0_101"/>
                <p:cNvSpPr/>
                <p:nvPr/>
              </p:nvSpPr>
              <p:spPr>
                <a:xfrm>
                  <a:off x="1065103" y="1930732"/>
                  <a:ext cx="39609" cy="39013"/>
                </a:xfrm>
                <a:custGeom>
                  <a:rect b="b" l="l" r="r" t="t"/>
                  <a:pathLst>
                    <a:path extrusionOk="0" h="785" w="797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3" y="197"/>
                        <a:pt x="123" y="393"/>
                        <a:pt x="258" y="540"/>
                      </a:cubicBezTo>
                      <a:cubicBezTo>
                        <a:pt x="343" y="601"/>
                        <a:pt x="417" y="662"/>
                        <a:pt x="503" y="699"/>
                      </a:cubicBezTo>
                      <a:cubicBezTo>
                        <a:pt x="601" y="748"/>
                        <a:pt x="687" y="785"/>
                        <a:pt x="797" y="785"/>
                      </a:cubicBezTo>
                      <a:cubicBezTo>
                        <a:pt x="711" y="723"/>
                        <a:pt x="625" y="674"/>
                        <a:pt x="564" y="601"/>
                      </a:cubicBezTo>
                      <a:cubicBezTo>
                        <a:pt x="503" y="540"/>
                        <a:pt x="429" y="478"/>
                        <a:pt x="368" y="417"/>
                      </a:cubicBezTo>
                      <a:cubicBezTo>
                        <a:pt x="307" y="356"/>
                        <a:pt x="245" y="295"/>
                        <a:pt x="184" y="209"/>
                      </a:cubicBezTo>
                      <a:cubicBezTo>
                        <a:pt x="123" y="148"/>
                        <a:pt x="62" y="7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0" name="Google Shape;830;g2add99aec68_0_101"/>
                <p:cNvSpPr/>
                <p:nvPr/>
              </p:nvSpPr>
              <p:spPr>
                <a:xfrm>
                  <a:off x="1127970" y="1975210"/>
                  <a:ext cx="66893" cy="70123"/>
                </a:xfrm>
                <a:custGeom>
                  <a:rect b="b" l="l" r="r" t="t"/>
                  <a:pathLst>
                    <a:path extrusionOk="0" h="1411" w="1346">
                      <a:moveTo>
                        <a:pt x="96" y="0"/>
                      </a:moveTo>
                      <a:lnTo>
                        <a:pt x="96" y="0"/>
                      </a:lnTo>
                      <a:cubicBezTo>
                        <a:pt x="0" y="786"/>
                        <a:pt x="670" y="1411"/>
                        <a:pt x="1293" y="1411"/>
                      </a:cubicBezTo>
                      <a:cubicBezTo>
                        <a:pt x="1310" y="1411"/>
                        <a:pt x="1328" y="1410"/>
                        <a:pt x="1345" y="1409"/>
                      </a:cubicBezTo>
                      <a:cubicBezTo>
                        <a:pt x="365" y="980"/>
                        <a:pt x="96" y="0"/>
                        <a:pt x="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1" name="Google Shape;831;g2add99aec68_0_101"/>
                <p:cNvSpPr/>
                <p:nvPr/>
              </p:nvSpPr>
              <p:spPr>
                <a:xfrm>
                  <a:off x="1117483" y="2000754"/>
                  <a:ext cx="40851" cy="56108"/>
                </a:xfrm>
                <a:custGeom>
                  <a:rect b="b" l="l" r="r" t="t"/>
                  <a:pathLst>
                    <a:path extrusionOk="0" h="1129" w="822">
                      <a:moveTo>
                        <a:pt x="86" y="1"/>
                      </a:moveTo>
                      <a:lnTo>
                        <a:pt x="86" y="1"/>
                      </a:lnTo>
                      <a:cubicBezTo>
                        <a:pt x="0" y="626"/>
                        <a:pt x="110" y="858"/>
                        <a:pt x="821" y="1128"/>
                      </a:cubicBezTo>
                      <a:cubicBezTo>
                        <a:pt x="160" y="858"/>
                        <a:pt x="86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2" name="Google Shape;832;g2add99aec68_0_101"/>
                <p:cNvSpPr/>
                <p:nvPr/>
              </p:nvSpPr>
              <p:spPr>
                <a:xfrm>
                  <a:off x="1027333" y="2261414"/>
                  <a:ext cx="49996" cy="60929"/>
                </a:xfrm>
                <a:custGeom>
                  <a:rect b="b" l="l" r="r" t="t"/>
                  <a:pathLst>
                    <a:path extrusionOk="0" h="1226" w="1006">
                      <a:moveTo>
                        <a:pt x="1005" y="0"/>
                      </a:moveTo>
                      <a:cubicBezTo>
                        <a:pt x="797" y="147"/>
                        <a:pt x="589" y="331"/>
                        <a:pt x="430" y="552"/>
                      </a:cubicBezTo>
                      <a:cubicBezTo>
                        <a:pt x="258" y="748"/>
                        <a:pt x="86" y="956"/>
                        <a:pt x="1" y="1226"/>
                      </a:cubicBezTo>
                      <a:cubicBezTo>
                        <a:pt x="184" y="1042"/>
                        <a:pt x="368" y="834"/>
                        <a:pt x="528" y="637"/>
                      </a:cubicBezTo>
                      <a:cubicBezTo>
                        <a:pt x="699" y="441"/>
                        <a:pt x="871" y="221"/>
                        <a:pt x="1005" y="0"/>
                      </a:cubicBezTo>
                      <a:close/>
                    </a:path>
                  </a:pathLst>
                </a:custGeom>
                <a:solidFill>
                  <a:srgbClr val="8E41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3" name="Google Shape;833;g2add99aec68_0_101"/>
                <p:cNvSpPr/>
                <p:nvPr/>
              </p:nvSpPr>
              <p:spPr>
                <a:xfrm>
                  <a:off x="0" y="1886899"/>
                  <a:ext cx="931778" cy="599252"/>
                </a:xfrm>
                <a:custGeom>
                  <a:rect b="b" l="l" r="r" t="t"/>
                  <a:pathLst>
                    <a:path extrusionOk="0" h="12058" w="18749">
                      <a:moveTo>
                        <a:pt x="18749" y="0"/>
                      </a:moveTo>
                      <a:lnTo>
                        <a:pt x="18749" y="0"/>
                      </a:lnTo>
                      <a:cubicBezTo>
                        <a:pt x="17744" y="441"/>
                        <a:pt x="17156" y="1385"/>
                        <a:pt x="16519" y="2426"/>
                      </a:cubicBezTo>
                      <a:cubicBezTo>
                        <a:pt x="15710" y="3750"/>
                        <a:pt x="12046" y="9105"/>
                        <a:pt x="12046" y="9129"/>
                      </a:cubicBezTo>
                      <a:cubicBezTo>
                        <a:pt x="11275" y="9658"/>
                        <a:pt x="10444" y="10038"/>
                        <a:pt x="9465" y="10038"/>
                      </a:cubicBezTo>
                      <a:cubicBezTo>
                        <a:pt x="9355" y="10038"/>
                        <a:pt x="9243" y="10034"/>
                        <a:pt x="9130" y="10024"/>
                      </a:cubicBezTo>
                      <a:cubicBezTo>
                        <a:pt x="6030" y="9632"/>
                        <a:pt x="1" y="8884"/>
                        <a:pt x="1" y="8884"/>
                      </a:cubicBezTo>
                      <a:lnTo>
                        <a:pt x="1" y="12058"/>
                      </a:lnTo>
                      <a:cubicBezTo>
                        <a:pt x="2721" y="11972"/>
                        <a:pt x="8125" y="11801"/>
                        <a:pt x="9595" y="11641"/>
                      </a:cubicBezTo>
                      <a:cubicBezTo>
                        <a:pt x="11568" y="11421"/>
                        <a:pt x="14705" y="8884"/>
                        <a:pt x="15673" y="6176"/>
                      </a:cubicBezTo>
                      <a:cubicBezTo>
                        <a:pt x="16641" y="3529"/>
                        <a:pt x="18724" y="49"/>
                        <a:pt x="187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4" name="Google Shape;834;g2add99aec68_0_101"/>
                <p:cNvSpPr/>
                <p:nvPr/>
              </p:nvSpPr>
              <p:spPr>
                <a:xfrm>
                  <a:off x="1481811" y="1781542"/>
                  <a:ext cx="30315" cy="76186"/>
                </a:xfrm>
                <a:custGeom>
                  <a:rect b="b" l="l" r="r" t="t"/>
                  <a:pathLst>
                    <a:path extrusionOk="0" h="1533" w="610">
                      <a:moveTo>
                        <a:pt x="168" y="0"/>
                      </a:moveTo>
                      <a:lnTo>
                        <a:pt x="168" y="0"/>
                      </a:lnTo>
                      <a:cubicBezTo>
                        <a:pt x="164" y="17"/>
                        <a:pt x="160" y="34"/>
                        <a:pt x="157" y="51"/>
                      </a:cubicBezTo>
                      <a:lnTo>
                        <a:pt x="157" y="51"/>
                      </a:lnTo>
                      <a:cubicBezTo>
                        <a:pt x="160" y="34"/>
                        <a:pt x="164" y="17"/>
                        <a:pt x="168" y="0"/>
                      </a:cubicBezTo>
                      <a:close/>
                      <a:moveTo>
                        <a:pt x="157" y="51"/>
                      </a:moveTo>
                      <a:cubicBezTo>
                        <a:pt x="0" y="735"/>
                        <a:pt x="73" y="1221"/>
                        <a:pt x="181" y="1532"/>
                      </a:cubicBezTo>
                      <a:cubicBezTo>
                        <a:pt x="364" y="1520"/>
                        <a:pt x="475" y="1508"/>
                        <a:pt x="475" y="1508"/>
                      </a:cubicBezTo>
                      <a:cubicBezTo>
                        <a:pt x="475" y="1508"/>
                        <a:pt x="512" y="1508"/>
                        <a:pt x="610" y="1520"/>
                      </a:cubicBezTo>
                      <a:cubicBezTo>
                        <a:pt x="490" y="1341"/>
                        <a:pt x="35" y="641"/>
                        <a:pt x="157" y="5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5" name="Google Shape;835;g2add99aec68_0_101"/>
                <p:cNvSpPr/>
                <p:nvPr/>
              </p:nvSpPr>
              <p:spPr>
                <a:xfrm>
                  <a:off x="227910" y="2783281"/>
                  <a:ext cx="116242" cy="65203"/>
                </a:xfrm>
                <a:custGeom>
                  <a:rect b="b" l="l" r="r" t="t"/>
                  <a:pathLst>
                    <a:path extrusionOk="0" h="1312" w="2339">
                      <a:moveTo>
                        <a:pt x="96" y="1"/>
                      </a:moveTo>
                      <a:lnTo>
                        <a:pt x="96" y="1"/>
                      </a:lnTo>
                      <a:cubicBezTo>
                        <a:pt x="96" y="1"/>
                        <a:pt x="0" y="1312"/>
                        <a:pt x="890" y="1312"/>
                      </a:cubicBezTo>
                      <a:cubicBezTo>
                        <a:pt x="959" y="1312"/>
                        <a:pt x="1032" y="1304"/>
                        <a:pt x="1113" y="1287"/>
                      </a:cubicBezTo>
                      <a:cubicBezTo>
                        <a:pt x="2338" y="969"/>
                        <a:pt x="1627" y="123"/>
                        <a:pt x="1627" y="123"/>
                      </a:cubicBezTo>
                      <a:lnTo>
                        <a:pt x="9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6" name="Google Shape;836;g2add99aec68_0_101"/>
                <p:cNvSpPr/>
                <p:nvPr/>
              </p:nvSpPr>
              <p:spPr>
                <a:xfrm>
                  <a:off x="227761" y="2783877"/>
                  <a:ext cx="65799" cy="65203"/>
                </a:xfrm>
                <a:custGeom>
                  <a:rect b="b" l="l" r="r" t="t"/>
                  <a:pathLst>
                    <a:path extrusionOk="0" h="1312" w="1324">
                      <a:moveTo>
                        <a:pt x="74" y="1"/>
                      </a:moveTo>
                      <a:lnTo>
                        <a:pt x="74" y="1"/>
                      </a:lnTo>
                      <a:cubicBezTo>
                        <a:pt x="74" y="1"/>
                        <a:pt x="0" y="1312"/>
                        <a:pt x="893" y="1312"/>
                      </a:cubicBezTo>
                      <a:cubicBezTo>
                        <a:pt x="961" y="1312"/>
                        <a:pt x="1035" y="1304"/>
                        <a:pt x="1116" y="1288"/>
                      </a:cubicBezTo>
                      <a:cubicBezTo>
                        <a:pt x="1201" y="1275"/>
                        <a:pt x="1263" y="1251"/>
                        <a:pt x="1324" y="1226"/>
                      </a:cubicBezTo>
                      <a:cubicBezTo>
                        <a:pt x="1018" y="1104"/>
                        <a:pt x="478" y="785"/>
                        <a:pt x="478" y="38"/>
                      </a:cubicBez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7" name="Google Shape;837;g2add99aec68_0_101"/>
                <p:cNvSpPr/>
                <p:nvPr/>
              </p:nvSpPr>
              <p:spPr>
                <a:xfrm>
                  <a:off x="143127" y="2345054"/>
                  <a:ext cx="251569" cy="444296"/>
                </a:xfrm>
                <a:custGeom>
                  <a:rect b="b" l="l" r="r" t="t"/>
                  <a:pathLst>
                    <a:path extrusionOk="0" h="8940" w="5062">
                      <a:moveTo>
                        <a:pt x="2017" y="0"/>
                      </a:moveTo>
                      <a:cubicBezTo>
                        <a:pt x="1476" y="0"/>
                        <a:pt x="1213" y="82"/>
                        <a:pt x="1213" y="82"/>
                      </a:cubicBezTo>
                      <a:cubicBezTo>
                        <a:pt x="1213" y="82"/>
                        <a:pt x="0" y="4591"/>
                        <a:pt x="907" y="8610"/>
                      </a:cubicBezTo>
                      <a:cubicBezTo>
                        <a:pt x="1682" y="8860"/>
                        <a:pt x="2443" y="8939"/>
                        <a:pt x="3097" y="8939"/>
                      </a:cubicBezTo>
                      <a:cubicBezTo>
                        <a:pt x="4242" y="8939"/>
                        <a:pt x="5061" y="8696"/>
                        <a:pt x="5061" y="8696"/>
                      </a:cubicBezTo>
                      <a:cubicBezTo>
                        <a:pt x="5061" y="8696"/>
                        <a:pt x="3346" y="4824"/>
                        <a:pt x="5061" y="584"/>
                      </a:cubicBezTo>
                      <a:cubicBezTo>
                        <a:pt x="3652" y="110"/>
                        <a:pt x="2646" y="0"/>
                        <a:pt x="20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8" name="Google Shape;838;g2add99aec68_0_101"/>
                <p:cNvSpPr/>
                <p:nvPr/>
              </p:nvSpPr>
              <p:spPr>
                <a:xfrm>
                  <a:off x="221698" y="2350322"/>
                  <a:ext cx="172997" cy="439127"/>
                </a:xfrm>
                <a:custGeom>
                  <a:rect b="b" l="l" r="r" t="t"/>
                  <a:pathLst>
                    <a:path extrusionOk="0" h="8836" w="3481">
                      <a:moveTo>
                        <a:pt x="1605" y="0"/>
                      </a:moveTo>
                      <a:cubicBezTo>
                        <a:pt x="0" y="3921"/>
                        <a:pt x="1042" y="7683"/>
                        <a:pt x="1421" y="8835"/>
                      </a:cubicBezTo>
                      <a:cubicBezTo>
                        <a:pt x="1449" y="8835"/>
                        <a:pt x="1477" y="8836"/>
                        <a:pt x="1505" y="8836"/>
                      </a:cubicBezTo>
                      <a:cubicBezTo>
                        <a:pt x="2662" y="8836"/>
                        <a:pt x="3480" y="8590"/>
                        <a:pt x="3480" y="8590"/>
                      </a:cubicBezTo>
                      <a:cubicBezTo>
                        <a:pt x="3480" y="8590"/>
                        <a:pt x="1765" y="4718"/>
                        <a:pt x="3480" y="478"/>
                      </a:cubicBezTo>
                      <a:cubicBezTo>
                        <a:pt x="2745" y="221"/>
                        <a:pt x="2132" y="74"/>
                        <a:pt x="1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9" name="Google Shape;839;g2add99aec68_0_101"/>
                <p:cNvSpPr/>
                <p:nvPr/>
              </p:nvSpPr>
              <p:spPr>
                <a:xfrm>
                  <a:off x="175380" y="2673053"/>
                  <a:ext cx="219911" cy="116441"/>
                </a:xfrm>
                <a:custGeom>
                  <a:rect b="b" l="l" r="r" t="t"/>
                  <a:pathLst>
                    <a:path extrusionOk="0" h="2343" w="4425">
                      <a:moveTo>
                        <a:pt x="3848" y="1"/>
                      </a:moveTo>
                      <a:cubicBezTo>
                        <a:pt x="3237" y="202"/>
                        <a:pt x="2298" y="426"/>
                        <a:pt x="1331" y="426"/>
                      </a:cubicBezTo>
                      <a:cubicBezTo>
                        <a:pt x="884" y="426"/>
                        <a:pt x="431" y="378"/>
                        <a:pt x="1" y="258"/>
                      </a:cubicBezTo>
                      <a:lnTo>
                        <a:pt x="1" y="258"/>
                      </a:lnTo>
                      <a:cubicBezTo>
                        <a:pt x="50" y="846"/>
                        <a:pt x="136" y="1434"/>
                        <a:pt x="270" y="2023"/>
                      </a:cubicBezTo>
                      <a:cubicBezTo>
                        <a:pt x="1037" y="2265"/>
                        <a:pt x="1789" y="2342"/>
                        <a:pt x="2438" y="2342"/>
                      </a:cubicBezTo>
                      <a:cubicBezTo>
                        <a:pt x="3595" y="2342"/>
                        <a:pt x="4424" y="2096"/>
                        <a:pt x="4424" y="2096"/>
                      </a:cubicBezTo>
                      <a:cubicBezTo>
                        <a:pt x="4424" y="2096"/>
                        <a:pt x="4069" y="1287"/>
                        <a:pt x="3848" y="1"/>
                      </a:cubicBezTo>
                      <a:close/>
                    </a:path>
                  </a:pathLst>
                </a:custGeom>
                <a:solidFill>
                  <a:srgbClr val="5E1D17">
                    <a:alpha val="7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0" name="Google Shape;840;g2add99aec68_0_101"/>
                <p:cNvSpPr/>
                <p:nvPr/>
              </p:nvSpPr>
              <p:spPr>
                <a:xfrm>
                  <a:off x="179654" y="2345700"/>
                  <a:ext cx="215041" cy="142135"/>
                </a:xfrm>
                <a:custGeom>
                  <a:rect b="b" l="l" r="r" t="t"/>
                  <a:pathLst>
                    <a:path extrusionOk="0" h="2860" w="4327">
                      <a:moveTo>
                        <a:pt x="1342" y="1"/>
                      </a:moveTo>
                      <a:cubicBezTo>
                        <a:pt x="762" y="1"/>
                        <a:pt x="478" y="93"/>
                        <a:pt x="478" y="93"/>
                      </a:cubicBezTo>
                      <a:cubicBezTo>
                        <a:pt x="478" y="93"/>
                        <a:pt x="184" y="1159"/>
                        <a:pt x="1" y="2716"/>
                      </a:cubicBezTo>
                      <a:cubicBezTo>
                        <a:pt x="492" y="2820"/>
                        <a:pt x="983" y="2860"/>
                        <a:pt x="1444" y="2860"/>
                      </a:cubicBezTo>
                      <a:cubicBezTo>
                        <a:pt x="2442" y="2860"/>
                        <a:pt x="3302" y="2674"/>
                        <a:pt x="3738" y="2556"/>
                      </a:cubicBezTo>
                      <a:cubicBezTo>
                        <a:pt x="3860" y="1907"/>
                        <a:pt x="4044" y="1233"/>
                        <a:pt x="4326" y="571"/>
                      </a:cubicBezTo>
                      <a:cubicBezTo>
                        <a:pt x="2964" y="111"/>
                        <a:pt x="1976" y="1"/>
                        <a:pt x="134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" name="Google Shape;845;g2add99aec68_1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g2add99aec68_12_0"/>
          <p:cNvSpPr txBox="1"/>
          <p:nvPr/>
        </p:nvSpPr>
        <p:spPr>
          <a:xfrm>
            <a:off x="2556375" y="231450"/>
            <a:ext cx="6103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rPr>
              <a:t>The primary aim of this project was to develop, evaluate, analyze, and report support activities aimed at encouraging citizens to provide humanitarian aid and/or educational support to the Ukrainian community in Estonia.</a:t>
            </a:r>
            <a:endParaRPr b="1" sz="1800">
              <a:solidFill>
                <a:schemeClr val="dk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847" name="Google Shape;847;g2add99aec68_12_0"/>
          <p:cNvSpPr txBox="1"/>
          <p:nvPr/>
        </p:nvSpPr>
        <p:spPr>
          <a:xfrm>
            <a:off x="366700" y="2856175"/>
            <a:ext cx="284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rPr>
              <a:t>Recommendations </a:t>
            </a:r>
            <a:endParaRPr sz="1800">
              <a:solidFill>
                <a:schemeClr val="dk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848" name="Google Shape;848;g2add99aec68_12_0"/>
          <p:cNvSpPr txBox="1"/>
          <p:nvPr/>
        </p:nvSpPr>
        <p:spPr>
          <a:xfrm>
            <a:off x="2556375" y="1708675"/>
            <a:ext cx="2884200" cy="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rPr>
              <a:t>Researched theory</a:t>
            </a:r>
            <a:endParaRPr sz="1800">
              <a:solidFill>
                <a:schemeClr val="dk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849" name="Google Shape;849;g2add99aec68_12_0"/>
          <p:cNvSpPr txBox="1"/>
          <p:nvPr/>
        </p:nvSpPr>
        <p:spPr>
          <a:xfrm>
            <a:off x="3309850" y="2342825"/>
            <a:ext cx="2750700" cy="13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Survey</a:t>
            </a:r>
            <a:endParaRPr b="1" sz="180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0" name="Google Shape;850;g2add99aec68_1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8590" y="1606612"/>
            <a:ext cx="2240400" cy="8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g2add99aec68_12_0"/>
          <p:cNvSpPr txBox="1"/>
          <p:nvPr/>
        </p:nvSpPr>
        <p:spPr>
          <a:xfrm>
            <a:off x="366700" y="3386300"/>
            <a:ext cx="2652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1400"/>
              </a:spcBef>
              <a:spcAft>
                <a:spcPts val="100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rPr>
              <a:t>Enhance Language Support</a:t>
            </a:r>
            <a:endParaRPr b="1" sz="1900">
              <a:solidFill>
                <a:schemeClr val="dk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852" name="Google Shape;852;g2add99aec68_12_0"/>
          <p:cNvSpPr txBox="1"/>
          <p:nvPr/>
        </p:nvSpPr>
        <p:spPr>
          <a:xfrm>
            <a:off x="366700" y="3901125"/>
            <a:ext cx="3623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rPr>
              <a:t>Prioritize Mental Health Services</a:t>
            </a:r>
            <a:endParaRPr sz="2000">
              <a:solidFill>
                <a:schemeClr val="dk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853" name="Google Shape;853;g2add99aec68_12_0"/>
          <p:cNvSpPr txBox="1"/>
          <p:nvPr/>
        </p:nvSpPr>
        <p:spPr>
          <a:xfrm>
            <a:off x="3000850" y="338630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rPr>
              <a:t>Refine Information Channels</a:t>
            </a:r>
            <a:endParaRPr sz="2000">
              <a:solidFill>
                <a:schemeClr val="dk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854" name="Google Shape;854;g2add99aec68_12_0"/>
          <p:cNvSpPr txBox="1"/>
          <p:nvPr/>
        </p:nvSpPr>
        <p:spPr>
          <a:xfrm>
            <a:off x="4888600" y="2810738"/>
            <a:ext cx="223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rPr>
              <a:t>Strengths</a:t>
            </a:r>
            <a:endParaRPr sz="2000">
              <a:solidFill>
                <a:schemeClr val="dk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855" name="Google Shape;855;g2add99aec68_12_0"/>
          <p:cNvSpPr txBox="1"/>
          <p:nvPr/>
        </p:nvSpPr>
        <p:spPr>
          <a:xfrm>
            <a:off x="6241175" y="3193600"/>
            <a:ext cx="236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rPr>
              <a:t>Academic Support</a:t>
            </a:r>
            <a:endParaRPr sz="2000">
              <a:solidFill>
                <a:schemeClr val="dk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856" name="Google Shape;856;g2add99aec68_12_0"/>
          <p:cNvSpPr txBox="1"/>
          <p:nvPr/>
        </p:nvSpPr>
        <p:spPr>
          <a:xfrm>
            <a:off x="6241175" y="2811550"/>
            <a:ext cx="271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rPr>
              <a:t>Social Integration</a:t>
            </a:r>
            <a:endParaRPr sz="2000">
              <a:solidFill>
                <a:schemeClr val="dk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857" name="Google Shape;857;g2add99aec68_12_0"/>
          <p:cNvSpPr txBox="1"/>
          <p:nvPr/>
        </p:nvSpPr>
        <p:spPr>
          <a:xfrm>
            <a:off x="6241175" y="3636475"/>
            <a:ext cx="362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rPr>
              <a:t>Cultural Orientation Programs</a:t>
            </a:r>
            <a:endParaRPr sz="1800">
              <a:solidFill>
                <a:schemeClr val="dk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858" name="Google Shape;858;g2add99aec68_12_0"/>
          <p:cNvSpPr txBox="1"/>
          <p:nvPr/>
        </p:nvSpPr>
        <p:spPr>
          <a:xfrm>
            <a:off x="6241175" y="4098175"/>
            <a:ext cx="258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rPr>
              <a:t>Administrative </a:t>
            </a:r>
            <a:endParaRPr sz="1800">
              <a:solidFill>
                <a:schemeClr val="dk1"/>
              </a:solidFill>
              <a:latin typeface="Passion One"/>
              <a:ea typeface="Passion One"/>
              <a:cs typeface="Passion One"/>
              <a:sym typeface="Passion On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rPr>
              <a:t>Processes</a:t>
            </a:r>
            <a:endParaRPr sz="2000">
              <a:solidFill>
                <a:schemeClr val="dk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859" name="Google Shape;859;g2add99aec68_12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6873" y="2295534"/>
            <a:ext cx="1988324" cy="108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2add99aec68_0_172"/>
          <p:cNvSpPr txBox="1"/>
          <p:nvPr>
            <p:ph type="title"/>
          </p:nvPr>
        </p:nvSpPr>
        <p:spPr>
          <a:xfrm>
            <a:off x="2453700" y="1295128"/>
            <a:ext cx="4236600" cy="17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7200"/>
              <a:t>LANGUAGE</a:t>
            </a:r>
            <a:endParaRPr sz="7200"/>
          </a:p>
        </p:txBody>
      </p:sp>
      <p:grpSp>
        <p:nvGrpSpPr>
          <p:cNvPr id="865" name="Google Shape;865;g2add99aec68_0_172"/>
          <p:cNvGrpSpPr/>
          <p:nvPr/>
        </p:nvGrpSpPr>
        <p:grpSpPr>
          <a:xfrm>
            <a:off x="2013568" y="2640721"/>
            <a:ext cx="5116864" cy="3087423"/>
            <a:chOff x="2013568" y="2610596"/>
            <a:chExt cx="5116864" cy="3087423"/>
          </a:xfrm>
        </p:grpSpPr>
        <p:grpSp>
          <p:nvGrpSpPr>
            <p:cNvPr id="866" name="Google Shape;866;g2add99aec68_0_172"/>
            <p:cNvGrpSpPr/>
            <p:nvPr/>
          </p:nvGrpSpPr>
          <p:grpSpPr>
            <a:xfrm>
              <a:off x="3924352" y="2610596"/>
              <a:ext cx="3206080" cy="3087423"/>
              <a:chOff x="4407052" y="2610596"/>
              <a:chExt cx="3206080" cy="3087423"/>
            </a:xfrm>
          </p:grpSpPr>
          <p:grpSp>
            <p:nvGrpSpPr>
              <p:cNvPr id="867" name="Google Shape;867;g2add99aec68_0_172"/>
              <p:cNvGrpSpPr/>
              <p:nvPr/>
            </p:nvGrpSpPr>
            <p:grpSpPr>
              <a:xfrm rot="7650920">
                <a:off x="4685976" y="4206013"/>
                <a:ext cx="1167684" cy="1278953"/>
                <a:chOff x="223873" y="2706757"/>
                <a:chExt cx="1005641" cy="1345416"/>
              </a:xfrm>
            </p:grpSpPr>
            <p:sp>
              <p:nvSpPr>
                <p:cNvPr id="868" name="Google Shape;868;g2add99aec68_0_172"/>
                <p:cNvSpPr/>
                <p:nvPr/>
              </p:nvSpPr>
              <p:spPr>
                <a:xfrm>
                  <a:off x="223873" y="2706757"/>
                  <a:ext cx="1005641" cy="1345416"/>
                </a:xfrm>
                <a:custGeom>
                  <a:rect b="b" l="l" r="r" t="t"/>
                  <a:pathLst>
                    <a:path extrusionOk="0" h="30280" w="22633">
                      <a:moveTo>
                        <a:pt x="936" y="1"/>
                      </a:moveTo>
                      <a:cubicBezTo>
                        <a:pt x="0" y="1"/>
                        <a:pt x="49" y="1079"/>
                        <a:pt x="49" y="1079"/>
                      </a:cubicBezTo>
                      <a:cubicBezTo>
                        <a:pt x="49" y="1079"/>
                        <a:pt x="1250" y="22792"/>
                        <a:pt x="18479" y="30279"/>
                      </a:cubicBezTo>
                      <a:cubicBezTo>
                        <a:pt x="18246" y="27755"/>
                        <a:pt x="20133" y="26199"/>
                        <a:pt x="22633" y="25439"/>
                      </a:cubicBezTo>
                      <a:cubicBezTo>
                        <a:pt x="11629" y="21788"/>
                        <a:pt x="4755" y="14239"/>
                        <a:pt x="1311" y="50"/>
                      </a:cubicBezTo>
                      <a:cubicBezTo>
                        <a:pt x="1171" y="16"/>
                        <a:pt x="1047" y="1"/>
                        <a:pt x="9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g2add99aec68_0_172"/>
                <p:cNvSpPr/>
                <p:nvPr/>
              </p:nvSpPr>
              <p:spPr>
                <a:xfrm>
                  <a:off x="263063" y="2707112"/>
                  <a:ext cx="966451" cy="1229092"/>
                </a:xfrm>
                <a:custGeom>
                  <a:rect b="b" l="l" r="r" t="t"/>
                  <a:pathLst>
                    <a:path extrusionOk="0" h="27662" w="21751">
                      <a:moveTo>
                        <a:pt x="95" y="0"/>
                      </a:moveTo>
                      <a:cubicBezTo>
                        <a:pt x="62" y="0"/>
                        <a:pt x="31" y="2"/>
                        <a:pt x="0" y="5"/>
                      </a:cubicBezTo>
                      <a:cubicBezTo>
                        <a:pt x="1348" y="18287"/>
                        <a:pt x="13970" y="25676"/>
                        <a:pt x="18258" y="27661"/>
                      </a:cubicBezTo>
                      <a:cubicBezTo>
                        <a:pt x="18994" y="26608"/>
                        <a:pt x="20268" y="25872"/>
                        <a:pt x="21751" y="25431"/>
                      </a:cubicBezTo>
                      <a:cubicBezTo>
                        <a:pt x="10747" y="21780"/>
                        <a:pt x="3873" y="14231"/>
                        <a:pt x="429" y="42"/>
                      </a:cubicBezTo>
                      <a:cubicBezTo>
                        <a:pt x="301" y="14"/>
                        <a:pt x="193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70" name="Google Shape;870;g2add99aec68_0_172"/>
              <p:cNvGrpSpPr/>
              <p:nvPr/>
            </p:nvGrpSpPr>
            <p:grpSpPr>
              <a:xfrm flipH="1" rot="5400000">
                <a:off x="5558312" y="3088677"/>
                <a:ext cx="2532901" cy="1576738"/>
                <a:chOff x="0" y="1706102"/>
                <a:chExt cx="1836101" cy="1142978"/>
              </a:xfrm>
            </p:grpSpPr>
            <p:sp>
              <p:nvSpPr>
                <p:cNvPr id="871" name="Google Shape;871;g2add99aec68_0_172"/>
                <p:cNvSpPr/>
                <p:nvPr/>
              </p:nvSpPr>
              <p:spPr>
                <a:xfrm>
                  <a:off x="1764785" y="1808925"/>
                  <a:ext cx="71316" cy="60333"/>
                </a:xfrm>
                <a:custGeom>
                  <a:rect b="b" l="l" r="r" t="t"/>
                  <a:pathLst>
                    <a:path extrusionOk="0" h="1214" w="1435">
                      <a:moveTo>
                        <a:pt x="234" y="1"/>
                      </a:moveTo>
                      <a:lnTo>
                        <a:pt x="1" y="1214"/>
                      </a:lnTo>
                      <a:cubicBezTo>
                        <a:pt x="1" y="1214"/>
                        <a:pt x="1434" y="1006"/>
                        <a:pt x="1373" y="589"/>
                      </a:cubicBezTo>
                      <a:cubicBezTo>
                        <a:pt x="1312" y="160"/>
                        <a:pt x="234" y="1"/>
                        <a:pt x="23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2" name="Google Shape;872;g2add99aec68_0_172"/>
                <p:cNvSpPr/>
                <p:nvPr/>
              </p:nvSpPr>
              <p:spPr>
                <a:xfrm>
                  <a:off x="1253255" y="1828406"/>
                  <a:ext cx="299676" cy="176078"/>
                </a:xfrm>
                <a:custGeom>
                  <a:rect b="b" l="l" r="r" t="t"/>
                  <a:pathLst>
                    <a:path extrusionOk="0" h="3543" w="6030">
                      <a:moveTo>
                        <a:pt x="2439" y="1"/>
                      </a:moveTo>
                      <a:lnTo>
                        <a:pt x="1" y="2268"/>
                      </a:lnTo>
                      <a:lnTo>
                        <a:pt x="307" y="3542"/>
                      </a:lnTo>
                      <a:cubicBezTo>
                        <a:pt x="307" y="3542"/>
                        <a:pt x="2268" y="2758"/>
                        <a:pt x="2660" y="2537"/>
                      </a:cubicBezTo>
                      <a:cubicBezTo>
                        <a:pt x="4963" y="2133"/>
                        <a:pt x="5895" y="1288"/>
                        <a:pt x="5968" y="712"/>
                      </a:cubicBezTo>
                      <a:cubicBezTo>
                        <a:pt x="6030" y="148"/>
                        <a:pt x="2439" y="1"/>
                        <a:pt x="243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3" name="Google Shape;873;g2add99aec68_0_172"/>
                <p:cNvSpPr/>
                <p:nvPr/>
              </p:nvSpPr>
              <p:spPr>
                <a:xfrm>
                  <a:off x="1281881" y="1781442"/>
                  <a:ext cx="423125" cy="149341"/>
                </a:xfrm>
                <a:custGeom>
                  <a:rect b="b" l="l" r="r" t="t"/>
                  <a:pathLst>
                    <a:path extrusionOk="0" h="3005" w="8514">
                      <a:moveTo>
                        <a:pt x="4200" y="1"/>
                      </a:moveTo>
                      <a:cubicBezTo>
                        <a:pt x="4192" y="1"/>
                        <a:pt x="4185" y="1"/>
                        <a:pt x="4179" y="2"/>
                      </a:cubicBezTo>
                      <a:cubicBezTo>
                        <a:pt x="3873" y="64"/>
                        <a:pt x="1" y="909"/>
                        <a:pt x="1" y="909"/>
                      </a:cubicBezTo>
                      <a:lnTo>
                        <a:pt x="209" y="3005"/>
                      </a:lnTo>
                      <a:cubicBezTo>
                        <a:pt x="209" y="3005"/>
                        <a:pt x="1912" y="2980"/>
                        <a:pt x="2733" y="2808"/>
                      </a:cubicBezTo>
                      <a:cubicBezTo>
                        <a:pt x="3542" y="2637"/>
                        <a:pt x="6850" y="1828"/>
                        <a:pt x="7696" y="1693"/>
                      </a:cubicBezTo>
                      <a:cubicBezTo>
                        <a:pt x="8514" y="1549"/>
                        <a:pt x="4635" y="1"/>
                        <a:pt x="420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4" name="Google Shape;874;g2add99aec68_0_172"/>
                <p:cNvSpPr/>
                <p:nvPr/>
              </p:nvSpPr>
              <p:spPr>
                <a:xfrm>
                  <a:off x="1018835" y="1706102"/>
                  <a:ext cx="800527" cy="179110"/>
                </a:xfrm>
                <a:custGeom>
                  <a:rect b="b" l="l" r="r" t="t"/>
                  <a:pathLst>
                    <a:path extrusionOk="0" h="3604" w="16108">
                      <a:moveTo>
                        <a:pt x="6543" y="0"/>
                      </a:moveTo>
                      <a:cubicBezTo>
                        <a:pt x="5511" y="0"/>
                        <a:pt x="3655" y="933"/>
                        <a:pt x="2904" y="1408"/>
                      </a:cubicBezTo>
                      <a:cubicBezTo>
                        <a:pt x="2083" y="1960"/>
                        <a:pt x="0" y="3209"/>
                        <a:pt x="0" y="3209"/>
                      </a:cubicBezTo>
                      <a:lnTo>
                        <a:pt x="7365" y="2793"/>
                      </a:lnTo>
                      <a:cubicBezTo>
                        <a:pt x="7365" y="2793"/>
                        <a:pt x="9828" y="3295"/>
                        <a:pt x="10367" y="3295"/>
                      </a:cubicBezTo>
                      <a:cubicBezTo>
                        <a:pt x="10906" y="3295"/>
                        <a:pt x="11849" y="3491"/>
                        <a:pt x="12756" y="3491"/>
                      </a:cubicBezTo>
                      <a:cubicBezTo>
                        <a:pt x="13227" y="3569"/>
                        <a:pt x="13634" y="3603"/>
                        <a:pt x="13985" y="3603"/>
                      </a:cubicBezTo>
                      <a:cubicBezTo>
                        <a:pt x="15834" y="3603"/>
                        <a:pt x="16108" y="2661"/>
                        <a:pt x="15820" y="2290"/>
                      </a:cubicBezTo>
                      <a:cubicBezTo>
                        <a:pt x="15476" y="1849"/>
                        <a:pt x="7744" y="268"/>
                        <a:pt x="6850" y="36"/>
                      </a:cubicBezTo>
                      <a:cubicBezTo>
                        <a:pt x="6759" y="11"/>
                        <a:pt x="6656" y="0"/>
                        <a:pt x="6543" y="0"/>
                      </a:cubicBezTo>
                      <a:close/>
                    </a:path>
                  </a:pathLst>
                </a:custGeom>
                <a:solidFill>
                  <a:srgbClr val="75352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5" name="Google Shape;875;g2add99aec68_0_172"/>
                <p:cNvSpPr/>
                <p:nvPr/>
              </p:nvSpPr>
              <p:spPr>
                <a:xfrm>
                  <a:off x="1397575" y="1731596"/>
                  <a:ext cx="349026" cy="138905"/>
                </a:xfrm>
                <a:custGeom>
                  <a:rect b="b" l="l" r="r" t="t"/>
                  <a:pathLst>
                    <a:path extrusionOk="0" h="2795" w="7023">
                      <a:moveTo>
                        <a:pt x="1361" y="1"/>
                      </a:moveTo>
                      <a:lnTo>
                        <a:pt x="1" y="1777"/>
                      </a:lnTo>
                      <a:lnTo>
                        <a:pt x="454" y="2427"/>
                      </a:lnTo>
                      <a:cubicBezTo>
                        <a:pt x="1214" y="2586"/>
                        <a:pt x="2378" y="2794"/>
                        <a:pt x="2733" y="2794"/>
                      </a:cubicBezTo>
                      <a:lnTo>
                        <a:pt x="2807" y="2794"/>
                      </a:lnTo>
                      <a:cubicBezTo>
                        <a:pt x="4032" y="2721"/>
                        <a:pt x="6311" y="2415"/>
                        <a:pt x="7022" y="1336"/>
                      </a:cubicBezTo>
                      <a:cubicBezTo>
                        <a:pt x="5589" y="944"/>
                        <a:pt x="3162" y="393"/>
                        <a:pt x="13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6" name="Google Shape;876;g2add99aec68_0_172"/>
                <p:cNvSpPr/>
                <p:nvPr/>
              </p:nvSpPr>
              <p:spPr>
                <a:xfrm>
                  <a:off x="1688699" y="1726030"/>
                  <a:ext cx="67638" cy="61029"/>
                </a:xfrm>
                <a:custGeom>
                  <a:rect b="b" l="l" r="r" t="t"/>
                  <a:pathLst>
                    <a:path extrusionOk="0" h="1228" w="1361">
                      <a:moveTo>
                        <a:pt x="116" y="0"/>
                      </a:moveTo>
                      <a:cubicBezTo>
                        <a:pt x="44" y="0"/>
                        <a:pt x="0" y="2"/>
                        <a:pt x="0" y="2"/>
                      </a:cubicBezTo>
                      <a:lnTo>
                        <a:pt x="0" y="1228"/>
                      </a:lnTo>
                      <a:cubicBezTo>
                        <a:pt x="0" y="1228"/>
                        <a:pt x="1360" y="750"/>
                        <a:pt x="1225" y="345"/>
                      </a:cubicBezTo>
                      <a:cubicBezTo>
                        <a:pt x="1127" y="32"/>
                        <a:pt x="402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7" name="Google Shape;877;g2add99aec68_0_172"/>
                <p:cNvSpPr/>
                <p:nvPr/>
              </p:nvSpPr>
              <p:spPr>
                <a:xfrm>
                  <a:off x="598648" y="1726030"/>
                  <a:ext cx="1158498" cy="614609"/>
                </a:xfrm>
                <a:custGeom>
                  <a:rect b="b" l="l" r="r" t="t"/>
                  <a:pathLst>
                    <a:path extrusionOk="0" h="12367" w="23311">
                      <a:moveTo>
                        <a:pt x="21979" y="1"/>
                      </a:moveTo>
                      <a:cubicBezTo>
                        <a:pt x="21964" y="1"/>
                        <a:pt x="21949" y="1"/>
                        <a:pt x="21934" y="2"/>
                      </a:cubicBezTo>
                      <a:cubicBezTo>
                        <a:pt x="21769" y="11"/>
                        <a:pt x="21297" y="12"/>
                        <a:pt x="20662" y="12"/>
                      </a:cubicBezTo>
                      <a:cubicBezTo>
                        <a:pt x="20535" y="12"/>
                        <a:pt x="20401" y="12"/>
                        <a:pt x="20262" y="12"/>
                      </a:cubicBezTo>
                      <a:cubicBezTo>
                        <a:pt x="18317" y="12"/>
                        <a:pt x="15316" y="18"/>
                        <a:pt x="14398" y="198"/>
                      </a:cubicBezTo>
                      <a:cubicBezTo>
                        <a:pt x="13075" y="456"/>
                        <a:pt x="9325" y="2527"/>
                        <a:pt x="7610" y="2980"/>
                      </a:cubicBezTo>
                      <a:cubicBezTo>
                        <a:pt x="5992" y="3188"/>
                        <a:pt x="5281" y="4352"/>
                        <a:pt x="4473" y="5663"/>
                      </a:cubicBezTo>
                      <a:cubicBezTo>
                        <a:pt x="3664" y="6987"/>
                        <a:pt x="0" y="12366"/>
                        <a:pt x="0" y="12366"/>
                      </a:cubicBezTo>
                      <a:cubicBezTo>
                        <a:pt x="944" y="11962"/>
                        <a:pt x="6053" y="9609"/>
                        <a:pt x="6703" y="9242"/>
                      </a:cubicBezTo>
                      <a:cubicBezTo>
                        <a:pt x="7365" y="8886"/>
                        <a:pt x="13234" y="3323"/>
                        <a:pt x="13932" y="3176"/>
                      </a:cubicBezTo>
                      <a:cubicBezTo>
                        <a:pt x="14655" y="3017"/>
                        <a:pt x="18234" y="2625"/>
                        <a:pt x="18234" y="2625"/>
                      </a:cubicBezTo>
                      <a:cubicBezTo>
                        <a:pt x="18234" y="2625"/>
                        <a:pt x="18452" y="2644"/>
                        <a:pt x="18797" y="2644"/>
                      </a:cubicBezTo>
                      <a:cubicBezTo>
                        <a:pt x="19566" y="2644"/>
                        <a:pt x="20960" y="2545"/>
                        <a:pt x="21934" y="1902"/>
                      </a:cubicBezTo>
                      <a:cubicBezTo>
                        <a:pt x="23311" y="1004"/>
                        <a:pt x="22617" y="1"/>
                        <a:pt x="21979" y="1"/>
                      </a:cubicBezTo>
                      <a:close/>
                    </a:path>
                  </a:pathLst>
                </a:custGeom>
                <a:solidFill>
                  <a:srgbClr val="8E463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8" name="Google Shape;878;g2add99aec68_0_172"/>
                <p:cNvSpPr/>
                <p:nvPr/>
              </p:nvSpPr>
              <p:spPr>
                <a:xfrm>
                  <a:off x="1171057" y="1748046"/>
                  <a:ext cx="562725" cy="210767"/>
                </a:xfrm>
                <a:custGeom>
                  <a:rect b="b" l="l" r="r" t="t"/>
                  <a:pathLst>
                    <a:path extrusionOk="0" h="4241" w="11323">
                      <a:moveTo>
                        <a:pt x="11139" y="0"/>
                      </a:moveTo>
                      <a:lnTo>
                        <a:pt x="11139" y="0"/>
                      </a:lnTo>
                      <a:cubicBezTo>
                        <a:pt x="10457" y="1392"/>
                        <a:pt x="7753" y="1695"/>
                        <a:pt x="5920" y="1695"/>
                      </a:cubicBezTo>
                      <a:cubicBezTo>
                        <a:pt x="5348" y="1695"/>
                        <a:pt x="4861" y="1665"/>
                        <a:pt x="4547" y="1630"/>
                      </a:cubicBezTo>
                      <a:cubicBezTo>
                        <a:pt x="3891" y="1290"/>
                        <a:pt x="3322" y="1153"/>
                        <a:pt x="2882" y="1153"/>
                      </a:cubicBezTo>
                      <a:cubicBezTo>
                        <a:pt x="2466" y="1153"/>
                        <a:pt x="2165" y="1274"/>
                        <a:pt x="2010" y="1459"/>
                      </a:cubicBezTo>
                      <a:cubicBezTo>
                        <a:pt x="1679" y="1838"/>
                        <a:pt x="1" y="4081"/>
                        <a:pt x="1" y="4081"/>
                      </a:cubicBezTo>
                      <a:lnTo>
                        <a:pt x="454" y="4240"/>
                      </a:lnTo>
                      <a:cubicBezTo>
                        <a:pt x="1422" y="3419"/>
                        <a:pt x="2206" y="2794"/>
                        <a:pt x="2439" y="2745"/>
                      </a:cubicBezTo>
                      <a:cubicBezTo>
                        <a:pt x="3137" y="2586"/>
                        <a:pt x="6740" y="2194"/>
                        <a:pt x="6740" y="2194"/>
                      </a:cubicBezTo>
                      <a:cubicBezTo>
                        <a:pt x="6740" y="2194"/>
                        <a:pt x="6924" y="2209"/>
                        <a:pt x="7220" y="2209"/>
                      </a:cubicBezTo>
                      <a:cubicBezTo>
                        <a:pt x="7960" y="2209"/>
                        <a:pt x="9401" y="2115"/>
                        <a:pt x="10416" y="1459"/>
                      </a:cubicBezTo>
                      <a:cubicBezTo>
                        <a:pt x="11225" y="932"/>
                        <a:pt x="11323" y="368"/>
                        <a:pt x="11139" y="0"/>
                      </a:cubicBezTo>
                      <a:close/>
                    </a:path>
                  </a:pathLst>
                </a:custGeom>
                <a:solidFill>
                  <a:srgbClr val="5E1D17">
                    <a:alpha val="145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9" name="Google Shape;879;g2add99aec68_0_172"/>
                <p:cNvSpPr/>
                <p:nvPr/>
              </p:nvSpPr>
              <p:spPr>
                <a:xfrm>
                  <a:off x="0" y="1820752"/>
                  <a:ext cx="1362358" cy="966268"/>
                </a:xfrm>
                <a:custGeom>
                  <a:rect b="b" l="l" r="r" t="t"/>
                  <a:pathLst>
                    <a:path extrusionOk="0" h="19443" w="27413">
                      <a:moveTo>
                        <a:pt x="26502" y="1"/>
                      </a:moveTo>
                      <a:cubicBezTo>
                        <a:pt x="26374" y="1"/>
                        <a:pt x="26247" y="55"/>
                        <a:pt x="26138" y="167"/>
                      </a:cubicBezTo>
                      <a:cubicBezTo>
                        <a:pt x="25660" y="633"/>
                        <a:pt x="23307" y="2324"/>
                        <a:pt x="22229" y="2998"/>
                      </a:cubicBezTo>
                      <a:cubicBezTo>
                        <a:pt x="21163" y="3672"/>
                        <a:pt x="18663" y="5890"/>
                        <a:pt x="16163" y="7238"/>
                      </a:cubicBezTo>
                      <a:cubicBezTo>
                        <a:pt x="13747" y="8540"/>
                        <a:pt x="12156" y="11365"/>
                        <a:pt x="9441" y="11365"/>
                      </a:cubicBezTo>
                      <a:cubicBezTo>
                        <a:pt x="9347" y="11365"/>
                        <a:pt x="9251" y="11362"/>
                        <a:pt x="9154" y="11355"/>
                      </a:cubicBezTo>
                      <a:cubicBezTo>
                        <a:pt x="6042" y="10963"/>
                        <a:pt x="25" y="10215"/>
                        <a:pt x="25" y="10215"/>
                      </a:cubicBezTo>
                      <a:lnTo>
                        <a:pt x="25" y="19441"/>
                      </a:lnTo>
                      <a:lnTo>
                        <a:pt x="25" y="19441"/>
                      </a:lnTo>
                      <a:cubicBezTo>
                        <a:pt x="478" y="19420"/>
                        <a:pt x="7073" y="19109"/>
                        <a:pt x="9865" y="19050"/>
                      </a:cubicBezTo>
                      <a:cubicBezTo>
                        <a:pt x="12769" y="18989"/>
                        <a:pt x="17560" y="18915"/>
                        <a:pt x="18712" y="15484"/>
                      </a:cubicBezTo>
                      <a:cubicBezTo>
                        <a:pt x="20734" y="12703"/>
                        <a:pt x="21677" y="10558"/>
                        <a:pt x="21677" y="8867"/>
                      </a:cubicBezTo>
                      <a:cubicBezTo>
                        <a:pt x="23160" y="6502"/>
                        <a:pt x="24655" y="5289"/>
                        <a:pt x="25525" y="4480"/>
                      </a:cubicBezTo>
                      <a:cubicBezTo>
                        <a:pt x="26395" y="3672"/>
                        <a:pt x="27412" y="2740"/>
                        <a:pt x="27204" y="1454"/>
                      </a:cubicBezTo>
                      <a:cubicBezTo>
                        <a:pt x="27315" y="533"/>
                        <a:pt x="26905" y="1"/>
                        <a:pt x="26502" y="1"/>
                      </a:cubicBezTo>
                      <a:close/>
                      <a:moveTo>
                        <a:pt x="25" y="19441"/>
                      </a:moveTo>
                      <a:cubicBezTo>
                        <a:pt x="9" y="19442"/>
                        <a:pt x="1" y="19442"/>
                        <a:pt x="1" y="19442"/>
                      </a:cubicBezTo>
                      <a:lnTo>
                        <a:pt x="25" y="19442"/>
                      </a:lnTo>
                      <a:lnTo>
                        <a:pt x="25" y="19441"/>
                      </a:lnTo>
                      <a:close/>
                    </a:path>
                  </a:pathLst>
                </a:custGeom>
                <a:solidFill>
                  <a:srgbClr val="8E463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0" name="Google Shape;880;g2add99aec68_0_172"/>
                <p:cNvSpPr/>
                <p:nvPr/>
              </p:nvSpPr>
              <p:spPr>
                <a:xfrm>
                  <a:off x="0" y="2414878"/>
                  <a:ext cx="1037137" cy="372135"/>
                </a:xfrm>
                <a:custGeom>
                  <a:rect b="b" l="l" r="r" t="t"/>
                  <a:pathLst>
                    <a:path extrusionOk="0" h="7488" w="20869">
                      <a:moveTo>
                        <a:pt x="20869" y="0"/>
                      </a:moveTo>
                      <a:cubicBezTo>
                        <a:pt x="17636" y="3786"/>
                        <a:pt x="11258" y="4620"/>
                        <a:pt x="6255" y="4620"/>
                      </a:cubicBezTo>
                      <a:cubicBezTo>
                        <a:pt x="3503" y="4620"/>
                        <a:pt x="1166" y="4368"/>
                        <a:pt x="1" y="4215"/>
                      </a:cubicBezTo>
                      <a:lnTo>
                        <a:pt x="1" y="7487"/>
                      </a:lnTo>
                      <a:cubicBezTo>
                        <a:pt x="1" y="7487"/>
                        <a:pt x="6973" y="7156"/>
                        <a:pt x="9865" y="7095"/>
                      </a:cubicBezTo>
                      <a:cubicBezTo>
                        <a:pt x="12769" y="7034"/>
                        <a:pt x="17560" y="6960"/>
                        <a:pt x="18712" y="3517"/>
                      </a:cubicBezTo>
                      <a:cubicBezTo>
                        <a:pt x="19656" y="2218"/>
                        <a:pt x="20379" y="1042"/>
                        <a:pt x="20869" y="0"/>
                      </a:cubicBezTo>
                      <a:close/>
                    </a:path>
                  </a:pathLst>
                </a:custGeom>
                <a:solidFill>
                  <a:srgbClr val="5E1D17">
                    <a:alpha val="145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1" name="Google Shape;881;g2add99aec68_0_172"/>
                <p:cNvSpPr/>
                <p:nvPr/>
              </p:nvSpPr>
              <p:spPr>
                <a:xfrm>
                  <a:off x="1213100" y="1820156"/>
                  <a:ext cx="144421" cy="154360"/>
                </a:xfrm>
                <a:custGeom>
                  <a:rect b="b" l="l" r="r" t="t"/>
                  <a:pathLst>
                    <a:path extrusionOk="0" h="3106" w="2906">
                      <a:moveTo>
                        <a:pt x="2103" y="1"/>
                      </a:moveTo>
                      <a:cubicBezTo>
                        <a:pt x="1974" y="1"/>
                        <a:pt x="1843" y="54"/>
                        <a:pt x="1728" y="167"/>
                      </a:cubicBezTo>
                      <a:cubicBezTo>
                        <a:pt x="1654" y="253"/>
                        <a:pt x="1532" y="363"/>
                        <a:pt x="1360" y="473"/>
                      </a:cubicBezTo>
                      <a:lnTo>
                        <a:pt x="0" y="2029"/>
                      </a:lnTo>
                      <a:cubicBezTo>
                        <a:pt x="23" y="2318"/>
                        <a:pt x="545" y="3105"/>
                        <a:pt x="1046" y="3105"/>
                      </a:cubicBezTo>
                      <a:cubicBezTo>
                        <a:pt x="1077" y="3105"/>
                        <a:pt x="1109" y="3102"/>
                        <a:pt x="1140" y="3096"/>
                      </a:cubicBezTo>
                      <a:cubicBezTo>
                        <a:pt x="1679" y="2985"/>
                        <a:pt x="2794" y="1441"/>
                        <a:pt x="2794" y="1441"/>
                      </a:cubicBezTo>
                      <a:cubicBezTo>
                        <a:pt x="2905" y="531"/>
                        <a:pt x="2510" y="1"/>
                        <a:pt x="2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2" name="Google Shape;882;g2add99aec68_0_172"/>
                <p:cNvSpPr/>
                <p:nvPr/>
              </p:nvSpPr>
              <p:spPr>
                <a:xfrm>
                  <a:off x="681443" y="2589612"/>
                  <a:ext cx="249134" cy="92736"/>
                </a:xfrm>
                <a:custGeom>
                  <a:rect b="b" l="l" r="r" t="t"/>
                  <a:pathLst>
                    <a:path extrusionOk="0" h="1866" w="5013">
                      <a:moveTo>
                        <a:pt x="5012" y="1"/>
                      </a:moveTo>
                      <a:cubicBezTo>
                        <a:pt x="4608" y="222"/>
                        <a:pt x="4216" y="442"/>
                        <a:pt x="3824" y="638"/>
                      </a:cubicBezTo>
                      <a:cubicBezTo>
                        <a:pt x="3432" y="834"/>
                        <a:pt x="3015" y="1018"/>
                        <a:pt x="2598" y="1165"/>
                      </a:cubicBezTo>
                      <a:lnTo>
                        <a:pt x="2292" y="1288"/>
                      </a:lnTo>
                      <a:lnTo>
                        <a:pt x="1973" y="1398"/>
                      </a:lnTo>
                      <a:lnTo>
                        <a:pt x="1655" y="1496"/>
                      </a:lnTo>
                      <a:cubicBezTo>
                        <a:pt x="1545" y="1520"/>
                        <a:pt x="1434" y="1569"/>
                        <a:pt x="1336" y="1582"/>
                      </a:cubicBezTo>
                      <a:cubicBezTo>
                        <a:pt x="895" y="1692"/>
                        <a:pt x="466" y="1753"/>
                        <a:pt x="1" y="1815"/>
                      </a:cubicBezTo>
                      <a:cubicBezTo>
                        <a:pt x="231" y="1847"/>
                        <a:pt x="468" y="1865"/>
                        <a:pt x="707" y="1865"/>
                      </a:cubicBezTo>
                      <a:cubicBezTo>
                        <a:pt x="925" y="1865"/>
                        <a:pt x="1144" y="1850"/>
                        <a:pt x="1361" y="1815"/>
                      </a:cubicBezTo>
                      <a:cubicBezTo>
                        <a:pt x="1826" y="1741"/>
                        <a:pt x="2267" y="1631"/>
                        <a:pt x="2696" y="1459"/>
                      </a:cubicBezTo>
                      <a:cubicBezTo>
                        <a:pt x="3125" y="1300"/>
                        <a:pt x="3542" y="1092"/>
                        <a:pt x="3922" y="846"/>
                      </a:cubicBezTo>
                      <a:cubicBezTo>
                        <a:pt x="4326" y="601"/>
                        <a:pt x="4694" y="332"/>
                        <a:pt x="5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3" name="Google Shape;883;g2add99aec68_0_172"/>
                <p:cNvSpPr/>
                <p:nvPr/>
              </p:nvSpPr>
              <p:spPr>
                <a:xfrm>
                  <a:off x="887288" y="1856435"/>
                  <a:ext cx="378198" cy="247295"/>
                </a:xfrm>
                <a:custGeom>
                  <a:rect b="b" l="l" r="r" t="t"/>
                  <a:pathLst>
                    <a:path extrusionOk="0" h="4976" w="7610">
                      <a:moveTo>
                        <a:pt x="7610" y="1"/>
                      </a:moveTo>
                      <a:lnTo>
                        <a:pt x="7610" y="1"/>
                      </a:lnTo>
                      <a:cubicBezTo>
                        <a:pt x="6936" y="331"/>
                        <a:pt x="6262" y="711"/>
                        <a:pt x="5637" y="1165"/>
                      </a:cubicBezTo>
                      <a:cubicBezTo>
                        <a:pt x="5306" y="1361"/>
                        <a:pt x="4988" y="1569"/>
                        <a:pt x="4681" y="1814"/>
                      </a:cubicBezTo>
                      <a:cubicBezTo>
                        <a:pt x="4534" y="1924"/>
                        <a:pt x="4375" y="2084"/>
                        <a:pt x="4240" y="2218"/>
                      </a:cubicBezTo>
                      <a:cubicBezTo>
                        <a:pt x="4118" y="2341"/>
                        <a:pt x="3983" y="2464"/>
                        <a:pt x="3836" y="2586"/>
                      </a:cubicBezTo>
                      <a:cubicBezTo>
                        <a:pt x="3566" y="2819"/>
                        <a:pt x="3260" y="3039"/>
                        <a:pt x="2941" y="3248"/>
                      </a:cubicBezTo>
                      <a:lnTo>
                        <a:pt x="1973" y="3836"/>
                      </a:lnTo>
                      <a:cubicBezTo>
                        <a:pt x="1324" y="4228"/>
                        <a:pt x="650" y="4596"/>
                        <a:pt x="0" y="4976"/>
                      </a:cubicBezTo>
                      <a:cubicBezTo>
                        <a:pt x="711" y="4730"/>
                        <a:pt x="1422" y="4412"/>
                        <a:pt x="2096" y="4057"/>
                      </a:cubicBezTo>
                      <a:cubicBezTo>
                        <a:pt x="2770" y="3701"/>
                        <a:pt x="3419" y="3309"/>
                        <a:pt x="4032" y="2819"/>
                      </a:cubicBezTo>
                      <a:cubicBezTo>
                        <a:pt x="4191" y="2696"/>
                        <a:pt x="4326" y="2549"/>
                        <a:pt x="4473" y="2402"/>
                      </a:cubicBezTo>
                      <a:cubicBezTo>
                        <a:pt x="4583" y="2268"/>
                        <a:pt x="4730" y="2145"/>
                        <a:pt x="4865" y="2022"/>
                      </a:cubicBezTo>
                      <a:cubicBezTo>
                        <a:pt x="5147" y="1777"/>
                        <a:pt x="5453" y="1557"/>
                        <a:pt x="5760" y="1324"/>
                      </a:cubicBezTo>
                      <a:lnTo>
                        <a:pt x="761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4" name="Google Shape;884;g2add99aec68_0_172"/>
                <p:cNvSpPr/>
                <p:nvPr/>
              </p:nvSpPr>
              <p:spPr>
                <a:xfrm>
                  <a:off x="1298927" y="1820504"/>
                  <a:ext cx="58593" cy="88362"/>
                </a:xfrm>
                <a:custGeom>
                  <a:rect b="b" l="l" r="r" t="t"/>
                  <a:pathLst>
                    <a:path extrusionOk="0" h="1778" w="1179">
                      <a:moveTo>
                        <a:pt x="370" y="0"/>
                      </a:moveTo>
                      <a:cubicBezTo>
                        <a:pt x="243" y="0"/>
                        <a:pt x="114" y="52"/>
                        <a:pt x="1" y="160"/>
                      </a:cubicBezTo>
                      <a:cubicBezTo>
                        <a:pt x="319" y="258"/>
                        <a:pt x="760" y="613"/>
                        <a:pt x="822" y="1777"/>
                      </a:cubicBezTo>
                      <a:cubicBezTo>
                        <a:pt x="981" y="1594"/>
                        <a:pt x="1067" y="1447"/>
                        <a:pt x="1067" y="1447"/>
                      </a:cubicBezTo>
                      <a:cubicBezTo>
                        <a:pt x="1179" y="531"/>
                        <a:pt x="778" y="0"/>
                        <a:pt x="3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5" name="Google Shape;885;g2add99aec68_0_172"/>
                <p:cNvSpPr/>
                <p:nvPr/>
              </p:nvSpPr>
              <p:spPr>
                <a:xfrm>
                  <a:off x="1213697" y="1920096"/>
                  <a:ext cx="57301" cy="54419"/>
                </a:xfrm>
                <a:custGeom>
                  <a:rect b="b" l="l" r="r" t="t"/>
                  <a:pathLst>
                    <a:path extrusionOk="0" h="1095" w="1153">
                      <a:moveTo>
                        <a:pt x="203" y="0"/>
                      </a:moveTo>
                      <a:cubicBezTo>
                        <a:pt x="140" y="0"/>
                        <a:pt x="72" y="6"/>
                        <a:pt x="0" y="18"/>
                      </a:cubicBezTo>
                      <a:cubicBezTo>
                        <a:pt x="23" y="307"/>
                        <a:pt x="546" y="1094"/>
                        <a:pt x="1056" y="1094"/>
                      </a:cubicBezTo>
                      <a:cubicBezTo>
                        <a:pt x="1088" y="1094"/>
                        <a:pt x="1120" y="1091"/>
                        <a:pt x="1152" y="1085"/>
                      </a:cubicBezTo>
                      <a:cubicBezTo>
                        <a:pt x="1129" y="1085"/>
                        <a:pt x="1064" y="0"/>
                        <a:pt x="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6" name="Google Shape;886;g2add99aec68_0_172"/>
                <p:cNvSpPr/>
                <p:nvPr/>
              </p:nvSpPr>
              <p:spPr>
                <a:xfrm>
                  <a:off x="1065103" y="1930732"/>
                  <a:ext cx="39609" cy="39013"/>
                </a:xfrm>
                <a:custGeom>
                  <a:rect b="b" l="l" r="r" t="t"/>
                  <a:pathLst>
                    <a:path extrusionOk="0" h="785" w="797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3" y="197"/>
                        <a:pt x="123" y="393"/>
                        <a:pt x="258" y="540"/>
                      </a:cubicBezTo>
                      <a:cubicBezTo>
                        <a:pt x="343" y="601"/>
                        <a:pt x="417" y="662"/>
                        <a:pt x="503" y="699"/>
                      </a:cubicBezTo>
                      <a:cubicBezTo>
                        <a:pt x="601" y="748"/>
                        <a:pt x="687" y="785"/>
                        <a:pt x="797" y="785"/>
                      </a:cubicBezTo>
                      <a:cubicBezTo>
                        <a:pt x="711" y="723"/>
                        <a:pt x="625" y="674"/>
                        <a:pt x="564" y="601"/>
                      </a:cubicBezTo>
                      <a:cubicBezTo>
                        <a:pt x="503" y="540"/>
                        <a:pt x="429" y="478"/>
                        <a:pt x="368" y="417"/>
                      </a:cubicBezTo>
                      <a:cubicBezTo>
                        <a:pt x="307" y="356"/>
                        <a:pt x="245" y="295"/>
                        <a:pt x="184" y="209"/>
                      </a:cubicBezTo>
                      <a:cubicBezTo>
                        <a:pt x="123" y="148"/>
                        <a:pt x="62" y="7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7" name="Google Shape;887;g2add99aec68_0_172"/>
                <p:cNvSpPr/>
                <p:nvPr/>
              </p:nvSpPr>
              <p:spPr>
                <a:xfrm>
                  <a:off x="1127970" y="1975210"/>
                  <a:ext cx="66893" cy="70123"/>
                </a:xfrm>
                <a:custGeom>
                  <a:rect b="b" l="l" r="r" t="t"/>
                  <a:pathLst>
                    <a:path extrusionOk="0" h="1411" w="1346">
                      <a:moveTo>
                        <a:pt x="96" y="0"/>
                      </a:moveTo>
                      <a:lnTo>
                        <a:pt x="96" y="0"/>
                      </a:lnTo>
                      <a:cubicBezTo>
                        <a:pt x="0" y="786"/>
                        <a:pt x="670" y="1411"/>
                        <a:pt x="1293" y="1411"/>
                      </a:cubicBezTo>
                      <a:cubicBezTo>
                        <a:pt x="1310" y="1411"/>
                        <a:pt x="1328" y="1410"/>
                        <a:pt x="1345" y="1409"/>
                      </a:cubicBezTo>
                      <a:cubicBezTo>
                        <a:pt x="365" y="980"/>
                        <a:pt x="96" y="0"/>
                        <a:pt x="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8" name="Google Shape;888;g2add99aec68_0_172"/>
                <p:cNvSpPr/>
                <p:nvPr/>
              </p:nvSpPr>
              <p:spPr>
                <a:xfrm>
                  <a:off x="1117483" y="2000754"/>
                  <a:ext cx="40851" cy="56108"/>
                </a:xfrm>
                <a:custGeom>
                  <a:rect b="b" l="l" r="r" t="t"/>
                  <a:pathLst>
                    <a:path extrusionOk="0" h="1129" w="822">
                      <a:moveTo>
                        <a:pt x="86" y="1"/>
                      </a:moveTo>
                      <a:lnTo>
                        <a:pt x="86" y="1"/>
                      </a:lnTo>
                      <a:cubicBezTo>
                        <a:pt x="0" y="626"/>
                        <a:pt x="110" y="858"/>
                        <a:pt x="821" y="1128"/>
                      </a:cubicBezTo>
                      <a:cubicBezTo>
                        <a:pt x="160" y="858"/>
                        <a:pt x="86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9" name="Google Shape;889;g2add99aec68_0_172"/>
                <p:cNvSpPr/>
                <p:nvPr/>
              </p:nvSpPr>
              <p:spPr>
                <a:xfrm>
                  <a:off x="1027333" y="2261414"/>
                  <a:ext cx="49996" cy="60929"/>
                </a:xfrm>
                <a:custGeom>
                  <a:rect b="b" l="l" r="r" t="t"/>
                  <a:pathLst>
                    <a:path extrusionOk="0" h="1226" w="1006">
                      <a:moveTo>
                        <a:pt x="1005" y="0"/>
                      </a:moveTo>
                      <a:cubicBezTo>
                        <a:pt x="797" y="147"/>
                        <a:pt x="589" y="331"/>
                        <a:pt x="430" y="552"/>
                      </a:cubicBezTo>
                      <a:cubicBezTo>
                        <a:pt x="258" y="748"/>
                        <a:pt x="86" y="956"/>
                        <a:pt x="1" y="1226"/>
                      </a:cubicBezTo>
                      <a:cubicBezTo>
                        <a:pt x="184" y="1042"/>
                        <a:pt x="368" y="834"/>
                        <a:pt x="528" y="637"/>
                      </a:cubicBezTo>
                      <a:cubicBezTo>
                        <a:pt x="699" y="441"/>
                        <a:pt x="871" y="221"/>
                        <a:pt x="1005" y="0"/>
                      </a:cubicBezTo>
                      <a:close/>
                    </a:path>
                  </a:pathLst>
                </a:custGeom>
                <a:solidFill>
                  <a:srgbClr val="8E41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0" name="Google Shape;890;g2add99aec68_0_172"/>
                <p:cNvSpPr/>
                <p:nvPr/>
              </p:nvSpPr>
              <p:spPr>
                <a:xfrm>
                  <a:off x="0" y="1886899"/>
                  <a:ext cx="931778" cy="599252"/>
                </a:xfrm>
                <a:custGeom>
                  <a:rect b="b" l="l" r="r" t="t"/>
                  <a:pathLst>
                    <a:path extrusionOk="0" h="12058" w="18749">
                      <a:moveTo>
                        <a:pt x="18749" y="0"/>
                      </a:moveTo>
                      <a:lnTo>
                        <a:pt x="18749" y="0"/>
                      </a:lnTo>
                      <a:cubicBezTo>
                        <a:pt x="17744" y="441"/>
                        <a:pt x="17156" y="1385"/>
                        <a:pt x="16519" y="2426"/>
                      </a:cubicBezTo>
                      <a:cubicBezTo>
                        <a:pt x="15710" y="3750"/>
                        <a:pt x="12046" y="9105"/>
                        <a:pt x="12046" y="9129"/>
                      </a:cubicBezTo>
                      <a:cubicBezTo>
                        <a:pt x="11275" y="9658"/>
                        <a:pt x="10444" y="10038"/>
                        <a:pt x="9465" y="10038"/>
                      </a:cubicBezTo>
                      <a:cubicBezTo>
                        <a:pt x="9355" y="10038"/>
                        <a:pt x="9243" y="10034"/>
                        <a:pt x="9130" y="10024"/>
                      </a:cubicBezTo>
                      <a:cubicBezTo>
                        <a:pt x="6030" y="9632"/>
                        <a:pt x="1" y="8884"/>
                        <a:pt x="1" y="8884"/>
                      </a:cubicBezTo>
                      <a:lnTo>
                        <a:pt x="1" y="12058"/>
                      </a:lnTo>
                      <a:cubicBezTo>
                        <a:pt x="2721" y="11972"/>
                        <a:pt x="8125" y="11801"/>
                        <a:pt x="9595" y="11641"/>
                      </a:cubicBezTo>
                      <a:cubicBezTo>
                        <a:pt x="11568" y="11421"/>
                        <a:pt x="14705" y="8884"/>
                        <a:pt x="15673" y="6176"/>
                      </a:cubicBezTo>
                      <a:cubicBezTo>
                        <a:pt x="16641" y="3529"/>
                        <a:pt x="18724" y="49"/>
                        <a:pt x="187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1" name="Google Shape;891;g2add99aec68_0_172"/>
                <p:cNvSpPr/>
                <p:nvPr/>
              </p:nvSpPr>
              <p:spPr>
                <a:xfrm>
                  <a:off x="1481811" y="1781542"/>
                  <a:ext cx="30315" cy="76186"/>
                </a:xfrm>
                <a:custGeom>
                  <a:rect b="b" l="l" r="r" t="t"/>
                  <a:pathLst>
                    <a:path extrusionOk="0" h="1533" w="610">
                      <a:moveTo>
                        <a:pt x="168" y="0"/>
                      </a:moveTo>
                      <a:lnTo>
                        <a:pt x="168" y="0"/>
                      </a:lnTo>
                      <a:cubicBezTo>
                        <a:pt x="164" y="17"/>
                        <a:pt x="160" y="34"/>
                        <a:pt x="157" y="51"/>
                      </a:cubicBezTo>
                      <a:lnTo>
                        <a:pt x="157" y="51"/>
                      </a:lnTo>
                      <a:cubicBezTo>
                        <a:pt x="160" y="34"/>
                        <a:pt x="164" y="17"/>
                        <a:pt x="168" y="0"/>
                      </a:cubicBezTo>
                      <a:close/>
                      <a:moveTo>
                        <a:pt x="157" y="51"/>
                      </a:moveTo>
                      <a:cubicBezTo>
                        <a:pt x="0" y="735"/>
                        <a:pt x="73" y="1221"/>
                        <a:pt x="181" y="1532"/>
                      </a:cubicBezTo>
                      <a:cubicBezTo>
                        <a:pt x="364" y="1520"/>
                        <a:pt x="475" y="1508"/>
                        <a:pt x="475" y="1508"/>
                      </a:cubicBezTo>
                      <a:cubicBezTo>
                        <a:pt x="475" y="1508"/>
                        <a:pt x="512" y="1508"/>
                        <a:pt x="610" y="1520"/>
                      </a:cubicBezTo>
                      <a:cubicBezTo>
                        <a:pt x="490" y="1341"/>
                        <a:pt x="35" y="641"/>
                        <a:pt x="157" y="5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2" name="Google Shape;892;g2add99aec68_0_172"/>
                <p:cNvSpPr/>
                <p:nvPr/>
              </p:nvSpPr>
              <p:spPr>
                <a:xfrm>
                  <a:off x="227910" y="2783281"/>
                  <a:ext cx="116242" cy="65203"/>
                </a:xfrm>
                <a:custGeom>
                  <a:rect b="b" l="l" r="r" t="t"/>
                  <a:pathLst>
                    <a:path extrusionOk="0" h="1312" w="2339">
                      <a:moveTo>
                        <a:pt x="96" y="1"/>
                      </a:moveTo>
                      <a:lnTo>
                        <a:pt x="96" y="1"/>
                      </a:lnTo>
                      <a:cubicBezTo>
                        <a:pt x="96" y="1"/>
                        <a:pt x="0" y="1312"/>
                        <a:pt x="890" y="1312"/>
                      </a:cubicBezTo>
                      <a:cubicBezTo>
                        <a:pt x="959" y="1312"/>
                        <a:pt x="1032" y="1304"/>
                        <a:pt x="1113" y="1287"/>
                      </a:cubicBezTo>
                      <a:cubicBezTo>
                        <a:pt x="2338" y="969"/>
                        <a:pt x="1627" y="123"/>
                        <a:pt x="1627" y="123"/>
                      </a:cubicBezTo>
                      <a:lnTo>
                        <a:pt x="9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3" name="Google Shape;893;g2add99aec68_0_172"/>
                <p:cNvSpPr/>
                <p:nvPr/>
              </p:nvSpPr>
              <p:spPr>
                <a:xfrm>
                  <a:off x="227761" y="2783877"/>
                  <a:ext cx="65799" cy="65203"/>
                </a:xfrm>
                <a:custGeom>
                  <a:rect b="b" l="l" r="r" t="t"/>
                  <a:pathLst>
                    <a:path extrusionOk="0" h="1312" w="1324">
                      <a:moveTo>
                        <a:pt x="74" y="1"/>
                      </a:moveTo>
                      <a:lnTo>
                        <a:pt x="74" y="1"/>
                      </a:lnTo>
                      <a:cubicBezTo>
                        <a:pt x="74" y="1"/>
                        <a:pt x="0" y="1312"/>
                        <a:pt x="893" y="1312"/>
                      </a:cubicBezTo>
                      <a:cubicBezTo>
                        <a:pt x="961" y="1312"/>
                        <a:pt x="1035" y="1304"/>
                        <a:pt x="1116" y="1288"/>
                      </a:cubicBezTo>
                      <a:cubicBezTo>
                        <a:pt x="1201" y="1275"/>
                        <a:pt x="1263" y="1251"/>
                        <a:pt x="1324" y="1226"/>
                      </a:cubicBezTo>
                      <a:cubicBezTo>
                        <a:pt x="1018" y="1104"/>
                        <a:pt x="478" y="785"/>
                        <a:pt x="478" y="38"/>
                      </a:cubicBez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4" name="Google Shape;894;g2add99aec68_0_172"/>
                <p:cNvSpPr/>
                <p:nvPr/>
              </p:nvSpPr>
              <p:spPr>
                <a:xfrm>
                  <a:off x="143127" y="2345054"/>
                  <a:ext cx="251569" cy="444296"/>
                </a:xfrm>
                <a:custGeom>
                  <a:rect b="b" l="l" r="r" t="t"/>
                  <a:pathLst>
                    <a:path extrusionOk="0" h="8940" w="5062">
                      <a:moveTo>
                        <a:pt x="2017" y="0"/>
                      </a:moveTo>
                      <a:cubicBezTo>
                        <a:pt x="1476" y="0"/>
                        <a:pt x="1213" y="82"/>
                        <a:pt x="1213" y="82"/>
                      </a:cubicBezTo>
                      <a:cubicBezTo>
                        <a:pt x="1213" y="82"/>
                        <a:pt x="0" y="4591"/>
                        <a:pt x="907" y="8610"/>
                      </a:cubicBezTo>
                      <a:cubicBezTo>
                        <a:pt x="1682" y="8860"/>
                        <a:pt x="2443" y="8939"/>
                        <a:pt x="3097" y="8939"/>
                      </a:cubicBezTo>
                      <a:cubicBezTo>
                        <a:pt x="4242" y="8939"/>
                        <a:pt x="5061" y="8696"/>
                        <a:pt x="5061" y="8696"/>
                      </a:cubicBezTo>
                      <a:cubicBezTo>
                        <a:pt x="5061" y="8696"/>
                        <a:pt x="3346" y="4824"/>
                        <a:pt x="5061" y="584"/>
                      </a:cubicBezTo>
                      <a:cubicBezTo>
                        <a:pt x="3652" y="110"/>
                        <a:pt x="2646" y="0"/>
                        <a:pt x="20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5" name="Google Shape;895;g2add99aec68_0_172"/>
                <p:cNvSpPr/>
                <p:nvPr/>
              </p:nvSpPr>
              <p:spPr>
                <a:xfrm>
                  <a:off x="221698" y="2350322"/>
                  <a:ext cx="172997" cy="439127"/>
                </a:xfrm>
                <a:custGeom>
                  <a:rect b="b" l="l" r="r" t="t"/>
                  <a:pathLst>
                    <a:path extrusionOk="0" h="8836" w="3481">
                      <a:moveTo>
                        <a:pt x="1605" y="0"/>
                      </a:moveTo>
                      <a:cubicBezTo>
                        <a:pt x="0" y="3921"/>
                        <a:pt x="1042" y="7683"/>
                        <a:pt x="1421" y="8835"/>
                      </a:cubicBezTo>
                      <a:cubicBezTo>
                        <a:pt x="1449" y="8835"/>
                        <a:pt x="1477" y="8836"/>
                        <a:pt x="1505" y="8836"/>
                      </a:cubicBezTo>
                      <a:cubicBezTo>
                        <a:pt x="2662" y="8836"/>
                        <a:pt x="3480" y="8590"/>
                        <a:pt x="3480" y="8590"/>
                      </a:cubicBezTo>
                      <a:cubicBezTo>
                        <a:pt x="3480" y="8590"/>
                        <a:pt x="1765" y="4718"/>
                        <a:pt x="3480" y="478"/>
                      </a:cubicBezTo>
                      <a:cubicBezTo>
                        <a:pt x="2745" y="221"/>
                        <a:pt x="2132" y="74"/>
                        <a:pt x="1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6" name="Google Shape;896;g2add99aec68_0_172"/>
                <p:cNvSpPr/>
                <p:nvPr/>
              </p:nvSpPr>
              <p:spPr>
                <a:xfrm>
                  <a:off x="175380" y="2673053"/>
                  <a:ext cx="219911" cy="116441"/>
                </a:xfrm>
                <a:custGeom>
                  <a:rect b="b" l="l" r="r" t="t"/>
                  <a:pathLst>
                    <a:path extrusionOk="0" h="2343" w="4425">
                      <a:moveTo>
                        <a:pt x="3848" y="1"/>
                      </a:moveTo>
                      <a:cubicBezTo>
                        <a:pt x="3237" y="202"/>
                        <a:pt x="2298" y="426"/>
                        <a:pt x="1331" y="426"/>
                      </a:cubicBezTo>
                      <a:cubicBezTo>
                        <a:pt x="884" y="426"/>
                        <a:pt x="431" y="378"/>
                        <a:pt x="1" y="258"/>
                      </a:cubicBezTo>
                      <a:lnTo>
                        <a:pt x="1" y="258"/>
                      </a:lnTo>
                      <a:cubicBezTo>
                        <a:pt x="50" y="846"/>
                        <a:pt x="136" y="1434"/>
                        <a:pt x="270" y="2023"/>
                      </a:cubicBezTo>
                      <a:cubicBezTo>
                        <a:pt x="1037" y="2265"/>
                        <a:pt x="1789" y="2342"/>
                        <a:pt x="2438" y="2342"/>
                      </a:cubicBezTo>
                      <a:cubicBezTo>
                        <a:pt x="3595" y="2342"/>
                        <a:pt x="4424" y="2096"/>
                        <a:pt x="4424" y="2096"/>
                      </a:cubicBezTo>
                      <a:cubicBezTo>
                        <a:pt x="4424" y="2096"/>
                        <a:pt x="4069" y="1287"/>
                        <a:pt x="3848" y="1"/>
                      </a:cubicBezTo>
                      <a:close/>
                    </a:path>
                  </a:pathLst>
                </a:custGeom>
                <a:solidFill>
                  <a:srgbClr val="5E1D17">
                    <a:alpha val="7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7" name="Google Shape;897;g2add99aec68_0_172"/>
                <p:cNvSpPr/>
                <p:nvPr/>
              </p:nvSpPr>
              <p:spPr>
                <a:xfrm>
                  <a:off x="179654" y="2345700"/>
                  <a:ext cx="215041" cy="142135"/>
                </a:xfrm>
                <a:custGeom>
                  <a:rect b="b" l="l" r="r" t="t"/>
                  <a:pathLst>
                    <a:path extrusionOk="0" h="2860" w="4327">
                      <a:moveTo>
                        <a:pt x="1342" y="1"/>
                      </a:moveTo>
                      <a:cubicBezTo>
                        <a:pt x="762" y="1"/>
                        <a:pt x="478" y="93"/>
                        <a:pt x="478" y="93"/>
                      </a:cubicBezTo>
                      <a:cubicBezTo>
                        <a:pt x="478" y="93"/>
                        <a:pt x="184" y="1159"/>
                        <a:pt x="1" y="2716"/>
                      </a:cubicBezTo>
                      <a:cubicBezTo>
                        <a:pt x="492" y="2820"/>
                        <a:pt x="983" y="2860"/>
                        <a:pt x="1444" y="2860"/>
                      </a:cubicBezTo>
                      <a:cubicBezTo>
                        <a:pt x="2442" y="2860"/>
                        <a:pt x="3302" y="2674"/>
                        <a:pt x="3738" y="2556"/>
                      </a:cubicBezTo>
                      <a:cubicBezTo>
                        <a:pt x="3860" y="1907"/>
                        <a:pt x="4044" y="1233"/>
                        <a:pt x="4326" y="571"/>
                      </a:cubicBezTo>
                      <a:cubicBezTo>
                        <a:pt x="2964" y="111"/>
                        <a:pt x="1976" y="1"/>
                        <a:pt x="134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98" name="Google Shape;898;g2add99aec68_0_172"/>
            <p:cNvGrpSpPr/>
            <p:nvPr/>
          </p:nvGrpSpPr>
          <p:grpSpPr>
            <a:xfrm>
              <a:off x="2013568" y="2610596"/>
              <a:ext cx="3376961" cy="2798495"/>
              <a:chOff x="715093" y="2610596"/>
              <a:chExt cx="3376961" cy="2798495"/>
            </a:xfrm>
          </p:grpSpPr>
          <p:grpSp>
            <p:nvGrpSpPr>
              <p:cNvPr id="899" name="Google Shape;899;g2add99aec68_0_172"/>
              <p:cNvGrpSpPr/>
              <p:nvPr/>
            </p:nvGrpSpPr>
            <p:grpSpPr>
              <a:xfrm rot="-3979355">
                <a:off x="1989109" y="3348189"/>
                <a:ext cx="1883291" cy="1710252"/>
                <a:chOff x="132204" y="2325696"/>
                <a:chExt cx="1621927" cy="1799304"/>
              </a:xfrm>
            </p:grpSpPr>
            <p:sp>
              <p:nvSpPr>
                <p:cNvPr id="900" name="Google Shape;900;g2add99aec68_0_172"/>
                <p:cNvSpPr/>
                <p:nvPr/>
              </p:nvSpPr>
              <p:spPr>
                <a:xfrm rot="-1310176">
                  <a:off x="364573" y="2490039"/>
                  <a:ext cx="1157190" cy="1472584"/>
                </a:xfrm>
                <a:custGeom>
                  <a:rect b="b" l="l" r="r" t="t"/>
                  <a:pathLst>
                    <a:path extrusionOk="0" h="30280" w="22633">
                      <a:moveTo>
                        <a:pt x="936" y="1"/>
                      </a:moveTo>
                      <a:cubicBezTo>
                        <a:pt x="0" y="1"/>
                        <a:pt x="49" y="1079"/>
                        <a:pt x="49" y="1079"/>
                      </a:cubicBezTo>
                      <a:cubicBezTo>
                        <a:pt x="49" y="1079"/>
                        <a:pt x="1250" y="22792"/>
                        <a:pt x="18479" y="30279"/>
                      </a:cubicBezTo>
                      <a:cubicBezTo>
                        <a:pt x="18246" y="27755"/>
                        <a:pt x="20133" y="26199"/>
                        <a:pt x="22633" y="25439"/>
                      </a:cubicBezTo>
                      <a:cubicBezTo>
                        <a:pt x="11629" y="21788"/>
                        <a:pt x="4755" y="14239"/>
                        <a:pt x="1311" y="50"/>
                      </a:cubicBezTo>
                      <a:cubicBezTo>
                        <a:pt x="1171" y="16"/>
                        <a:pt x="1047" y="1"/>
                        <a:pt x="9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1" name="Google Shape;901;g2add99aec68_0_172"/>
                <p:cNvSpPr/>
                <p:nvPr/>
              </p:nvSpPr>
              <p:spPr>
                <a:xfrm rot="-1310176">
                  <a:off x="391468" y="2484255"/>
                  <a:ext cx="1112095" cy="1345265"/>
                </a:xfrm>
                <a:custGeom>
                  <a:rect b="b" l="l" r="r" t="t"/>
                  <a:pathLst>
                    <a:path extrusionOk="0" h="27662" w="21751">
                      <a:moveTo>
                        <a:pt x="95" y="0"/>
                      </a:moveTo>
                      <a:cubicBezTo>
                        <a:pt x="62" y="0"/>
                        <a:pt x="31" y="2"/>
                        <a:pt x="0" y="5"/>
                      </a:cubicBezTo>
                      <a:cubicBezTo>
                        <a:pt x="1348" y="18287"/>
                        <a:pt x="13970" y="25676"/>
                        <a:pt x="18258" y="27661"/>
                      </a:cubicBezTo>
                      <a:cubicBezTo>
                        <a:pt x="18994" y="26608"/>
                        <a:pt x="20268" y="25872"/>
                        <a:pt x="21751" y="25431"/>
                      </a:cubicBezTo>
                      <a:cubicBezTo>
                        <a:pt x="10747" y="21780"/>
                        <a:pt x="3873" y="14231"/>
                        <a:pt x="429" y="42"/>
                      </a:cubicBezTo>
                      <a:cubicBezTo>
                        <a:pt x="301" y="14"/>
                        <a:pt x="193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02" name="Google Shape;902;g2add99aec68_0_172"/>
              <p:cNvGrpSpPr/>
              <p:nvPr/>
            </p:nvGrpSpPr>
            <p:grpSpPr>
              <a:xfrm rot="-5400000">
                <a:off x="237011" y="3088677"/>
                <a:ext cx="2532901" cy="1576738"/>
                <a:chOff x="0" y="1706102"/>
                <a:chExt cx="1836101" cy="1142978"/>
              </a:xfrm>
            </p:grpSpPr>
            <p:sp>
              <p:nvSpPr>
                <p:cNvPr id="903" name="Google Shape;903;g2add99aec68_0_172"/>
                <p:cNvSpPr/>
                <p:nvPr/>
              </p:nvSpPr>
              <p:spPr>
                <a:xfrm>
                  <a:off x="1764785" y="1808925"/>
                  <a:ext cx="71316" cy="60333"/>
                </a:xfrm>
                <a:custGeom>
                  <a:rect b="b" l="l" r="r" t="t"/>
                  <a:pathLst>
                    <a:path extrusionOk="0" h="1214" w="1435">
                      <a:moveTo>
                        <a:pt x="234" y="1"/>
                      </a:moveTo>
                      <a:lnTo>
                        <a:pt x="1" y="1214"/>
                      </a:lnTo>
                      <a:cubicBezTo>
                        <a:pt x="1" y="1214"/>
                        <a:pt x="1434" y="1006"/>
                        <a:pt x="1373" y="589"/>
                      </a:cubicBezTo>
                      <a:cubicBezTo>
                        <a:pt x="1312" y="160"/>
                        <a:pt x="234" y="1"/>
                        <a:pt x="23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4" name="Google Shape;904;g2add99aec68_0_172"/>
                <p:cNvSpPr/>
                <p:nvPr/>
              </p:nvSpPr>
              <p:spPr>
                <a:xfrm>
                  <a:off x="1253255" y="1828406"/>
                  <a:ext cx="299676" cy="176078"/>
                </a:xfrm>
                <a:custGeom>
                  <a:rect b="b" l="l" r="r" t="t"/>
                  <a:pathLst>
                    <a:path extrusionOk="0" h="3543" w="6030">
                      <a:moveTo>
                        <a:pt x="2439" y="1"/>
                      </a:moveTo>
                      <a:lnTo>
                        <a:pt x="1" y="2268"/>
                      </a:lnTo>
                      <a:lnTo>
                        <a:pt x="307" y="3542"/>
                      </a:lnTo>
                      <a:cubicBezTo>
                        <a:pt x="307" y="3542"/>
                        <a:pt x="2268" y="2758"/>
                        <a:pt x="2660" y="2537"/>
                      </a:cubicBezTo>
                      <a:cubicBezTo>
                        <a:pt x="4963" y="2133"/>
                        <a:pt x="5895" y="1288"/>
                        <a:pt x="5968" y="712"/>
                      </a:cubicBezTo>
                      <a:cubicBezTo>
                        <a:pt x="6030" y="148"/>
                        <a:pt x="2439" y="1"/>
                        <a:pt x="243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5" name="Google Shape;905;g2add99aec68_0_172"/>
                <p:cNvSpPr/>
                <p:nvPr/>
              </p:nvSpPr>
              <p:spPr>
                <a:xfrm>
                  <a:off x="1281881" y="1781442"/>
                  <a:ext cx="423125" cy="149341"/>
                </a:xfrm>
                <a:custGeom>
                  <a:rect b="b" l="l" r="r" t="t"/>
                  <a:pathLst>
                    <a:path extrusionOk="0" h="3005" w="8514">
                      <a:moveTo>
                        <a:pt x="4200" y="1"/>
                      </a:moveTo>
                      <a:cubicBezTo>
                        <a:pt x="4192" y="1"/>
                        <a:pt x="4185" y="1"/>
                        <a:pt x="4179" y="2"/>
                      </a:cubicBezTo>
                      <a:cubicBezTo>
                        <a:pt x="3873" y="64"/>
                        <a:pt x="1" y="909"/>
                        <a:pt x="1" y="909"/>
                      </a:cubicBezTo>
                      <a:lnTo>
                        <a:pt x="209" y="3005"/>
                      </a:lnTo>
                      <a:cubicBezTo>
                        <a:pt x="209" y="3005"/>
                        <a:pt x="1912" y="2980"/>
                        <a:pt x="2733" y="2808"/>
                      </a:cubicBezTo>
                      <a:cubicBezTo>
                        <a:pt x="3542" y="2637"/>
                        <a:pt x="6850" y="1828"/>
                        <a:pt x="7696" y="1693"/>
                      </a:cubicBezTo>
                      <a:cubicBezTo>
                        <a:pt x="8514" y="1549"/>
                        <a:pt x="4635" y="1"/>
                        <a:pt x="420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6" name="Google Shape;906;g2add99aec68_0_172"/>
                <p:cNvSpPr/>
                <p:nvPr/>
              </p:nvSpPr>
              <p:spPr>
                <a:xfrm>
                  <a:off x="1018835" y="1706102"/>
                  <a:ext cx="800527" cy="179110"/>
                </a:xfrm>
                <a:custGeom>
                  <a:rect b="b" l="l" r="r" t="t"/>
                  <a:pathLst>
                    <a:path extrusionOk="0" h="3604" w="16108">
                      <a:moveTo>
                        <a:pt x="6543" y="0"/>
                      </a:moveTo>
                      <a:cubicBezTo>
                        <a:pt x="5511" y="0"/>
                        <a:pt x="3655" y="933"/>
                        <a:pt x="2904" y="1408"/>
                      </a:cubicBezTo>
                      <a:cubicBezTo>
                        <a:pt x="2083" y="1960"/>
                        <a:pt x="0" y="3209"/>
                        <a:pt x="0" y="3209"/>
                      </a:cubicBezTo>
                      <a:lnTo>
                        <a:pt x="7365" y="2793"/>
                      </a:lnTo>
                      <a:cubicBezTo>
                        <a:pt x="7365" y="2793"/>
                        <a:pt x="9828" y="3295"/>
                        <a:pt x="10367" y="3295"/>
                      </a:cubicBezTo>
                      <a:cubicBezTo>
                        <a:pt x="10906" y="3295"/>
                        <a:pt x="11849" y="3491"/>
                        <a:pt x="12756" y="3491"/>
                      </a:cubicBezTo>
                      <a:cubicBezTo>
                        <a:pt x="13227" y="3569"/>
                        <a:pt x="13634" y="3603"/>
                        <a:pt x="13985" y="3603"/>
                      </a:cubicBezTo>
                      <a:cubicBezTo>
                        <a:pt x="15834" y="3603"/>
                        <a:pt x="16108" y="2661"/>
                        <a:pt x="15820" y="2290"/>
                      </a:cubicBezTo>
                      <a:cubicBezTo>
                        <a:pt x="15476" y="1849"/>
                        <a:pt x="7744" y="268"/>
                        <a:pt x="6850" y="36"/>
                      </a:cubicBezTo>
                      <a:cubicBezTo>
                        <a:pt x="6759" y="11"/>
                        <a:pt x="6656" y="0"/>
                        <a:pt x="6543" y="0"/>
                      </a:cubicBezTo>
                      <a:close/>
                    </a:path>
                  </a:pathLst>
                </a:custGeom>
                <a:solidFill>
                  <a:srgbClr val="75352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7" name="Google Shape;907;g2add99aec68_0_172"/>
                <p:cNvSpPr/>
                <p:nvPr/>
              </p:nvSpPr>
              <p:spPr>
                <a:xfrm>
                  <a:off x="1397575" y="1731596"/>
                  <a:ext cx="349026" cy="138905"/>
                </a:xfrm>
                <a:custGeom>
                  <a:rect b="b" l="l" r="r" t="t"/>
                  <a:pathLst>
                    <a:path extrusionOk="0" h="2795" w="7023">
                      <a:moveTo>
                        <a:pt x="1361" y="1"/>
                      </a:moveTo>
                      <a:lnTo>
                        <a:pt x="1" y="1777"/>
                      </a:lnTo>
                      <a:lnTo>
                        <a:pt x="454" y="2427"/>
                      </a:lnTo>
                      <a:cubicBezTo>
                        <a:pt x="1214" y="2586"/>
                        <a:pt x="2378" y="2794"/>
                        <a:pt x="2733" y="2794"/>
                      </a:cubicBezTo>
                      <a:lnTo>
                        <a:pt x="2807" y="2794"/>
                      </a:lnTo>
                      <a:cubicBezTo>
                        <a:pt x="4032" y="2721"/>
                        <a:pt x="6311" y="2415"/>
                        <a:pt x="7022" y="1336"/>
                      </a:cubicBezTo>
                      <a:cubicBezTo>
                        <a:pt x="5589" y="944"/>
                        <a:pt x="3162" y="393"/>
                        <a:pt x="13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8" name="Google Shape;908;g2add99aec68_0_172"/>
                <p:cNvSpPr/>
                <p:nvPr/>
              </p:nvSpPr>
              <p:spPr>
                <a:xfrm>
                  <a:off x="1688699" y="1726030"/>
                  <a:ext cx="67638" cy="61029"/>
                </a:xfrm>
                <a:custGeom>
                  <a:rect b="b" l="l" r="r" t="t"/>
                  <a:pathLst>
                    <a:path extrusionOk="0" h="1228" w="1361">
                      <a:moveTo>
                        <a:pt x="116" y="0"/>
                      </a:moveTo>
                      <a:cubicBezTo>
                        <a:pt x="44" y="0"/>
                        <a:pt x="0" y="2"/>
                        <a:pt x="0" y="2"/>
                      </a:cubicBezTo>
                      <a:lnTo>
                        <a:pt x="0" y="1228"/>
                      </a:lnTo>
                      <a:cubicBezTo>
                        <a:pt x="0" y="1228"/>
                        <a:pt x="1360" y="750"/>
                        <a:pt x="1225" y="345"/>
                      </a:cubicBezTo>
                      <a:cubicBezTo>
                        <a:pt x="1127" y="32"/>
                        <a:pt x="402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9" name="Google Shape;909;g2add99aec68_0_172"/>
                <p:cNvSpPr/>
                <p:nvPr/>
              </p:nvSpPr>
              <p:spPr>
                <a:xfrm>
                  <a:off x="598648" y="1726030"/>
                  <a:ext cx="1158498" cy="614609"/>
                </a:xfrm>
                <a:custGeom>
                  <a:rect b="b" l="l" r="r" t="t"/>
                  <a:pathLst>
                    <a:path extrusionOk="0" h="12367" w="23311">
                      <a:moveTo>
                        <a:pt x="21979" y="1"/>
                      </a:moveTo>
                      <a:cubicBezTo>
                        <a:pt x="21964" y="1"/>
                        <a:pt x="21949" y="1"/>
                        <a:pt x="21934" y="2"/>
                      </a:cubicBezTo>
                      <a:cubicBezTo>
                        <a:pt x="21769" y="11"/>
                        <a:pt x="21297" y="12"/>
                        <a:pt x="20662" y="12"/>
                      </a:cubicBezTo>
                      <a:cubicBezTo>
                        <a:pt x="20535" y="12"/>
                        <a:pt x="20401" y="12"/>
                        <a:pt x="20262" y="12"/>
                      </a:cubicBezTo>
                      <a:cubicBezTo>
                        <a:pt x="18317" y="12"/>
                        <a:pt x="15316" y="18"/>
                        <a:pt x="14398" y="198"/>
                      </a:cubicBezTo>
                      <a:cubicBezTo>
                        <a:pt x="13075" y="456"/>
                        <a:pt x="9325" y="2527"/>
                        <a:pt x="7610" y="2980"/>
                      </a:cubicBezTo>
                      <a:cubicBezTo>
                        <a:pt x="5992" y="3188"/>
                        <a:pt x="5281" y="4352"/>
                        <a:pt x="4473" y="5663"/>
                      </a:cubicBezTo>
                      <a:cubicBezTo>
                        <a:pt x="3664" y="6987"/>
                        <a:pt x="0" y="12366"/>
                        <a:pt x="0" y="12366"/>
                      </a:cubicBezTo>
                      <a:cubicBezTo>
                        <a:pt x="944" y="11962"/>
                        <a:pt x="6053" y="9609"/>
                        <a:pt x="6703" y="9242"/>
                      </a:cubicBezTo>
                      <a:cubicBezTo>
                        <a:pt x="7365" y="8886"/>
                        <a:pt x="13234" y="3323"/>
                        <a:pt x="13932" y="3176"/>
                      </a:cubicBezTo>
                      <a:cubicBezTo>
                        <a:pt x="14655" y="3017"/>
                        <a:pt x="18234" y="2625"/>
                        <a:pt x="18234" y="2625"/>
                      </a:cubicBezTo>
                      <a:cubicBezTo>
                        <a:pt x="18234" y="2625"/>
                        <a:pt x="18452" y="2644"/>
                        <a:pt x="18797" y="2644"/>
                      </a:cubicBezTo>
                      <a:cubicBezTo>
                        <a:pt x="19566" y="2644"/>
                        <a:pt x="20960" y="2545"/>
                        <a:pt x="21934" y="1902"/>
                      </a:cubicBezTo>
                      <a:cubicBezTo>
                        <a:pt x="23311" y="1004"/>
                        <a:pt x="22617" y="1"/>
                        <a:pt x="21979" y="1"/>
                      </a:cubicBezTo>
                      <a:close/>
                    </a:path>
                  </a:pathLst>
                </a:custGeom>
                <a:solidFill>
                  <a:srgbClr val="8E463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g2add99aec68_0_172"/>
                <p:cNvSpPr/>
                <p:nvPr/>
              </p:nvSpPr>
              <p:spPr>
                <a:xfrm>
                  <a:off x="1171057" y="1748046"/>
                  <a:ext cx="562725" cy="210767"/>
                </a:xfrm>
                <a:custGeom>
                  <a:rect b="b" l="l" r="r" t="t"/>
                  <a:pathLst>
                    <a:path extrusionOk="0" h="4241" w="11323">
                      <a:moveTo>
                        <a:pt x="11139" y="0"/>
                      </a:moveTo>
                      <a:lnTo>
                        <a:pt x="11139" y="0"/>
                      </a:lnTo>
                      <a:cubicBezTo>
                        <a:pt x="10457" y="1392"/>
                        <a:pt x="7753" y="1695"/>
                        <a:pt x="5920" y="1695"/>
                      </a:cubicBezTo>
                      <a:cubicBezTo>
                        <a:pt x="5348" y="1695"/>
                        <a:pt x="4861" y="1665"/>
                        <a:pt x="4547" y="1630"/>
                      </a:cubicBezTo>
                      <a:cubicBezTo>
                        <a:pt x="3891" y="1290"/>
                        <a:pt x="3322" y="1153"/>
                        <a:pt x="2882" y="1153"/>
                      </a:cubicBezTo>
                      <a:cubicBezTo>
                        <a:pt x="2466" y="1153"/>
                        <a:pt x="2165" y="1274"/>
                        <a:pt x="2010" y="1459"/>
                      </a:cubicBezTo>
                      <a:cubicBezTo>
                        <a:pt x="1679" y="1838"/>
                        <a:pt x="1" y="4081"/>
                        <a:pt x="1" y="4081"/>
                      </a:cubicBezTo>
                      <a:lnTo>
                        <a:pt x="454" y="4240"/>
                      </a:lnTo>
                      <a:cubicBezTo>
                        <a:pt x="1422" y="3419"/>
                        <a:pt x="2206" y="2794"/>
                        <a:pt x="2439" y="2745"/>
                      </a:cubicBezTo>
                      <a:cubicBezTo>
                        <a:pt x="3137" y="2586"/>
                        <a:pt x="6740" y="2194"/>
                        <a:pt x="6740" y="2194"/>
                      </a:cubicBezTo>
                      <a:cubicBezTo>
                        <a:pt x="6740" y="2194"/>
                        <a:pt x="6924" y="2209"/>
                        <a:pt x="7220" y="2209"/>
                      </a:cubicBezTo>
                      <a:cubicBezTo>
                        <a:pt x="7960" y="2209"/>
                        <a:pt x="9401" y="2115"/>
                        <a:pt x="10416" y="1459"/>
                      </a:cubicBezTo>
                      <a:cubicBezTo>
                        <a:pt x="11225" y="932"/>
                        <a:pt x="11323" y="368"/>
                        <a:pt x="11139" y="0"/>
                      </a:cubicBezTo>
                      <a:close/>
                    </a:path>
                  </a:pathLst>
                </a:custGeom>
                <a:solidFill>
                  <a:srgbClr val="5E1D17">
                    <a:alpha val="145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g2add99aec68_0_172"/>
                <p:cNvSpPr/>
                <p:nvPr/>
              </p:nvSpPr>
              <p:spPr>
                <a:xfrm>
                  <a:off x="0" y="1820752"/>
                  <a:ext cx="1362358" cy="966268"/>
                </a:xfrm>
                <a:custGeom>
                  <a:rect b="b" l="l" r="r" t="t"/>
                  <a:pathLst>
                    <a:path extrusionOk="0" h="19443" w="27413">
                      <a:moveTo>
                        <a:pt x="26502" y="1"/>
                      </a:moveTo>
                      <a:cubicBezTo>
                        <a:pt x="26374" y="1"/>
                        <a:pt x="26247" y="55"/>
                        <a:pt x="26138" y="167"/>
                      </a:cubicBezTo>
                      <a:cubicBezTo>
                        <a:pt x="25660" y="633"/>
                        <a:pt x="23307" y="2324"/>
                        <a:pt x="22229" y="2998"/>
                      </a:cubicBezTo>
                      <a:cubicBezTo>
                        <a:pt x="21163" y="3672"/>
                        <a:pt x="18663" y="5890"/>
                        <a:pt x="16163" y="7238"/>
                      </a:cubicBezTo>
                      <a:cubicBezTo>
                        <a:pt x="13747" y="8540"/>
                        <a:pt x="12156" y="11365"/>
                        <a:pt x="9441" y="11365"/>
                      </a:cubicBezTo>
                      <a:cubicBezTo>
                        <a:pt x="9347" y="11365"/>
                        <a:pt x="9251" y="11362"/>
                        <a:pt x="9154" y="11355"/>
                      </a:cubicBezTo>
                      <a:cubicBezTo>
                        <a:pt x="6042" y="10963"/>
                        <a:pt x="25" y="10215"/>
                        <a:pt x="25" y="10215"/>
                      </a:cubicBezTo>
                      <a:lnTo>
                        <a:pt x="25" y="19441"/>
                      </a:lnTo>
                      <a:lnTo>
                        <a:pt x="25" y="19441"/>
                      </a:lnTo>
                      <a:cubicBezTo>
                        <a:pt x="478" y="19420"/>
                        <a:pt x="7073" y="19109"/>
                        <a:pt x="9865" y="19050"/>
                      </a:cubicBezTo>
                      <a:cubicBezTo>
                        <a:pt x="12769" y="18989"/>
                        <a:pt x="17560" y="18915"/>
                        <a:pt x="18712" y="15484"/>
                      </a:cubicBezTo>
                      <a:cubicBezTo>
                        <a:pt x="20734" y="12703"/>
                        <a:pt x="21677" y="10558"/>
                        <a:pt x="21677" y="8867"/>
                      </a:cubicBezTo>
                      <a:cubicBezTo>
                        <a:pt x="23160" y="6502"/>
                        <a:pt x="24655" y="5289"/>
                        <a:pt x="25525" y="4480"/>
                      </a:cubicBezTo>
                      <a:cubicBezTo>
                        <a:pt x="26395" y="3672"/>
                        <a:pt x="27412" y="2740"/>
                        <a:pt x="27204" y="1454"/>
                      </a:cubicBezTo>
                      <a:cubicBezTo>
                        <a:pt x="27315" y="533"/>
                        <a:pt x="26905" y="1"/>
                        <a:pt x="26502" y="1"/>
                      </a:cubicBezTo>
                      <a:close/>
                      <a:moveTo>
                        <a:pt x="25" y="19441"/>
                      </a:moveTo>
                      <a:cubicBezTo>
                        <a:pt x="9" y="19442"/>
                        <a:pt x="1" y="19442"/>
                        <a:pt x="1" y="19442"/>
                      </a:cubicBezTo>
                      <a:lnTo>
                        <a:pt x="25" y="19442"/>
                      </a:lnTo>
                      <a:lnTo>
                        <a:pt x="25" y="19441"/>
                      </a:lnTo>
                      <a:close/>
                    </a:path>
                  </a:pathLst>
                </a:custGeom>
                <a:solidFill>
                  <a:srgbClr val="8E463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g2add99aec68_0_172"/>
                <p:cNvSpPr/>
                <p:nvPr/>
              </p:nvSpPr>
              <p:spPr>
                <a:xfrm>
                  <a:off x="0" y="2414878"/>
                  <a:ext cx="1037137" cy="372135"/>
                </a:xfrm>
                <a:custGeom>
                  <a:rect b="b" l="l" r="r" t="t"/>
                  <a:pathLst>
                    <a:path extrusionOk="0" h="7488" w="20869">
                      <a:moveTo>
                        <a:pt x="20869" y="0"/>
                      </a:moveTo>
                      <a:cubicBezTo>
                        <a:pt x="17636" y="3786"/>
                        <a:pt x="11258" y="4620"/>
                        <a:pt x="6255" y="4620"/>
                      </a:cubicBezTo>
                      <a:cubicBezTo>
                        <a:pt x="3503" y="4620"/>
                        <a:pt x="1166" y="4368"/>
                        <a:pt x="1" y="4215"/>
                      </a:cubicBezTo>
                      <a:lnTo>
                        <a:pt x="1" y="7487"/>
                      </a:lnTo>
                      <a:cubicBezTo>
                        <a:pt x="1" y="7487"/>
                        <a:pt x="6973" y="7156"/>
                        <a:pt x="9865" y="7095"/>
                      </a:cubicBezTo>
                      <a:cubicBezTo>
                        <a:pt x="12769" y="7034"/>
                        <a:pt x="17560" y="6960"/>
                        <a:pt x="18712" y="3517"/>
                      </a:cubicBezTo>
                      <a:cubicBezTo>
                        <a:pt x="19656" y="2218"/>
                        <a:pt x="20379" y="1042"/>
                        <a:pt x="20869" y="0"/>
                      </a:cubicBezTo>
                      <a:close/>
                    </a:path>
                  </a:pathLst>
                </a:custGeom>
                <a:solidFill>
                  <a:srgbClr val="5E1D17">
                    <a:alpha val="145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g2add99aec68_0_172"/>
                <p:cNvSpPr/>
                <p:nvPr/>
              </p:nvSpPr>
              <p:spPr>
                <a:xfrm>
                  <a:off x="1213100" y="1820156"/>
                  <a:ext cx="144421" cy="154360"/>
                </a:xfrm>
                <a:custGeom>
                  <a:rect b="b" l="l" r="r" t="t"/>
                  <a:pathLst>
                    <a:path extrusionOk="0" h="3106" w="2906">
                      <a:moveTo>
                        <a:pt x="2103" y="1"/>
                      </a:moveTo>
                      <a:cubicBezTo>
                        <a:pt x="1974" y="1"/>
                        <a:pt x="1843" y="54"/>
                        <a:pt x="1728" y="167"/>
                      </a:cubicBezTo>
                      <a:cubicBezTo>
                        <a:pt x="1654" y="253"/>
                        <a:pt x="1532" y="363"/>
                        <a:pt x="1360" y="473"/>
                      </a:cubicBezTo>
                      <a:lnTo>
                        <a:pt x="0" y="2029"/>
                      </a:lnTo>
                      <a:cubicBezTo>
                        <a:pt x="23" y="2318"/>
                        <a:pt x="545" y="3105"/>
                        <a:pt x="1046" y="3105"/>
                      </a:cubicBezTo>
                      <a:cubicBezTo>
                        <a:pt x="1077" y="3105"/>
                        <a:pt x="1109" y="3102"/>
                        <a:pt x="1140" y="3096"/>
                      </a:cubicBezTo>
                      <a:cubicBezTo>
                        <a:pt x="1679" y="2985"/>
                        <a:pt x="2794" y="1441"/>
                        <a:pt x="2794" y="1441"/>
                      </a:cubicBezTo>
                      <a:cubicBezTo>
                        <a:pt x="2905" y="531"/>
                        <a:pt x="2510" y="1"/>
                        <a:pt x="2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g2add99aec68_0_172"/>
                <p:cNvSpPr/>
                <p:nvPr/>
              </p:nvSpPr>
              <p:spPr>
                <a:xfrm>
                  <a:off x="681443" y="2589612"/>
                  <a:ext cx="249134" cy="92736"/>
                </a:xfrm>
                <a:custGeom>
                  <a:rect b="b" l="l" r="r" t="t"/>
                  <a:pathLst>
                    <a:path extrusionOk="0" h="1866" w="5013">
                      <a:moveTo>
                        <a:pt x="5012" y="1"/>
                      </a:moveTo>
                      <a:cubicBezTo>
                        <a:pt x="4608" y="222"/>
                        <a:pt x="4216" y="442"/>
                        <a:pt x="3824" y="638"/>
                      </a:cubicBezTo>
                      <a:cubicBezTo>
                        <a:pt x="3432" y="834"/>
                        <a:pt x="3015" y="1018"/>
                        <a:pt x="2598" y="1165"/>
                      </a:cubicBezTo>
                      <a:lnTo>
                        <a:pt x="2292" y="1288"/>
                      </a:lnTo>
                      <a:lnTo>
                        <a:pt x="1973" y="1398"/>
                      </a:lnTo>
                      <a:lnTo>
                        <a:pt x="1655" y="1496"/>
                      </a:lnTo>
                      <a:cubicBezTo>
                        <a:pt x="1545" y="1520"/>
                        <a:pt x="1434" y="1569"/>
                        <a:pt x="1336" y="1582"/>
                      </a:cubicBezTo>
                      <a:cubicBezTo>
                        <a:pt x="895" y="1692"/>
                        <a:pt x="466" y="1753"/>
                        <a:pt x="1" y="1815"/>
                      </a:cubicBezTo>
                      <a:cubicBezTo>
                        <a:pt x="231" y="1847"/>
                        <a:pt x="468" y="1865"/>
                        <a:pt x="707" y="1865"/>
                      </a:cubicBezTo>
                      <a:cubicBezTo>
                        <a:pt x="925" y="1865"/>
                        <a:pt x="1144" y="1850"/>
                        <a:pt x="1361" y="1815"/>
                      </a:cubicBezTo>
                      <a:cubicBezTo>
                        <a:pt x="1826" y="1741"/>
                        <a:pt x="2267" y="1631"/>
                        <a:pt x="2696" y="1459"/>
                      </a:cubicBezTo>
                      <a:cubicBezTo>
                        <a:pt x="3125" y="1300"/>
                        <a:pt x="3542" y="1092"/>
                        <a:pt x="3922" y="846"/>
                      </a:cubicBezTo>
                      <a:cubicBezTo>
                        <a:pt x="4326" y="601"/>
                        <a:pt x="4694" y="332"/>
                        <a:pt x="5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g2add99aec68_0_172"/>
                <p:cNvSpPr/>
                <p:nvPr/>
              </p:nvSpPr>
              <p:spPr>
                <a:xfrm>
                  <a:off x="887288" y="1856435"/>
                  <a:ext cx="378198" cy="247295"/>
                </a:xfrm>
                <a:custGeom>
                  <a:rect b="b" l="l" r="r" t="t"/>
                  <a:pathLst>
                    <a:path extrusionOk="0" h="4976" w="7610">
                      <a:moveTo>
                        <a:pt x="7610" y="1"/>
                      </a:moveTo>
                      <a:lnTo>
                        <a:pt x="7610" y="1"/>
                      </a:lnTo>
                      <a:cubicBezTo>
                        <a:pt x="6936" y="331"/>
                        <a:pt x="6262" y="711"/>
                        <a:pt x="5637" y="1165"/>
                      </a:cubicBezTo>
                      <a:cubicBezTo>
                        <a:pt x="5306" y="1361"/>
                        <a:pt x="4988" y="1569"/>
                        <a:pt x="4681" y="1814"/>
                      </a:cubicBezTo>
                      <a:cubicBezTo>
                        <a:pt x="4534" y="1924"/>
                        <a:pt x="4375" y="2084"/>
                        <a:pt x="4240" y="2218"/>
                      </a:cubicBezTo>
                      <a:cubicBezTo>
                        <a:pt x="4118" y="2341"/>
                        <a:pt x="3983" y="2464"/>
                        <a:pt x="3836" y="2586"/>
                      </a:cubicBezTo>
                      <a:cubicBezTo>
                        <a:pt x="3566" y="2819"/>
                        <a:pt x="3260" y="3039"/>
                        <a:pt x="2941" y="3248"/>
                      </a:cubicBezTo>
                      <a:lnTo>
                        <a:pt x="1973" y="3836"/>
                      </a:lnTo>
                      <a:cubicBezTo>
                        <a:pt x="1324" y="4228"/>
                        <a:pt x="650" y="4596"/>
                        <a:pt x="0" y="4976"/>
                      </a:cubicBezTo>
                      <a:cubicBezTo>
                        <a:pt x="711" y="4730"/>
                        <a:pt x="1422" y="4412"/>
                        <a:pt x="2096" y="4057"/>
                      </a:cubicBezTo>
                      <a:cubicBezTo>
                        <a:pt x="2770" y="3701"/>
                        <a:pt x="3419" y="3309"/>
                        <a:pt x="4032" y="2819"/>
                      </a:cubicBezTo>
                      <a:cubicBezTo>
                        <a:pt x="4191" y="2696"/>
                        <a:pt x="4326" y="2549"/>
                        <a:pt x="4473" y="2402"/>
                      </a:cubicBezTo>
                      <a:cubicBezTo>
                        <a:pt x="4583" y="2268"/>
                        <a:pt x="4730" y="2145"/>
                        <a:pt x="4865" y="2022"/>
                      </a:cubicBezTo>
                      <a:cubicBezTo>
                        <a:pt x="5147" y="1777"/>
                        <a:pt x="5453" y="1557"/>
                        <a:pt x="5760" y="1324"/>
                      </a:cubicBezTo>
                      <a:lnTo>
                        <a:pt x="761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g2add99aec68_0_172"/>
                <p:cNvSpPr/>
                <p:nvPr/>
              </p:nvSpPr>
              <p:spPr>
                <a:xfrm>
                  <a:off x="1298927" y="1820504"/>
                  <a:ext cx="58593" cy="88362"/>
                </a:xfrm>
                <a:custGeom>
                  <a:rect b="b" l="l" r="r" t="t"/>
                  <a:pathLst>
                    <a:path extrusionOk="0" h="1778" w="1179">
                      <a:moveTo>
                        <a:pt x="370" y="0"/>
                      </a:moveTo>
                      <a:cubicBezTo>
                        <a:pt x="243" y="0"/>
                        <a:pt x="114" y="52"/>
                        <a:pt x="1" y="160"/>
                      </a:cubicBezTo>
                      <a:cubicBezTo>
                        <a:pt x="319" y="258"/>
                        <a:pt x="760" y="613"/>
                        <a:pt x="822" y="1777"/>
                      </a:cubicBezTo>
                      <a:cubicBezTo>
                        <a:pt x="981" y="1594"/>
                        <a:pt x="1067" y="1447"/>
                        <a:pt x="1067" y="1447"/>
                      </a:cubicBezTo>
                      <a:cubicBezTo>
                        <a:pt x="1179" y="531"/>
                        <a:pt x="778" y="0"/>
                        <a:pt x="3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g2add99aec68_0_172"/>
                <p:cNvSpPr/>
                <p:nvPr/>
              </p:nvSpPr>
              <p:spPr>
                <a:xfrm>
                  <a:off x="1213697" y="1920096"/>
                  <a:ext cx="57301" cy="54419"/>
                </a:xfrm>
                <a:custGeom>
                  <a:rect b="b" l="l" r="r" t="t"/>
                  <a:pathLst>
                    <a:path extrusionOk="0" h="1095" w="1153">
                      <a:moveTo>
                        <a:pt x="203" y="0"/>
                      </a:moveTo>
                      <a:cubicBezTo>
                        <a:pt x="140" y="0"/>
                        <a:pt x="72" y="6"/>
                        <a:pt x="0" y="18"/>
                      </a:cubicBezTo>
                      <a:cubicBezTo>
                        <a:pt x="23" y="307"/>
                        <a:pt x="546" y="1094"/>
                        <a:pt x="1056" y="1094"/>
                      </a:cubicBezTo>
                      <a:cubicBezTo>
                        <a:pt x="1088" y="1094"/>
                        <a:pt x="1120" y="1091"/>
                        <a:pt x="1152" y="1085"/>
                      </a:cubicBezTo>
                      <a:cubicBezTo>
                        <a:pt x="1129" y="1085"/>
                        <a:pt x="1064" y="0"/>
                        <a:pt x="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g2add99aec68_0_172"/>
                <p:cNvSpPr/>
                <p:nvPr/>
              </p:nvSpPr>
              <p:spPr>
                <a:xfrm>
                  <a:off x="1065103" y="1930732"/>
                  <a:ext cx="39609" cy="39013"/>
                </a:xfrm>
                <a:custGeom>
                  <a:rect b="b" l="l" r="r" t="t"/>
                  <a:pathLst>
                    <a:path extrusionOk="0" h="785" w="797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3" y="197"/>
                        <a:pt x="123" y="393"/>
                        <a:pt x="258" y="540"/>
                      </a:cubicBezTo>
                      <a:cubicBezTo>
                        <a:pt x="343" y="601"/>
                        <a:pt x="417" y="662"/>
                        <a:pt x="503" y="699"/>
                      </a:cubicBezTo>
                      <a:cubicBezTo>
                        <a:pt x="601" y="748"/>
                        <a:pt x="687" y="785"/>
                        <a:pt x="797" y="785"/>
                      </a:cubicBezTo>
                      <a:cubicBezTo>
                        <a:pt x="711" y="723"/>
                        <a:pt x="625" y="674"/>
                        <a:pt x="564" y="601"/>
                      </a:cubicBezTo>
                      <a:cubicBezTo>
                        <a:pt x="503" y="540"/>
                        <a:pt x="429" y="478"/>
                        <a:pt x="368" y="417"/>
                      </a:cubicBezTo>
                      <a:cubicBezTo>
                        <a:pt x="307" y="356"/>
                        <a:pt x="245" y="295"/>
                        <a:pt x="184" y="209"/>
                      </a:cubicBezTo>
                      <a:cubicBezTo>
                        <a:pt x="123" y="148"/>
                        <a:pt x="62" y="7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g2add99aec68_0_172"/>
                <p:cNvSpPr/>
                <p:nvPr/>
              </p:nvSpPr>
              <p:spPr>
                <a:xfrm>
                  <a:off x="1127970" y="1975210"/>
                  <a:ext cx="66893" cy="70123"/>
                </a:xfrm>
                <a:custGeom>
                  <a:rect b="b" l="l" r="r" t="t"/>
                  <a:pathLst>
                    <a:path extrusionOk="0" h="1411" w="1346">
                      <a:moveTo>
                        <a:pt x="96" y="0"/>
                      </a:moveTo>
                      <a:lnTo>
                        <a:pt x="96" y="0"/>
                      </a:lnTo>
                      <a:cubicBezTo>
                        <a:pt x="0" y="786"/>
                        <a:pt x="670" y="1411"/>
                        <a:pt x="1293" y="1411"/>
                      </a:cubicBezTo>
                      <a:cubicBezTo>
                        <a:pt x="1310" y="1411"/>
                        <a:pt x="1328" y="1410"/>
                        <a:pt x="1345" y="1409"/>
                      </a:cubicBezTo>
                      <a:cubicBezTo>
                        <a:pt x="365" y="980"/>
                        <a:pt x="96" y="0"/>
                        <a:pt x="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g2add99aec68_0_172"/>
                <p:cNvSpPr/>
                <p:nvPr/>
              </p:nvSpPr>
              <p:spPr>
                <a:xfrm>
                  <a:off x="1117483" y="2000754"/>
                  <a:ext cx="40851" cy="56108"/>
                </a:xfrm>
                <a:custGeom>
                  <a:rect b="b" l="l" r="r" t="t"/>
                  <a:pathLst>
                    <a:path extrusionOk="0" h="1129" w="822">
                      <a:moveTo>
                        <a:pt x="86" y="1"/>
                      </a:moveTo>
                      <a:lnTo>
                        <a:pt x="86" y="1"/>
                      </a:lnTo>
                      <a:cubicBezTo>
                        <a:pt x="0" y="626"/>
                        <a:pt x="110" y="858"/>
                        <a:pt x="821" y="1128"/>
                      </a:cubicBezTo>
                      <a:cubicBezTo>
                        <a:pt x="160" y="858"/>
                        <a:pt x="86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g2add99aec68_0_172"/>
                <p:cNvSpPr/>
                <p:nvPr/>
              </p:nvSpPr>
              <p:spPr>
                <a:xfrm>
                  <a:off x="1027333" y="2261414"/>
                  <a:ext cx="49996" cy="60929"/>
                </a:xfrm>
                <a:custGeom>
                  <a:rect b="b" l="l" r="r" t="t"/>
                  <a:pathLst>
                    <a:path extrusionOk="0" h="1226" w="1006">
                      <a:moveTo>
                        <a:pt x="1005" y="0"/>
                      </a:moveTo>
                      <a:cubicBezTo>
                        <a:pt x="797" y="147"/>
                        <a:pt x="589" y="331"/>
                        <a:pt x="430" y="552"/>
                      </a:cubicBezTo>
                      <a:cubicBezTo>
                        <a:pt x="258" y="748"/>
                        <a:pt x="86" y="956"/>
                        <a:pt x="1" y="1226"/>
                      </a:cubicBezTo>
                      <a:cubicBezTo>
                        <a:pt x="184" y="1042"/>
                        <a:pt x="368" y="834"/>
                        <a:pt x="528" y="637"/>
                      </a:cubicBezTo>
                      <a:cubicBezTo>
                        <a:pt x="699" y="441"/>
                        <a:pt x="871" y="221"/>
                        <a:pt x="1005" y="0"/>
                      </a:cubicBezTo>
                      <a:close/>
                    </a:path>
                  </a:pathLst>
                </a:custGeom>
                <a:solidFill>
                  <a:srgbClr val="8E41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g2add99aec68_0_172"/>
                <p:cNvSpPr/>
                <p:nvPr/>
              </p:nvSpPr>
              <p:spPr>
                <a:xfrm>
                  <a:off x="0" y="1886899"/>
                  <a:ext cx="931778" cy="599252"/>
                </a:xfrm>
                <a:custGeom>
                  <a:rect b="b" l="l" r="r" t="t"/>
                  <a:pathLst>
                    <a:path extrusionOk="0" h="12058" w="18749">
                      <a:moveTo>
                        <a:pt x="18749" y="0"/>
                      </a:moveTo>
                      <a:lnTo>
                        <a:pt x="18749" y="0"/>
                      </a:lnTo>
                      <a:cubicBezTo>
                        <a:pt x="17744" y="441"/>
                        <a:pt x="17156" y="1385"/>
                        <a:pt x="16519" y="2426"/>
                      </a:cubicBezTo>
                      <a:cubicBezTo>
                        <a:pt x="15710" y="3750"/>
                        <a:pt x="12046" y="9105"/>
                        <a:pt x="12046" y="9129"/>
                      </a:cubicBezTo>
                      <a:cubicBezTo>
                        <a:pt x="11275" y="9658"/>
                        <a:pt x="10444" y="10038"/>
                        <a:pt x="9465" y="10038"/>
                      </a:cubicBezTo>
                      <a:cubicBezTo>
                        <a:pt x="9355" y="10038"/>
                        <a:pt x="9243" y="10034"/>
                        <a:pt x="9130" y="10024"/>
                      </a:cubicBezTo>
                      <a:cubicBezTo>
                        <a:pt x="6030" y="9632"/>
                        <a:pt x="1" y="8884"/>
                        <a:pt x="1" y="8884"/>
                      </a:cubicBezTo>
                      <a:lnTo>
                        <a:pt x="1" y="12058"/>
                      </a:lnTo>
                      <a:cubicBezTo>
                        <a:pt x="2721" y="11972"/>
                        <a:pt x="8125" y="11801"/>
                        <a:pt x="9595" y="11641"/>
                      </a:cubicBezTo>
                      <a:cubicBezTo>
                        <a:pt x="11568" y="11421"/>
                        <a:pt x="14705" y="8884"/>
                        <a:pt x="15673" y="6176"/>
                      </a:cubicBezTo>
                      <a:cubicBezTo>
                        <a:pt x="16641" y="3529"/>
                        <a:pt x="18724" y="49"/>
                        <a:pt x="187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g2add99aec68_0_172"/>
                <p:cNvSpPr/>
                <p:nvPr/>
              </p:nvSpPr>
              <p:spPr>
                <a:xfrm>
                  <a:off x="1481811" y="1781542"/>
                  <a:ext cx="30315" cy="76186"/>
                </a:xfrm>
                <a:custGeom>
                  <a:rect b="b" l="l" r="r" t="t"/>
                  <a:pathLst>
                    <a:path extrusionOk="0" h="1533" w="610">
                      <a:moveTo>
                        <a:pt x="168" y="0"/>
                      </a:moveTo>
                      <a:lnTo>
                        <a:pt x="168" y="0"/>
                      </a:lnTo>
                      <a:cubicBezTo>
                        <a:pt x="164" y="17"/>
                        <a:pt x="160" y="34"/>
                        <a:pt x="157" y="51"/>
                      </a:cubicBezTo>
                      <a:lnTo>
                        <a:pt x="157" y="51"/>
                      </a:lnTo>
                      <a:cubicBezTo>
                        <a:pt x="160" y="34"/>
                        <a:pt x="164" y="17"/>
                        <a:pt x="168" y="0"/>
                      </a:cubicBezTo>
                      <a:close/>
                      <a:moveTo>
                        <a:pt x="157" y="51"/>
                      </a:moveTo>
                      <a:cubicBezTo>
                        <a:pt x="0" y="735"/>
                        <a:pt x="73" y="1221"/>
                        <a:pt x="181" y="1532"/>
                      </a:cubicBezTo>
                      <a:cubicBezTo>
                        <a:pt x="364" y="1520"/>
                        <a:pt x="475" y="1508"/>
                        <a:pt x="475" y="1508"/>
                      </a:cubicBezTo>
                      <a:cubicBezTo>
                        <a:pt x="475" y="1508"/>
                        <a:pt x="512" y="1508"/>
                        <a:pt x="610" y="1520"/>
                      </a:cubicBezTo>
                      <a:cubicBezTo>
                        <a:pt x="490" y="1341"/>
                        <a:pt x="35" y="641"/>
                        <a:pt x="157" y="5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g2add99aec68_0_172"/>
                <p:cNvSpPr/>
                <p:nvPr/>
              </p:nvSpPr>
              <p:spPr>
                <a:xfrm>
                  <a:off x="227910" y="2783281"/>
                  <a:ext cx="116242" cy="65203"/>
                </a:xfrm>
                <a:custGeom>
                  <a:rect b="b" l="l" r="r" t="t"/>
                  <a:pathLst>
                    <a:path extrusionOk="0" h="1312" w="2339">
                      <a:moveTo>
                        <a:pt x="96" y="1"/>
                      </a:moveTo>
                      <a:lnTo>
                        <a:pt x="96" y="1"/>
                      </a:lnTo>
                      <a:cubicBezTo>
                        <a:pt x="96" y="1"/>
                        <a:pt x="0" y="1312"/>
                        <a:pt x="890" y="1312"/>
                      </a:cubicBezTo>
                      <a:cubicBezTo>
                        <a:pt x="959" y="1312"/>
                        <a:pt x="1032" y="1304"/>
                        <a:pt x="1113" y="1287"/>
                      </a:cubicBezTo>
                      <a:cubicBezTo>
                        <a:pt x="2338" y="969"/>
                        <a:pt x="1627" y="123"/>
                        <a:pt x="1627" y="123"/>
                      </a:cubicBezTo>
                      <a:lnTo>
                        <a:pt x="9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g2add99aec68_0_172"/>
                <p:cNvSpPr/>
                <p:nvPr/>
              </p:nvSpPr>
              <p:spPr>
                <a:xfrm>
                  <a:off x="227761" y="2783877"/>
                  <a:ext cx="65799" cy="65203"/>
                </a:xfrm>
                <a:custGeom>
                  <a:rect b="b" l="l" r="r" t="t"/>
                  <a:pathLst>
                    <a:path extrusionOk="0" h="1312" w="1324">
                      <a:moveTo>
                        <a:pt x="74" y="1"/>
                      </a:moveTo>
                      <a:lnTo>
                        <a:pt x="74" y="1"/>
                      </a:lnTo>
                      <a:cubicBezTo>
                        <a:pt x="74" y="1"/>
                        <a:pt x="0" y="1312"/>
                        <a:pt x="893" y="1312"/>
                      </a:cubicBezTo>
                      <a:cubicBezTo>
                        <a:pt x="961" y="1312"/>
                        <a:pt x="1035" y="1304"/>
                        <a:pt x="1116" y="1288"/>
                      </a:cubicBezTo>
                      <a:cubicBezTo>
                        <a:pt x="1201" y="1275"/>
                        <a:pt x="1263" y="1251"/>
                        <a:pt x="1324" y="1226"/>
                      </a:cubicBezTo>
                      <a:cubicBezTo>
                        <a:pt x="1018" y="1104"/>
                        <a:pt x="478" y="785"/>
                        <a:pt x="478" y="38"/>
                      </a:cubicBez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g2add99aec68_0_172"/>
                <p:cNvSpPr/>
                <p:nvPr/>
              </p:nvSpPr>
              <p:spPr>
                <a:xfrm>
                  <a:off x="143127" y="2345054"/>
                  <a:ext cx="251569" cy="444296"/>
                </a:xfrm>
                <a:custGeom>
                  <a:rect b="b" l="l" r="r" t="t"/>
                  <a:pathLst>
                    <a:path extrusionOk="0" h="8940" w="5062">
                      <a:moveTo>
                        <a:pt x="2017" y="0"/>
                      </a:moveTo>
                      <a:cubicBezTo>
                        <a:pt x="1476" y="0"/>
                        <a:pt x="1213" y="82"/>
                        <a:pt x="1213" y="82"/>
                      </a:cubicBezTo>
                      <a:cubicBezTo>
                        <a:pt x="1213" y="82"/>
                        <a:pt x="0" y="4591"/>
                        <a:pt x="907" y="8610"/>
                      </a:cubicBezTo>
                      <a:cubicBezTo>
                        <a:pt x="1682" y="8860"/>
                        <a:pt x="2443" y="8939"/>
                        <a:pt x="3097" y="8939"/>
                      </a:cubicBezTo>
                      <a:cubicBezTo>
                        <a:pt x="4242" y="8939"/>
                        <a:pt x="5061" y="8696"/>
                        <a:pt x="5061" y="8696"/>
                      </a:cubicBezTo>
                      <a:cubicBezTo>
                        <a:pt x="5061" y="8696"/>
                        <a:pt x="3346" y="4824"/>
                        <a:pt x="5061" y="584"/>
                      </a:cubicBezTo>
                      <a:cubicBezTo>
                        <a:pt x="3652" y="110"/>
                        <a:pt x="2646" y="0"/>
                        <a:pt x="20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g2add99aec68_0_172"/>
                <p:cNvSpPr/>
                <p:nvPr/>
              </p:nvSpPr>
              <p:spPr>
                <a:xfrm>
                  <a:off x="221698" y="2350322"/>
                  <a:ext cx="172997" cy="439127"/>
                </a:xfrm>
                <a:custGeom>
                  <a:rect b="b" l="l" r="r" t="t"/>
                  <a:pathLst>
                    <a:path extrusionOk="0" h="8836" w="3481">
                      <a:moveTo>
                        <a:pt x="1605" y="0"/>
                      </a:moveTo>
                      <a:cubicBezTo>
                        <a:pt x="0" y="3921"/>
                        <a:pt x="1042" y="7683"/>
                        <a:pt x="1421" y="8835"/>
                      </a:cubicBezTo>
                      <a:cubicBezTo>
                        <a:pt x="1449" y="8835"/>
                        <a:pt x="1477" y="8836"/>
                        <a:pt x="1505" y="8836"/>
                      </a:cubicBezTo>
                      <a:cubicBezTo>
                        <a:pt x="2662" y="8836"/>
                        <a:pt x="3480" y="8590"/>
                        <a:pt x="3480" y="8590"/>
                      </a:cubicBezTo>
                      <a:cubicBezTo>
                        <a:pt x="3480" y="8590"/>
                        <a:pt x="1765" y="4718"/>
                        <a:pt x="3480" y="478"/>
                      </a:cubicBezTo>
                      <a:cubicBezTo>
                        <a:pt x="2745" y="221"/>
                        <a:pt x="2132" y="74"/>
                        <a:pt x="1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g2add99aec68_0_172"/>
                <p:cNvSpPr/>
                <p:nvPr/>
              </p:nvSpPr>
              <p:spPr>
                <a:xfrm>
                  <a:off x="175380" y="2673053"/>
                  <a:ext cx="219911" cy="116441"/>
                </a:xfrm>
                <a:custGeom>
                  <a:rect b="b" l="l" r="r" t="t"/>
                  <a:pathLst>
                    <a:path extrusionOk="0" h="2343" w="4425">
                      <a:moveTo>
                        <a:pt x="3848" y="1"/>
                      </a:moveTo>
                      <a:cubicBezTo>
                        <a:pt x="3237" y="202"/>
                        <a:pt x="2298" y="426"/>
                        <a:pt x="1331" y="426"/>
                      </a:cubicBezTo>
                      <a:cubicBezTo>
                        <a:pt x="884" y="426"/>
                        <a:pt x="431" y="378"/>
                        <a:pt x="1" y="258"/>
                      </a:cubicBezTo>
                      <a:lnTo>
                        <a:pt x="1" y="258"/>
                      </a:lnTo>
                      <a:cubicBezTo>
                        <a:pt x="50" y="846"/>
                        <a:pt x="136" y="1434"/>
                        <a:pt x="270" y="2023"/>
                      </a:cubicBezTo>
                      <a:cubicBezTo>
                        <a:pt x="1037" y="2265"/>
                        <a:pt x="1789" y="2342"/>
                        <a:pt x="2438" y="2342"/>
                      </a:cubicBezTo>
                      <a:cubicBezTo>
                        <a:pt x="3595" y="2342"/>
                        <a:pt x="4424" y="2096"/>
                        <a:pt x="4424" y="2096"/>
                      </a:cubicBezTo>
                      <a:cubicBezTo>
                        <a:pt x="4424" y="2096"/>
                        <a:pt x="4069" y="1287"/>
                        <a:pt x="3848" y="1"/>
                      </a:cubicBezTo>
                      <a:close/>
                    </a:path>
                  </a:pathLst>
                </a:custGeom>
                <a:solidFill>
                  <a:srgbClr val="5E1D17">
                    <a:alpha val="7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g2add99aec68_0_172"/>
                <p:cNvSpPr/>
                <p:nvPr/>
              </p:nvSpPr>
              <p:spPr>
                <a:xfrm>
                  <a:off x="179654" y="2345700"/>
                  <a:ext cx="215041" cy="142135"/>
                </a:xfrm>
                <a:custGeom>
                  <a:rect b="b" l="l" r="r" t="t"/>
                  <a:pathLst>
                    <a:path extrusionOk="0" h="2860" w="4327">
                      <a:moveTo>
                        <a:pt x="1342" y="1"/>
                      </a:moveTo>
                      <a:cubicBezTo>
                        <a:pt x="762" y="1"/>
                        <a:pt x="478" y="93"/>
                        <a:pt x="478" y="93"/>
                      </a:cubicBezTo>
                      <a:cubicBezTo>
                        <a:pt x="478" y="93"/>
                        <a:pt x="184" y="1159"/>
                        <a:pt x="1" y="2716"/>
                      </a:cubicBezTo>
                      <a:cubicBezTo>
                        <a:pt x="492" y="2820"/>
                        <a:pt x="983" y="2860"/>
                        <a:pt x="1444" y="2860"/>
                      </a:cubicBezTo>
                      <a:cubicBezTo>
                        <a:pt x="2442" y="2860"/>
                        <a:pt x="3302" y="2674"/>
                        <a:pt x="3738" y="2556"/>
                      </a:cubicBezTo>
                      <a:cubicBezTo>
                        <a:pt x="3860" y="1907"/>
                        <a:pt x="4044" y="1233"/>
                        <a:pt x="4326" y="571"/>
                      </a:cubicBezTo>
                      <a:cubicBezTo>
                        <a:pt x="2964" y="111"/>
                        <a:pt x="1976" y="1"/>
                        <a:pt x="134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2add99aec68_0_310"/>
          <p:cNvSpPr txBox="1"/>
          <p:nvPr>
            <p:ph type="title"/>
          </p:nvPr>
        </p:nvSpPr>
        <p:spPr>
          <a:xfrm>
            <a:off x="720000" y="3608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g2add99aec68_0_310"/>
          <p:cNvSpPr txBox="1"/>
          <p:nvPr/>
        </p:nvSpPr>
        <p:spPr>
          <a:xfrm>
            <a:off x="720150" y="933525"/>
            <a:ext cx="7704000" cy="3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rPr>
              <a:t>Text</a:t>
            </a:r>
            <a:endParaRPr sz="1800">
              <a:solidFill>
                <a:schemeClr val="dk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936" name="Google Shape;936;g2add99aec68_0_310"/>
          <p:cNvPicPr preferRelativeResize="0"/>
          <p:nvPr/>
        </p:nvPicPr>
        <p:blipFill rotWithShape="1">
          <a:blip r:embed="rId3">
            <a:alphaModFix/>
          </a:blip>
          <a:srcRect b="5500" l="3720" r="3497" t="5062"/>
          <a:stretch/>
        </p:blipFill>
        <p:spPr>
          <a:xfrm>
            <a:off x="-170550" y="0"/>
            <a:ext cx="94851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" name="Google Shape;941;g2add99aec68_0_86"/>
          <p:cNvPicPr preferRelativeResize="0"/>
          <p:nvPr/>
        </p:nvPicPr>
        <p:blipFill rotWithShape="1">
          <a:blip r:embed="rId3">
            <a:alphaModFix/>
          </a:blip>
          <a:srcRect b="0" l="32968" r="31976" t="0"/>
          <a:stretch/>
        </p:blipFill>
        <p:spPr>
          <a:xfrm>
            <a:off x="2840200" y="-22475"/>
            <a:ext cx="3483874" cy="5188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2" name="Google Shape;942;g2add99aec68_0_86"/>
          <p:cNvGrpSpPr/>
          <p:nvPr/>
        </p:nvGrpSpPr>
        <p:grpSpPr>
          <a:xfrm>
            <a:off x="6682582" y="2151813"/>
            <a:ext cx="749046" cy="743828"/>
            <a:chOff x="5947000" y="2932100"/>
            <a:chExt cx="295575" cy="301450"/>
          </a:xfrm>
        </p:grpSpPr>
        <p:sp>
          <p:nvSpPr>
            <p:cNvPr id="943" name="Google Shape;943;g2add99aec68_0_86"/>
            <p:cNvSpPr/>
            <p:nvPr/>
          </p:nvSpPr>
          <p:spPr>
            <a:xfrm>
              <a:off x="5947000" y="3141825"/>
              <a:ext cx="165150" cy="63425"/>
            </a:xfrm>
            <a:custGeom>
              <a:rect b="b" l="l" r="r" t="t"/>
              <a:pathLst>
                <a:path extrusionOk="0" h="2537" w="6606">
                  <a:moveTo>
                    <a:pt x="5455" y="0"/>
                  </a:moveTo>
                  <a:cubicBezTo>
                    <a:pt x="5455" y="0"/>
                    <a:pt x="4489" y="174"/>
                    <a:pt x="3060" y="174"/>
                  </a:cubicBezTo>
                  <a:cubicBezTo>
                    <a:pt x="2439" y="174"/>
                    <a:pt x="1731" y="141"/>
                    <a:pt x="977" y="47"/>
                  </a:cubicBezTo>
                  <a:cubicBezTo>
                    <a:pt x="830" y="25"/>
                    <a:pt x="709" y="15"/>
                    <a:pt x="610" y="15"/>
                  </a:cubicBezTo>
                  <a:cubicBezTo>
                    <a:pt x="1" y="15"/>
                    <a:pt x="259" y="394"/>
                    <a:pt x="628" y="715"/>
                  </a:cubicBezTo>
                  <a:cubicBezTo>
                    <a:pt x="355" y="1314"/>
                    <a:pt x="1288" y="1361"/>
                    <a:pt x="1288" y="1361"/>
                  </a:cubicBezTo>
                  <a:cubicBezTo>
                    <a:pt x="1288" y="1361"/>
                    <a:pt x="938" y="1827"/>
                    <a:pt x="2035" y="1866"/>
                  </a:cubicBezTo>
                  <a:cubicBezTo>
                    <a:pt x="1770" y="2107"/>
                    <a:pt x="2625" y="2154"/>
                    <a:pt x="2797" y="2154"/>
                  </a:cubicBezTo>
                  <a:cubicBezTo>
                    <a:pt x="2616" y="2293"/>
                    <a:pt x="2898" y="2378"/>
                    <a:pt x="3213" y="2378"/>
                  </a:cubicBezTo>
                  <a:cubicBezTo>
                    <a:pt x="3372" y="2378"/>
                    <a:pt x="3539" y="2356"/>
                    <a:pt x="3659" y="2309"/>
                  </a:cubicBezTo>
                  <a:lnTo>
                    <a:pt x="3659" y="2309"/>
                  </a:lnTo>
                  <a:cubicBezTo>
                    <a:pt x="3551" y="2456"/>
                    <a:pt x="3723" y="2536"/>
                    <a:pt x="3954" y="2536"/>
                  </a:cubicBezTo>
                  <a:cubicBezTo>
                    <a:pt x="4138" y="2536"/>
                    <a:pt x="4359" y="2486"/>
                    <a:pt x="4507" y="2379"/>
                  </a:cubicBezTo>
                  <a:cubicBezTo>
                    <a:pt x="4513" y="2392"/>
                    <a:pt x="4534" y="2399"/>
                    <a:pt x="4568" y="2399"/>
                  </a:cubicBezTo>
                  <a:cubicBezTo>
                    <a:pt x="4872" y="2399"/>
                    <a:pt x="6170" y="1890"/>
                    <a:pt x="6373" y="1337"/>
                  </a:cubicBezTo>
                  <a:cubicBezTo>
                    <a:pt x="6606" y="747"/>
                    <a:pt x="5455" y="0"/>
                    <a:pt x="5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g2add99aec68_0_86"/>
            <p:cNvSpPr/>
            <p:nvPr/>
          </p:nvSpPr>
          <p:spPr>
            <a:xfrm>
              <a:off x="6036325" y="2932100"/>
              <a:ext cx="206250" cy="301450"/>
            </a:xfrm>
            <a:custGeom>
              <a:rect b="b" l="l" r="r" t="t"/>
              <a:pathLst>
                <a:path extrusionOk="0" h="12058" w="8250">
                  <a:moveTo>
                    <a:pt x="6075" y="0"/>
                  </a:moveTo>
                  <a:cubicBezTo>
                    <a:pt x="6014" y="0"/>
                    <a:pt x="5953" y="15"/>
                    <a:pt x="5894" y="40"/>
                  </a:cubicBezTo>
                  <a:cubicBezTo>
                    <a:pt x="5653" y="141"/>
                    <a:pt x="5490" y="351"/>
                    <a:pt x="5443" y="607"/>
                  </a:cubicBezTo>
                  <a:cubicBezTo>
                    <a:pt x="5264" y="1447"/>
                    <a:pt x="4580" y="4222"/>
                    <a:pt x="2971" y="7083"/>
                  </a:cubicBezTo>
                  <a:cubicBezTo>
                    <a:pt x="2690" y="6593"/>
                    <a:pt x="1767" y="5936"/>
                    <a:pt x="1002" y="5936"/>
                  </a:cubicBezTo>
                  <a:cubicBezTo>
                    <a:pt x="942" y="5936"/>
                    <a:pt x="883" y="5940"/>
                    <a:pt x="825" y="5948"/>
                  </a:cubicBezTo>
                  <a:cubicBezTo>
                    <a:pt x="24" y="6072"/>
                    <a:pt x="289" y="6920"/>
                    <a:pt x="289" y="6920"/>
                  </a:cubicBezTo>
                  <a:cubicBezTo>
                    <a:pt x="289" y="6920"/>
                    <a:pt x="63" y="7138"/>
                    <a:pt x="1" y="7371"/>
                  </a:cubicBezTo>
                  <a:cubicBezTo>
                    <a:pt x="256" y="7273"/>
                    <a:pt x="464" y="7228"/>
                    <a:pt x="635" y="7228"/>
                  </a:cubicBezTo>
                  <a:cubicBezTo>
                    <a:pt x="1278" y="7228"/>
                    <a:pt x="1416" y="7848"/>
                    <a:pt x="1680" y="8560"/>
                  </a:cubicBezTo>
                  <a:cubicBezTo>
                    <a:pt x="2007" y="9470"/>
                    <a:pt x="2566" y="10177"/>
                    <a:pt x="4292" y="10333"/>
                  </a:cubicBezTo>
                  <a:cubicBezTo>
                    <a:pt x="4272" y="11694"/>
                    <a:pt x="4663" y="11927"/>
                    <a:pt x="4932" y="11927"/>
                  </a:cubicBezTo>
                  <a:cubicBezTo>
                    <a:pt x="5072" y="11927"/>
                    <a:pt x="5179" y="11864"/>
                    <a:pt x="5179" y="11864"/>
                  </a:cubicBezTo>
                  <a:cubicBezTo>
                    <a:pt x="5179" y="11864"/>
                    <a:pt x="5293" y="12058"/>
                    <a:pt x="5499" y="12058"/>
                  </a:cubicBezTo>
                  <a:cubicBezTo>
                    <a:pt x="5595" y="12058"/>
                    <a:pt x="5713" y="12015"/>
                    <a:pt x="5847" y="11888"/>
                  </a:cubicBezTo>
                  <a:cubicBezTo>
                    <a:pt x="5996" y="11930"/>
                    <a:pt x="6119" y="11947"/>
                    <a:pt x="6220" y="11947"/>
                  </a:cubicBezTo>
                  <a:cubicBezTo>
                    <a:pt x="6620" y="11947"/>
                    <a:pt x="6695" y="11685"/>
                    <a:pt x="6695" y="11685"/>
                  </a:cubicBezTo>
                  <a:cubicBezTo>
                    <a:pt x="6695" y="11685"/>
                    <a:pt x="6726" y="11699"/>
                    <a:pt x="6778" y="11699"/>
                  </a:cubicBezTo>
                  <a:cubicBezTo>
                    <a:pt x="6898" y="11699"/>
                    <a:pt x="7124" y="11623"/>
                    <a:pt x="7293" y="11110"/>
                  </a:cubicBezTo>
                  <a:cubicBezTo>
                    <a:pt x="7744" y="11087"/>
                    <a:pt x="7938" y="10908"/>
                    <a:pt x="7900" y="10333"/>
                  </a:cubicBezTo>
                  <a:cubicBezTo>
                    <a:pt x="8249" y="9960"/>
                    <a:pt x="7970" y="9400"/>
                    <a:pt x="7449" y="9291"/>
                  </a:cubicBezTo>
                  <a:cubicBezTo>
                    <a:pt x="6928" y="9198"/>
                    <a:pt x="6360" y="9244"/>
                    <a:pt x="4751" y="8692"/>
                  </a:cubicBezTo>
                  <a:cubicBezTo>
                    <a:pt x="5661" y="8669"/>
                    <a:pt x="7122" y="7620"/>
                    <a:pt x="6531" y="7511"/>
                  </a:cubicBezTo>
                  <a:cubicBezTo>
                    <a:pt x="7004" y="7343"/>
                    <a:pt x="7648" y="6421"/>
                    <a:pt x="7154" y="6421"/>
                  </a:cubicBezTo>
                  <a:cubicBezTo>
                    <a:pt x="7144" y="6421"/>
                    <a:pt x="7133" y="6422"/>
                    <a:pt x="7122" y="6422"/>
                  </a:cubicBezTo>
                  <a:cubicBezTo>
                    <a:pt x="7395" y="6179"/>
                    <a:pt x="7758" y="5239"/>
                    <a:pt x="7426" y="5239"/>
                  </a:cubicBezTo>
                  <a:cubicBezTo>
                    <a:pt x="7407" y="5239"/>
                    <a:pt x="7386" y="5242"/>
                    <a:pt x="7363" y="5248"/>
                  </a:cubicBezTo>
                  <a:cubicBezTo>
                    <a:pt x="7495" y="5093"/>
                    <a:pt x="7814" y="4043"/>
                    <a:pt x="7433" y="4028"/>
                  </a:cubicBezTo>
                  <a:cubicBezTo>
                    <a:pt x="7760" y="3300"/>
                    <a:pt x="7775" y="2444"/>
                    <a:pt x="7321" y="2444"/>
                  </a:cubicBezTo>
                  <a:cubicBezTo>
                    <a:pt x="7300" y="2444"/>
                    <a:pt x="7277" y="2446"/>
                    <a:pt x="7254" y="2450"/>
                  </a:cubicBezTo>
                  <a:cubicBezTo>
                    <a:pt x="7457" y="1650"/>
                    <a:pt x="7230" y="1089"/>
                    <a:pt x="6902" y="1089"/>
                  </a:cubicBezTo>
                  <a:cubicBezTo>
                    <a:pt x="6803" y="1089"/>
                    <a:pt x="6694" y="1140"/>
                    <a:pt x="6586" y="1252"/>
                  </a:cubicBezTo>
                  <a:cubicBezTo>
                    <a:pt x="6567" y="263"/>
                    <a:pt x="6326" y="0"/>
                    <a:pt x="6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g2add99aec68_0_86"/>
            <p:cNvSpPr/>
            <p:nvPr/>
          </p:nvSpPr>
          <p:spPr>
            <a:xfrm>
              <a:off x="6051700" y="3094600"/>
              <a:ext cx="6825" cy="6825"/>
            </a:xfrm>
            <a:custGeom>
              <a:rect b="b" l="l" r="r" t="t"/>
              <a:pathLst>
                <a:path extrusionOk="0" h="273" w="273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0"/>
                    <a:pt x="62" y="272"/>
                    <a:pt x="140" y="272"/>
                  </a:cubicBezTo>
                  <a:cubicBezTo>
                    <a:pt x="218" y="272"/>
                    <a:pt x="272" y="210"/>
                    <a:pt x="272" y="140"/>
                  </a:cubicBezTo>
                  <a:cubicBezTo>
                    <a:pt x="272" y="62"/>
                    <a:pt x="218" y="0"/>
                    <a:pt x="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g2add99aec68_0_86"/>
            <p:cNvSpPr/>
            <p:nvPr/>
          </p:nvSpPr>
          <p:spPr>
            <a:xfrm>
              <a:off x="6036325" y="3105075"/>
              <a:ext cx="18100" cy="11700"/>
            </a:xfrm>
            <a:custGeom>
              <a:rect b="b" l="l" r="r" t="t"/>
              <a:pathLst>
                <a:path extrusionOk="0" h="468" w="724">
                  <a:moveTo>
                    <a:pt x="289" y="1"/>
                  </a:moveTo>
                  <a:cubicBezTo>
                    <a:pt x="289" y="1"/>
                    <a:pt x="63" y="203"/>
                    <a:pt x="1" y="467"/>
                  </a:cubicBezTo>
                  <a:cubicBezTo>
                    <a:pt x="242" y="372"/>
                    <a:pt x="447" y="329"/>
                    <a:pt x="616" y="329"/>
                  </a:cubicBezTo>
                  <a:cubicBezTo>
                    <a:pt x="654" y="329"/>
                    <a:pt x="690" y="331"/>
                    <a:pt x="724" y="335"/>
                  </a:cubicBezTo>
                  <a:cubicBezTo>
                    <a:pt x="623" y="71"/>
                    <a:pt x="289" y="1"/>
                    <a:pt x="2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g2add99aec68_0_86"/>
            <p:cNvSpPr/>
            <p:nvPr/>
          </p:nvSpPr>
          <p:spPr>
            <a:xfrm>
              <a:off x="6014575" y="3101400"/>
              <a:ext cx="40650" cy="36950"/>
            </a:xfrm>
            <a:custGeom>
              <a:rect b="b" l="l" r="r" t="t"/>
              <a:pathLst>
                <a:path extrusionOk="0" h="1478" w="162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96" y="700"/>
                    <a:pt x="863" y="855"/>
                  </a:cubicBezTo>
                  <a:cubicBezTo>
                    <a:pt x="1438" y="1011"/>
                    <a:pt x="1625" y="1477"/>
                    <a:pt x="1625" y="1477"/>
                  </a:cubicBezTo>
                  <a:cubicBezTo>
                    <a:pt x="1625" y="1477"/>
                    <a:pt x="1524" y="925"/>
                    <a:pt x="972" y="723"/>
                  </a:cubicBezTo>
                  <a:cubicBezTo>
                    <a:pt x="420" y="52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g2add99aec68_0_86"/>
            <p:cNvSpPr/>
            <p:nvPr/>
          </p:nvSpPr>
          <p:spPr>
            <a:xfrm>
              <a:off x="6012625" y="3085450"/>
              <a:ext cx="13425" cy="20625"/>
            </a:xfrm>
            <a:custGeom>
              <a:rect b="b" l="l" r="r" t="t"/>
              <a:pathLst>
                <a:path extrusionOk="0" h="825" w="537">
                  <a:moveTo>
                    <a:pt x="389" y="1"/>
                  </a:moveTo>
                  <a:lnTo>
                    <a:pt x="389" y="1"/>
                  </a:lnTo>
                  <a:cubicBezTo>
                    <a:pt x="0" y="281"/>
                    <a:pt x="257" y="825"/>
                    <a:pt x="257" y="825"/>
                  </a:cubicBezTo>
                  <a:cubicBezTo>
                    <a:pt x="257" y="825"/>
                    <a:pt x="537" y="389"/>
                    <a:pt x="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g2add99aec68_0_86"/>
            <p:cNvSpPr/>
            <p:nvPr/>
          </p:nvSpPr>
          <p:spPr>
            <a:xfrm>
              <a:off x="6008550" y="3116400"/>
              <a:ext cx="18475" cy="5400"/>
            </a:xfrm>
            <a:custGeom>
              <a:rect b="b" l="l" r="r" t="t"/>
              <a:pathLst>
                <a:path extrusionOk="0" h="216" w="739">
                  <a:moveTo>
                    <a:pt x="448" y="0"/>
                  </a:moveTo>
                  <a:cubicBezTo>
                    <a:pt x="322" y="0"/>
                    <a:pt x="166" y="32"/>
                    <a:pt x="0" y="139"/>
                  </a:cubicBezTo>
                  <a:cubicBezTo>
                    <a:pt x="115" y="195"/>
                    <a:pt x="220" y="215"/>
                    <a:pt x="314" y="215"/>
                  </a:cubicBezTo>
                  <a:cubicBezTo>
                    <a:pt x="572" y="215"/>
                    <a:pt x="739" y="61"/>
                    <a:pt x="739" y="61"/>
                  </a:cubicBezTo>
                  <a:cubicBezTo>
                    <a:pt x="739" y="61"/>
                    <a:pt x="623" y="0"/>
                    <a:pt x="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g2add99aec68_0_86"/>
            <p:cNvSpPr/>
            <p:nvPr/>
          </p:nvSpPr>
          <p:spPr>
            <a:xfrm>
              <a:off x="6150225" y="3089525"/>
              <a:ext cx="1200" cy="2175"/>
            </a:xfrm>
            <a:custGeom>
              <a:rect b="b" l="l" r="r" t="t"/>
              <a:pathLst>
                <a:path extrusionOk="0" h="87" w="48">
                  <a:moveTo>
                    <a:pt x="47" y="1"/>
                  </a:moveTo>
                  <a:lnTo>
                    <a:pt x="47" y="1"/>
                  </a:lnTo>
                  <a:cubicBezTo>
                    <a:pt x="32" y="32"/>
                    <a:pt x="16" y="63"/>
                    <a:pt x="1" y="86"/>
                  </a:cubicBezTo>
                  <a:cubicBezTo>
                    <a:pt x="16" y="63"/>
                    <a:pt x="40" y="32"/>
                    <a:pt x="47" y="1"/>
                  </a:cubicBezTo>
                  <a:close/>
                </a:path>
              </a:pathLst>
            </a:custGeom>
            <a:solidFill>
              <a:srgbClr val="BDE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g2add99aec68_0_86"/>
            <p:cNvSpPr/>
            <p:nvPr/>
          </p:nvSpPr>
          <p:spPr>
            <a:xfrm>
              <a:off x="6151400" y="2941425"/>
              <a:ext cx="49575" cy="148125"/>
            </a:xfrm>
            <a:custGeom>
              <a:rect b="b" l="l" r="r" t="t"/>
              <a:pathLst>
                <a:path extrusionOk="0" h="5925" w="1983">
                  <a:moveTo>
                    <a:pt x="1866" y="1"/>
                  </a:moveTo>
                  <a:cubicBezTo>
                    <a:pt x="1866" y="17"/>
                    <a:pt x="894" y="4129"/>
                    <a:pt x="0" y="5925"/>
                  </a:cubicBezTo>
                  <a:cubicBezTo>
                    <a:pt x="1120" y="3709"/>
                    <a:pt x="1983" y="895"/>
                    <a:pt x="1983" y="895"/>
                  </a:cubicBezTo>
                  <a:cubicBezTo>
                    <a:pt x="1975" y="483"/>
                    <a:pt x="1936" y="195"/>
                    <a:pt x="18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g2add99aec68_0_86"/>
            <p:cNvSpPr/>
            <p:nvPr/>
          </p:nvSpPr>
          <p:spPr>
            <a:xfrm>
              <a:off x="6162850" y="2970200"/>
              <a:ext cx="57575" cy="121875"/>
            </a:xfrm>
            <a:custGeom>
              <a:rect b="b" l="l" r="r" t="t"/>
              <a:pathLst>
                <a:path extrusionOk="0" h="4875" w="2303">
                  <a:moveTo>
                    <a:pt x="2232" y="1"/>
                  </a:moveTo>
                  <a:lnTo>
                    <a:pt x="2232" y="1"/>
                  </a:lnTo>
                  <a:cubicBezTo>
                    <a:pt x="1991" y="692"/>
                    <a:pt x="1027" y="3289"/>
                    <a:pt x="1" y="4875"/>
                  </a:cubicBezTo>
                  <a:cubicBezTo>
                    <a:pt x="1548" y="2760"/>
                    <a:pt x="2209" y="933"/>
                    <a:pt x="2209" y="933"/>
                  </a:cubicBezTo>
                  <a:cubicBezTo>
                    <a:pt x="2302" y="560"/>
                    <a:pt x="2294" y="234"/>
                    <a:pt x="2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g2add99aec68_0_86"/>
            <p:cNvSpPr/>
            <p:nvPr/>
          </p:nvSpPr>
          <p:spPr>
            <a:xfrm>
              <a:off x="6174525" y="3004025"/>
              <a:ext cx="54450" cy="90975"/>
            </a:xfrm>
            <a:custGeom>
              <a:rect b="b" l="l" r="r" t="t"/>
              <a:pathLst>
                <a:path extrusionOk="0" h="3639" w="2178">
                  <a:moveTo>
                    <a:pt x="2146" y="0"/>
                  </a:moveTo>
                  <a:cubicBezTo>
                    <a:pt x="2146" y="1"/>
                    <a:pt x="1516" y="2224"/>
                    <a:pt x="0" y="3639"/>
                  </a:cubicBezTo>
                  <a:cubicBezTo>
                    <a:pt x="933" y="2923"/>
                    <a:pt x="1913" y="1159"/>
                    <a:pt x="1913" y="1159"/>
                  </a:cubicBezTo>
                  <a:cubicBezTo>
                    <a:pt x="2092" y="747"/>
                    <a:pt x="2177" y="311"/>
                    <a:pt x="2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g2add99aec68_0_86"/>
            <p:cNvSpPr/>
            <p:nvPr/>
          </p:nvSpPr>
          <p:spPr>
            <a:xfrm>
              <a:off x="6187350" y="3049300"/>
              <a:ext cx="38700" cy="46275"/>
            </a:xfrm>
            <a:custGeom>
              <a:rect b="b" l="l" r="r" t="t"/>
              <a:pathLst>
                <a:path extrusionOk="0" h="1851" w="1548">
                  <a:moveTo>
                    <a:pt x="1548" y="1"/>
                  </a:moveTo>
                  <a:cubicBezTo>
                    <a:pt x="1540" y="8"/>
                    <a:pt x="568" y="1454"/>
                    <a:pt x="1" y="1851"/>
                  </a:cubicBezTo>
                  <a:cubicBezTo>
                    <a:pt x="708" y="1439"/>
                    <a:pt x="1330" y="568"/>
                    <a:pt x="1330" y="568"/>
                  </a:cubicBezTo>
                  <a:cubicBezTo>
                    <a:pt x="1392" y="506"/>
                    <a:pt x="1485" y="249"/>
                    <a:pt x="1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g2add99aec68_0_86"/>
            <p:cNvSpPr/>
            <p:nvPr/>
          </p:nvSpPr>
          <p:spPr>
            <a:xfrm>
              <a:off x="6183650" y="3177775"/>
              <a:ext cx="54075" cy="13050"/>
            </a:xfrm>
            <a:custGeom>
              <a:rect b="b" l="l" r="r" t="t"/>
              <a:pathLst>
                <a:path extrusionOk="0" h="522" w="2163">
                  <a:moveTo>
                    <a:pt x="1" y="0"/>
                  </a:moveTo>
                  <a:lnTo>
                    <a:pt x="1" y="0"/>
                  </a:lnTo>
                  <a:cubicBezTo>
                    <a:pt x="1043" y="304"/>
                    <a:pt x="2014" y="521"/>
                    <a:pt x="2014" y="521"/>
                  </a:cubicBezTo>
                  <a:cubicBezTo>
                    <a:pt x="2100" y="428"/>
                    <a:pt x="2139" y="327"/>
                    <a:pt x="2162" y="226"/>
                  </a:cubicBezTo>
                  <a:cubicBezTo>
                    <a:pt x="1641" y="171"/>
                    <a:pt x="732" y="86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g2add99aec68_0_86"/>
            <p:cNvSpPr/>
            <p:nvPr/>
          </p:nvSpPr>
          <p:spPr>
            <a:xfrm>
              <a:off x="6187350" y="3190600"/>
              <a:ext cx="42600" cy="19450"/>
            </a:xfrm>
            <a:custGeom>
              <a:rect b="b" l="l" r="r" t="t"/>
              <a:pathLst>
                <a:path extrusionOk="0" h="778" w="1704">
                  <a:moveTo>
                    <a:pt x="1" y="1"/>
                  </a:moveTo>
                  <a:lnTo>
                    <a:pt x="1268" y="778"/>
                  </a:lnTo>
                  <a:cubicBezTo>
                    <a:pt x="1462" y="778"/>
                    <a:pt x="1602" y="739"/>
                    <a:pt x="1703" y="646"/>
                  </a:cubicBezTo>
                  <a:cubicBezTo>
                    <a:pt x="941" y="46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g2add99aec68_0_86"/>
            <p:cNvSpPr/>
            <p:nvPr/>
          </p:nvSpPr>
          <p:spPr>
            <a:xfrm>
              <a:off x="6180750" y="3203050"/>
              <a:ext cx="31500" cy="21925"/>
            </a:xfrm>
            <a:custGeom>
              <a:rect b="b" l="l" r="r" t="t"/>
              <a:pathLst>
                <a:path extrusionOk="0" h="877" w="1260">
                  <a:moveTo>
                    <a:pt x="0" y="0"/>
                  </a:moveTo>
                  <a:lnTo>
                    <a:pt x="918" y="863"/>
                  </a:lnTo>
                  <a:cubicBezTo>
                    <a:pt x="918" y="863"/>
                    <a:pt x="949" y="877"/>
                    <a:pt x="999" y="877"/>
                  </a:cubicBezTo>
                  <a:cubicBezTo>
                    <a:pt x="1064" y="877"/>
                    <a:pt x="1159" y="854"/>
                    <a:pt x="1260" y="754"/>
                  </a:cubicBezTo>
                  <a:cubicBezTo>
                    <a:pt x="723" y="505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8" name="Google Shape;958;g2add99aec68_0_86"/>
          <p:cNvGrpSpPr/>
          <p:nvPr/>
        </p:nvGrpSpPr>
        <p:grpSpPr>
          <a:xfrm>
            <a:off x="7118845" y="3852366"/>
            <a:ext cx="1760437" cy="1214744"/>
            <a:chOff x="4752800" y="2870625"/>
            <a:chExt cx="602250" cy="426750"/>
          </a:xfrm>
        </p:grpSpPr>
        <p:sp>
          <p:nvSpPr>
            <p:cNvPr id="959" name="Google Shape;959;g2add99aec68_0_86"/>
            <p:cNvSpPr/>
            <p:nvPr/>
          </p:nvSpPr>
          <p:spPr>
            <a:xfrm>
              <a:off x="5199825" y="3012000"/>
              <a:ext cx="121900" cy="130225"/>
            </a:xfrm>
            <a:custGeom>
              <a:rect b="b" l="l" r="r" t="t"/>
              <a:pathLst>
                <a:path extrusionOk="0" fill="none" h="5209" w="4876">
                  <a:moveTo>
                    <a:pt x="1" y="5123"/>
                  </a:moveTo>
                  <a:cubicBezTo>
                    <a:pt x="1" y="5123"/>
                    <a:pt x="1796" y="5209"/>
                    <a:pt x="4875" y="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g2add99aec68_0_86"/>
            <p:cNvSpPr/>
            <p:nvPr/>
          </p:nvSpPr>
          <p:spPr>
            <a:xfrm>
              <a:off x="5304575" y="3027300"/>
              <a:ext cx="32675" cy="13100"/>
            </a:xfrm>
            <a:custGeom>
              <a:rect b="b" l="l" r="r" t="t"/>
              <a:pathLst>
                <a:path extrusionOk="0" h="524" w="1307">
                  <a:moveTo>
                    <a:pt x="1051" y="0"/>
                  </a:moveTo>
                  <a:cubicBezTo>
                    <a:pt x="339" y="0"/>
                    <a:pt x="1" y="461"/>
                    <a:pt x="1" y="461"/>
                  </a:cubicBezTo>
                  <a:cubicBezTo>
                    <a:pt x="1" y="461"/>
                    <a:pt x="153" y="523"/>
                    <a:pt x="389" y="523"/>
                  </a:cubicBezTo>
                  <a:cubicBezTo>
                    <a:pt x="609" y="523"/>
                    <a:pt x="902" y="469"/>
                    <a:pt x="1214" y="259"/>
                  </a:cubicBezTo>
                  <a:cubicBezTo>
                    <a:pt x="1307" y="189"/>
                    <a:pt x="1268" y="10"/>
                    <a:pt x="1136" y="2"/>
                  </a:cubicBezTo>
                  <a:cubicBezTo>
                    <a:pt x="1107" y="1"/>
                    <a:pt x="1079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g2add99aec68_0_86"/>
            <p:cNvSpPr/>
            <p:nvPr/>
          </p:nvSpPr>
          <p:spPr>
            <a:xfrm>
              <a:off x="5292350" y="3006375"/>
              <a:ext cx="18675" cy="32450"/>
            </a:xfrm>
            <a:custGeom>
              <a:rect b="b" l="l" r="r" t="t"/>
              <a:pathLst>
                <a:path extrusionOk="0" h="1298" w="747">
                  <a:moveTo>
                    <a:pt x="232" y="1"/>
                  </a:moveTo>
                  <a:cubicBezTo>
                    <a:pt x="166" y="1"/>
                    <a:pt x="100" y="48"/>
                    <a:pt x="86" y="132"/>
                  </a:cubicBezTo>
                  <a:cubicBezTo>
                    <a:pt x="0" y="901"/>
                    <a:pt x="474" y="1298"/>
                    <a:pt x="474" y="1298"/>
                  </a:cubicBezTo>
                  <a:cubicBezTo>
                    <a:pt x="474" y="1298"/>
                    <a:pt x="746" y="730"/>
                    <a:pt x="350" y="70"/>
                  </a:cubicBezTo>
                  <a:cubicBezTo>
                    <a:pt x="322" y="22"/>
                    <a:pt x="277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g2add99aec68_0_86"/>
            <p:cNvSpPr/>
            <p:nvPr/>
          </p:nvSpPr>
          <p:spPr>
            <a:xfrm>
              <a:off x="5283600" y="3060100"/>
              <a:ext cx="33650" cy="11825"/>
            </a:xfrm>
            <a:custGeom>
              <a:rect b="b" l="l" r="r" t="t"/>
              <a:pathLst>
                <a:path extrusionOk="0" h="473" w="1346">
                  <a:moveTo>
                    <a:pt x="930" y="1"/>
                  </a:moveTo>
                  <a:cubicBezTo>
                    <a:pt x="325" y="1"/>
                    <a:pt x="0" y="362"/>
                    <a:pt x="0" y="362"/>
                  </a:cubicBezTo>
                  <a:cubicBezTo>
                    <a:pt x="0" y="362"/>
                    <a:pt x="208" y="473"/>
                    <a:pt x="524" y="473"/>
                  </a:cubicBezTo>
                  <a:cubicBezTo>
                    <a:pt x="724" y="473"/>
                    <a:pt x="967" y="428"/>
                    <a:pt x="1229" y="284"/>
                  </a:cubicBezTo>
                  <a:cubicBezTo>
                    <a:pt x="1345" y="214"/>
                    <a:pt x="1314" y="43"/>
                    <a:pt x="1174" y="20"/>
                  </a:cubicBezTo>
                  <a:cubicBezTo>
                    <a:pt x="1088" y="6"/>
                    <a:pt x="1007" y="1"/>
                    <a:pt x="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g2add99aec68_0_86"/>
            <p:cNvSpPr/>
            <p:nvPr/>
          </p:nvSpPr>
          <p:spPr>
            <a:xfrm>
              <a:off x="5272700" y="3036325"/>
              <a:ext cx="19275" cy="32625"/>
            </a:xfrm>
            <a:custGeom>
              <a:rect b="b" l="l" r="r" t="t"/>
              <a:pathLst>
                <a:path extrusionOk="0" h="1305" w="771">
                  <a:moveTo>
                    <a:pt x="308" y="1"/>
                  </a:moveTo>
                  <a:cubicBezTo>
                    <a:pt x="244" y="1"/>
                    <a:pt x="181" y="38"/>
                    <a:pt x="164" y="108"/>
                  </a:cubicBezTo>
                  <a:cubicBezTo>
                    <a:pt x="1" y="854"/>
                    <a:pt x="436" y="1305"/>
                    <a:pt x="436" y="1305"/>
                  </a:cubicBezTo>
                  <a:cubicBezTo>
                    <a:pt x="436" y="1305"/>
                    <a:pt x="771" y="776"/>
                    <a:pt x="436" y="77"/>
                  </a:cubicBezTo>
                  <a:cubicBezTo>
                    <a:pt x="409" y="25"/>
                    <a:pt x="358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g2add99aec68_0_86"/>
            <p:cNvSpPr/>
            <p:nvPr/>
          </p:nvSpPr>
          <p:spPr>
            <a:xfrm>
              <a:off x="5263975" y="3086775"/>
              <a:ext cx="33825" cy="11125"/>
            </a:xfrm>
            <a:custGeom>
              <a:rect b="b" l="l" r="r" t="t"/>
              <a:pathLst>
                <a:path extrusionOk="0" h="445" w="1353">
                  <a:moveTo>
                    <a:pt x="857" y="1"/>
                  </a:moveTo>
                  <a:cubicBezTo>
                    <a:pt x="319" y="1"/>
                    <a:pt x="0" y="298"/>
                    <a:pt x="0" y="298"/>
                  </a:cubicBezTo>
                  <a:cubicBezTo>
                    <a:pt x="0" y="298"/>
                    <a:pt x="235" y="445"/>
                    <a:pt x="602" y="445"/>
                  </a:cubicBezTo>
                  <a:cubicBezTo>
                    <a:pt x="781" y="445"/>
                    <a:pt x="991" y="410"/>
                    <a:pt x="1221" y="305"/>
                  </a:cubicBezTo>
                  <a:cubicBezTo>
                    <a:pt x="1353" y="259"/>
                    <a:pt x="1337" y="80"/>
                    <a:pt x="1205" y="41"/>
                  </a:cubicBezTo>
                  <a:cubicBezTo>
                    <a:pt x="1081" y="12"/>
                    <a:pt x="964" y="1"/>
                    <a:pt x="857" y="1"/>
                  </a:cubicBezTo>
                  <a:close/>
                </a:path>
              </a:pathLst>
            </a:custGeom>
            <a:solidFill>
              <a:srgbClr val="4B72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g2add99aec68_0_86"/>
            <p:cNvSpPr/>
            <p:nvPr/>
          </p:nvSpPr>
          <p:spPr>
            <a:xfrm>
              <a:off x="5254050" y="3061275"/>
              <a:ext cx="19075" cy="32950"/>
            </a:xfrm>
            <a:custGeom>
              <a:rect b="b" l="l" r="r" t="t"/>
              <a:pathLst>
                <a:path extrusionOk="0" h="1318" w="763">
                  <a:moveTo>
                    <a:pt x="355" y="1"/>
                  </a:moveTo>
                  <a:cubicBezTo>
                    <a:pt x="297" y="1"/>
                    <a:pt x="239" y="36"/>
                    <a:pt x="218" y="105"/>
                  </a:cubicBezTo>
                  <a:cubicBezTo>
                    <a:pt x="1" y="843"/>
                    <a:pt x="397" y="1318"/>
                    <a:pt x="397" y="1318"/>
                  </a:cubicBezTo>
                  <a:cubicBezTo>
                    <a:pt x="397" y="1318"/>
                    <a:pt x="762" y="812"/>
                    <a:pt x="483" y="89"/>
                  </a:cubicBezTo>
                  <a:cubicBezTo>
                    <a:pt x="460" y="30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g2add99aec68_0_86"/>
            <p:cNvSpPr/>
            <p:nvPr/>
          </p:nvSpPr>
          <p:spPr>
            <a:xfrm>
              <a:off x="5317600" y="2984475"/>
              <a:ext cx="20475" cy="29475"/>
            </a:xfrm>
            <a:custGeom>
              <a:rect b="b" l="l" r="r" t="t"/>
              <a:pathLst>
                <a:path extrusionOk="0" h="1179" w="819">
                  <a:moveTo>
                    <a:pt x="661" y="0"/>
                  </a:moveTo>
                  <a:cubicBezTo>
                    <a:pt x="628" y="0"/>
                    <a:pt x="595" y="11"/>
                    <a:pt x="568" y="36"/>
                  </a:cubicBezTo>
                  <a:cubicBezTo>
                    <a:pt x="1" y="572"/>
                    <a:pt x="117" y="1179"/>
                    <a:pt x="117" y="1179"/>
                  </a:cubicBezTo>
                  <a:cubicBezTo>
                    <a:pt x="117" y="1179"/>
                    <a:pt x="685" y="930"/>
                    <a:pt x="802" y="160"/>
                  </a:cubicBezTo>
                  <a:cubicBezTo>
                    <a:pt x="818" y="66"/>
                    <a:pt x="741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g2add99aec68_0_86"/>
            <p:cNvSpPr/>
            <p:nvPr/>
          </p:nvSpPr>
          <p:spPr>
            <a:xfrm>
              <a:off x="4752800" y="3208425"/>
              <a:ext cx="261625" cy="88950"/>
            </a:xfrm>
            <a:custGeom>
              <a:rect b="b" l="l" r="r" t="t"/>
              <a:pathLst>
                <a:path extrusionOk="0" h="3558" w="10465">
                  <a:moveTo>
                    <a:pt x="3850" y="1"/>
                  </a:moveTo>
                  <a:cubicBezTo>
                    <a:pt x="1626" y="1"/>
                    <a:pt x="1" y="656"/>
                    <a:pt x="1" y="656"/>
                  </a:cubicBezTo>
                  <a:cubicBezTo>
                    <a:pt x="1317" y="1127"/>
                    <a:pt x="3700" y="3558"/>
                    <a:pt x="6855" y="3558"/>
                  </a:cubicBezTo>
                  <a:cubicBezTo>
                    <a:pt x="7967" y="3558"/>
                    <a:pt x="9174" y="3256"/>
                    <a:pt x="10465" y="2459"/>
                  </a:cubicBezTo>
                  <a:cubicBezTo>
                    <a:pt x="8266" y="516"/>
                    <a:pt x="5822" y="1"/>
                    <a:pt x="3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g2add99aec68_0_86"/>
            <p:cNvSpPr/>
            <p:nvPr/>
          </p:nvSpPr>
          <p:spPr>
            <a:xfrm>
              <a:off x="4752800" y="3224800"/>
              <a:ext cx="261625" cy="45125"/>
            </a:xfrm>
            <a:custGeom>
              <a:rect b="b" l="l" r="r" t="t"/>
              <a:pathLst>
                <a:path extrusionOk="0" fill="none" h="1805" w="10465">
                  <a:moveTo>
                    <a:pt x="1" y="1"/>
                  </a:moveTo>
                  <a:cubicBezTo>
                    <a:pt x="1" y="1"/>
                    <a:pt x="7052" y="234"/>
                    <a:pt x="10465" y="1804"/>
                  </a:cubicBezTo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g2add99aec68_0_86"/>
            <p:cNvSpPr/>
            <p:nvPr/>
          </p:nvSpPr>
          <p:spPr>
            <a:xfrm>
              <a:off x="4827450" y="3233175"/>
              <a:ext cx="36350" cy="35775"/>
            </a:xfrm>
            <a:custGeom>
              <a:rect b="b" l="l" r="r" t="t"/>
              <a:pathLst>
                <a:path extrusionOk="0" fill="none" h="1431" w="1454">
                  <a:moveTo>
                    <a:pt x="1454" y="0"/>
                  </a:moveTo>
                  <a:cubicBezTo>
                    <a:pt x="1454" y="0"/>
                    <a:pt x="389" y="669"/>
                    <a:pt x="0" y="1431"/>
                  </a:cubicBezTo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g2add99aec68_0_86"/>
            <p:cNvSpPr/>
            <p:nvPr/>
          </p:nvSpPr>
          <p:spPr>
            <a:xfrm>
              <a:off x="4896450" y="3248125"/>
              <a:ext cx="49775" cy="46675"/>
            </a:xfrm>
            <a:custGeom>
              <a:rect b="b" l="l" r="r" t="t"/>
              <a:pathLst>
                <a:path extrusionOk="0" fill="none" h="1867" w="1991">
                  <a:moveTo>
                    <a:pt x="1990" y="1"/>
                  </a:moveTo>
                  <a:cubicBezTo>
                    <a:pt x="1990" y="1"/>
                    <a:pt x="630" y="444"/>
                    <a:pt x="0" y="1867"/>
                  </a:cubicBezTo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g2add99aec68_0_86"/>
            <p:cNvSpPr/>
            <p:nvPr/>
          </p:nvSpPr>
          <p:spPr>
            <a:xfrm>
              <a:off x="4883425" y="3210825"/>
              <a:ext cx="15575" cy="28400"/>
            </a:xfrm>
            <a:custGeom>
              <a:rect b="b" l="l" r="r" t="t"/>
              <a:pathLst>
                <a:path extrusionOk="0" fill="none" h="1136" w="623">
                  <a:moveTo>
                    <a:pt x="622" y="1135"/>
                  </a:moveTo>
                  <a:cubicBezTo>
                    <a:pt x="622" y="1135"/>
                    <a:pt x="70" y="66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g2add99aec68_0_86"/>
            <p:cNvSpPr/>
            <p:nvPr/>
          </p:nvSpPr>
          <p:spPr>
            <a:xfrm>
              <a:off x="4808000" y="3211200"/>
              <a:ext cx="17125" cy="18500"/>
            </a:xfrm>
            <a:custGeom>
              <a:rect b="b" l="l" r="r" t="t"/>
              <a:pathLst>
                <a:path extrusionOk="0" fill="none" h="740" w="685">
                  <a:moveTo>
                    <a:pt x="685" y="739"/>
                  </a:moveTo>
                  <a:cubicBezTo>
                    <a:pt x="685" y="739"/>
                    <a:pt x="63" y="327"/>
                    <a:pt x="1" y="1"/>
                  </a:cubicBezTo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g2add99aec68_0_86"/>
            <p:cNvSpPr/>
            <p:nvPr/>
          </p:nvSpPr>
          <p:spPr>
            <a:xfrm>
              <a:off x="5142675" y="3083075"/>
              <a:ext cx="212375" cy="122825"/>
            </a:xfrm>
            <a:custGeom>
              <a:rect b="b" l="l" r="r" t="t"/>
              <a:pathLst>
                <a:path extrusionOk="0" h="4913" w="8495">
                  <a:moveTo>
                    <a:pt x="5731" y="1"/>
                  </a:moveTo>
                  <a:cubicBezTo>
                    <a:pt x="5122" y="1"/>
                    <a:pt x="4403" y="192"/>
                    <a:pt x="3593" y="694"/>
                  </a:cubicBezTo>
                  <a:cubicBezTo>
                    <a:pt x="188" y="2817"/>
                    <a:pt x="1" y="4216"/>
                    <a:pt x="1" y="4216"/>
                  </a:cubicBezTo>
                  <a:lnTo>
                    <a:pt x="825" y="4854"/>
                  </a:lnTo>
                  <a:cubicBezTo>
                    <a:pt x="825" y="4854"/>
                    <a:pt x="1051" y="4912"/>
                    <a:pt x="1406" y="4912"/>
                  </a:cubicBezTo>
                  <a:cubicBezTo>
                    <a:pt x="1984" y="4912"/>
                    <a:pt x="2904" y="4757"/>
                    <a:pt x="3756" y="3944"/>
                  </a:cubicBezTo>
                  <a:cubicBezTo>
                    <a:pt x="5095" y="2658"/>
                    <a:pt x="6278" y="1953"/>
                    <a:pt x="7487" y="1953"/>
                  </a:cubicBezTo>
                  <a:cubicBezTo>
                    <a:pt x="7513" y="1953"/>
                    <a:pt x="7539" y="1953"/>
                    <a:pt x="7565" y="1954"/>
                  </a:cubicBezTo>
                  <a:cubicBezTo>
                    <a:pt x="7570" y="1954"/>
                    <a:pt x="7574" y="1954"/>
                    <a:pt x="7578" y="1954"/>
                  </a:cubicBezTo>
                  <a:cubicBezTo>
                    <a:pt x="8495" y="1954"/>
                    <a:pt x="7676" y="1"/>
                    <a:pt x="5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g2add99aec68_0_86"/>
            <p:cNvSpPr/>
            <p:nvPr/>
          </p:nvSpPr>
          <p:spPr>
            <a:xfrm>
              <a:off x="5169125" y="3081750"/>
              <a:ext cx="151625" cy="102850"/>
            </a:xfrm>
            <a:custGeom>
              <a:rect b="b" l="l" r="r" t="t"/>
              <a:pathLst>
                <a:path extrusionOk="0" fill="none" h="4114" w="6065">
                  <a:moveTo>
                    <a:pt x="6064" y="1012"/>
                  </a:moveTo>
                  <a:cubicBezTo>
                    <a:pt x="6064" y="1012"/>
                    <a:pt x="3351" y="1"/>
                    <a:pt x="0" y="4114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g2add99aec68_0_86"/>
            <p:cNvSpPr/>
            <p:nvPr/>
          </p:nvSpPr>
          <p:spPr>
            <a:xfrm>
              <a:off x="5236950" y="3119650"/>
              <a:ext cx="68625" cy="11700"/>
            </a:xfrm>
            <a:custGeom>
              <a:rect b="b" l="l" r="r" t="t"/>
              <a:pathLst>
                <a:path extrusionOk="0" fill="none" h="468" w="2745">
                  <a:moveTo>
                    <a:pt x="2745" y="467"/>
                  </a:moveTo>
                  <a:cubicBezTo>
                    <a:pt x="2745" y="467"/>
                    <a:pt x="1408" y="1"/>
                    <a:pt x="0" y="164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g2add99aec68_0_86"/>
            <p:cNvSpPr/>
            <p:nvPr/>
          </p:nvSpPr>
          <p:spPr>
            <a:xfrm>
              <a:off x="5233050" y="3094975"/>
              <a:ext cx="18100" cy="31125"/>
            </a:xfrm>
            <a:custGeom>
              <a:rect b="b" l="l" r="r" t="t"/>
              <a:pathLst>
                <a:path extrusionOk="0" fill="none" h="1245" w="724">
                  <a:moveTo>
                    <a:pt x="1" y="1244"/>
                  </a:moveTo>
                  <a:cubicBezTo>
                    <a:pt x="1" y="1244"/>
                    <a:pt x="296" y="630"/>
                    <a:pt x="724" y="1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g2add99aec68_0_86"/>
            <p:cNvSpPr/>
            <p:nvPr/>
          </p:nvSpPr>
          <p:spPr>
            <a:xfrm>
              <a:off x="5202550" y="3140650"/>
              <a:ext cx="57750" cy="12650"/>
            </a:xfrm>
            <a:custGeom>
              <a:rect b="b" l="l" r="r" t="t"/>
              <a:pathLst>
                <a:path extrusionOk="0" fill="none" h="506" w="2310">
                  <a:moveTo>
                    <a:pt x="0" y="350"/>
                  </a:moveTo>
                  <a:cubicBezTo>
                    <a:pt x="0" y="350"/>
                    <a:pt x="1167" y="1"/>
                    <a:pt x="2309" y="506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g2add99aec68_0_86"/>
            <p:cNvSpPr/>
            <p:nvPr/>
          </p:nvSpPr>
          <p:spPr>
            <a:xfrm>
              <a:off x="5182150" y="3132875"/>
              <a:ext cx="10900" cy="36950"/>
            </a:xfrm>
            <a:custGeom>
              <a:rect b="b" l="l" r="r" t="t"/>
              <a:pathLst>
                <a:path extrusionOk="0" fill="none" h="1478" w="436">
                  <a:moveTo>
                    <a:pt x="0" y="1478"/>
                  </a:moveTo>
                  <a:cubicBezTo>
                    <a:pt x="0" y="1478"/>
                    <a:pt x="0" y="669"/>
                    <a:pt x="436" y="1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g2add99aec68_0_86"/>
            <p:cNvSpPr/>
            <p:nvPr/>
          </p:nvSpPr>
          <p:spPr>
            <a:xfrm>
              <a:off x="5271075" y="3161350"/>
              <a:ext cx="39550" cy="41725"/>
            </a:xfrm>
            <a:custGeom>
              <a:rect b="b" l="l" r="r" t="t"/>
              <a:pathLst>
                <a:path extrusionOk="0" h="1669" w="1582">
                  <a:moveTo>
                    <a:pt x="758" y="1"/>
                  </a:moveTo>
                  <a:cubicBezTo>
                    <a:pt x="340" y="1"/>
                    <a:pt x="0" y="824"/>
                    <a:pt x="369" y="1668"/>
                  </a:cubicBezTo>
                  <a:cubicBezTo>
                    <a:pt x="369" y="1668"/>
                    <a:pt x="1582" y="727"/>
                    <a:pt x="1069" y="160"/>
                  </a:cubicBezTo>
                  <a:cubicBezTo>
                    <a:pt x="967" y="50"/>
                    <a:pt x="860" y="1"/>
                    <a:pt x="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g2add99aec68_0_86"/>
            <p:cNvSpPr/>
            <p:nvPr/>
          </p:nvSpPr>
          <p:spPr>
            <a:xfrm>
              <a:off x="5202750" y="3201475"/>
              <a:ext cx="38300" cy="30550"/>
            </a:xfrm>
            <a:custGeom>
              <a:rect b="b" l="l" r="r" t="t"/>
              <a:pathLst>
                <a:path extrusionOk="0" h="1222" w="1532">
                  <a:moveTo>
                    <a:pt x="1056" y="1"/>
                  </a:moveTo>
                  <a:cubicBezTo>
                    <a:pt x="683" y="1"/>
                    <a:pt x="141" y="471"/>
                    <a:pt x="0" y="1221"/>
                  </a:cubicBezTo>
                  <a:cubicBezTo>
                    <a:pt x="0" y="1221"/>
                    <a:pt x="1532" y="1113"/>
                    <a:pt x="1415" y="366"/>
                  </a:cubicBezTo>
                  <a:cubicBezTo>
                    <a:pt x="1382" y="115"/>
                    <a:pt x="1239" y="1"/>
                    <a:pt x="1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g2add99aec68_0_86"/>
            <p:cNvSpPr/>
            <p:nvPr/>
          </p:nvSpPr>
          <p:spPr>
            <a:xfrm>
              <a:off x="5288075" y="3202650"/>
              <a:ext cx="38300" cy="30550"/>
            </a:xfrm>
            <a:custGeom>
              <a:rect b="b" l="l" r="r" t="t"/>
              <a:pathLst>
                <a:path extrusionOk="0" h="1222" w="1532">
                  <a:moveTo>
                    <a:pt x="1052" y="0"/>
                  </a:moveTo>
                  <a:cubicBezTo>
                    <a:pt x="679" y="0"/>
                    <a:pt x="141" y="471"/>
                    <a:pt x="0" y="1221"/>
                  </a:cubicBezTo>
                  <a:cubicBezTo>
                    <a:pt x="0" y="1221"/>
                    <a:pt x="1532" y="1112"/>
                    <a:pt x="1415" y="366"/>
                  </a:cubicBezTo>
                  <a:cubicBezTo>
                    <a:pt x="1379" y="114"/>
                    <a:pt x="1236" y="0"/>
                    <a:pt x="1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g2add99aec68_0_86"/>
            <p:cNvSpPr/>
            <p:nvPr/>
          </p:nvSpPr>
          <p:spPr>
            <a:xfrm>
              <a:off x="5175725" y="3266450"/>
              <a:ext cx="48625" cy="25850"/>
            </a:xfrm>
            <a:custGeom>
              <a:rect b="b" l="l" r="r" t="t"/>
              <a:pathLst>
                <a:path extrusionOk="0" h="1034" w="1945">
                  <a:moveTo>
                    <a:pt x="550" y="0"/>
                  </a:moveTo>
                  <a:cubicBezTo>
                    <a:pt x="376" y="0"/>
                    <a:pt x="190" y="26"/>
                    <a:pt x="1" y="84"/>
                  </a:cubicBezTo>
                  <a:cubicBezTo>
                    <a:pt x="1" y="84"/>
                    <a:pt x="589" y="1034"/>
                    <a:pt x="1147" y="1034"/>
                  </a:cubicBezTo>
                  <a:cubicBezTo>
                    <a:pt x="1244" y="1034"/>
                    <a:pt x="1340" y="1006"/>
                    <a:pt x="1431" y="939"/>
                  </a:cubicBezTo>
                  <a:cubicBezTo>
                    <a:pt x="1945" y="573"/>
                    <a:pt x="1377" y="0"/>
                    <a:pt x="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g2add99aec68_0_86"/>
            <p:cNvSpPr/>
            <p:nvPr/>
          </p:nvSpPr>
          <p:spPr>
            <a:xfrm>
              <a:off x="5106925" y="3191375"/>
              <a:ext cx="177275" cy="85925"/>
            </a:xfrm>
            <a:custGeom>
              <a:rect b="b" l="l" r="r" t="t"/>
              <a:pathLst>
                <a:path extrusionOk="0" fill="none" h="3437" w="7091">
                  <a:moveTo>
                    <a:pt x="1" y="3437"/>
                  </a:moveTo>
                  <a:cubicBezTo>
                    <a:pt x="1" y="3437"/>
                    <a:pt x="887" y="1913"/>
                    <a:pt x="3406" y="2403"/>
                  </a:cubicBezTo>
                  <a:cubicBezTo>
                    <a:pt x="5924" y="2885"/>
                    <a:pt x="6904" y="522"/>
                    <a:pt x="7091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g2add99aec68_0_86"/>
            <p:cNvSpPr/>
            <p:nvPr/>
          </p:nvSpPr>
          <p:spPr>
            <a:xfrm>
              <a:off x="5253475" y="3224425"/>
              <a:ext cx="45300" cy="14400"/>
            </a:xfrm>
            <a:custGeom>
              <a:rect b="b" l="l" r="r" t="t"/>
              <a:pathLst>
                <a:path extrusionOk="0" fill="none" h="576" w="1812">
                  <a:moveTo>
                    <a:pt x="0" y="521"/>
                  </a:moveTo>
                  <a:cubicBezTo>
                    <a:pt x="0" y="521"/>
                    <a:pt x="1112" y="576"/>
                    <a:pt x="1812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g2add99aec68_0_86"/>
            <p:cNvSpPr/>
            <p:nvPr/>
          </p:nvSpPr>
          <p:spPr>
            <a:xfrm>
              <a:off x="5192050" y="3220325"/>
              <a:ext cx="25300" cy="31125"/>
            </a:xfrm>
            <a:custGeom>
              <a:rect b="b" l="l" r="r" t="t"/>
              <a:pathLst>
                <a:path extrusionOk="0" fill="none" h="1245" w="1012">
                  <a:moveTo>
                    <a:pt x="1" y="1245"/>
                  </a:moveTo>
                  <a:cubicBezTo>
                    <a:pt x="1" y="1245"/>
                    <a:pt x="203" y="359"/>
                    <a:pt x="1011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g2add99aec68_0_86"/>
            <p:cNvSpPr/>
            <p:nvPr/>
          </p:nvSpPr>
          <p:spPr>
            <a:xfrm>
              <a:off x="5152025" y="3250450"/>
              <a:ext cx="44125" cy="24525"/>
            </a:xfrm>
            <a:custGeom>
              <a:rect b="b" l="l" r="r" t="t"/>
              <a:pathLst>
                <a:path extrusionOk="0" fill="none" h="981" w="1765">
                  <a:moveTo>
                    <a:pt x="0" y="1"/>
                  </a:moveTo>
                  <a:cubicBezTo>
                    <a:pt x="0" y="1"/>
                    <a:pt x="537" y="794"/>
                    <a:pt x="1765" y="98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g2add99aec68_0_86"/>
            <p:cNvSpPr/>
            <p:nvPr/>
          </p:nvSpPr>
          <p:spPr>
            <a:xfrm>
              <a:off x="4764475" y="3026375"/>
              <a:ext cx="265700" cy="237125"/>
            </a:xfrm>
            <a:custGeom>
              <a:rect b="b" l="l" r="r" t="t"/>
              <a:pathLst>
                <a:path extrusionOk="0" h="9485" w="10628">
                  <a:moveTo>
                    <a:pt x="0" y="0"/>
                  </a:moveTo>
                  <a:lnTo>
                    <a:pt x="0" y="0"/>
                  </a:lnTo>
                  <a:cubicBezTo>
                    <a:pt x="1571" y="1975"/>
                    <a:pt x="2815" y="9438"/>
                    <a:pt x="10628" y="9485"/>
                  </a:cubicBezTo>
                  <a:cubicBezTo>
                    <a:pt x="8241" y="146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g2add99aec68_0_86"/>
            <p:cNvSpPr/>
            <p:nvPr/>
          </p:nvSpPr>
          <p:spPr>
            <a:xfrm>
              <a:off x="4764475" y="3026375"/>
              <a:ext cx="265700" cy="237125"/>
            </a:xfrm>
            <a:custGeom>
              <a:rect b="b" l="l" r="r" t="t"/>
              <a:pathLst>
                <a:path extrusionOk="0" fill="none" h="9485" w="10628">
                  <a:moveTo>
                    <a:pt x="0" y="0"/>
                  </a:moveTo>
                  <a:cubicBezTo>
                    <a:pt x="0" y="0"/>
                    <a:pt x="7860" y="5271"/>
                    <a:pt x="10628" y="9485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g2add99aec68_0_86"/>
            <p:cNvSpPr/>
            <p:nvPr/>
          </p:nvSpPr>
          <p:spPr>
            <a:xfrm>
              <a:off x="4818100" y="3114600"/>
              <a:ext cx="66900" cy="14800"/>
            </a:xfrm>
            <a:custGeom>
              <a:rect b="b" l="l" r="r" t="t"/>
              <a:pathLst>
                <a:path extrusionOk="0" fill="none" h="592" w="2676">
                  <a:moveTo>
                    <a:pt x="2675" y="1"/>
                  </a:moveTo>
                  <a:cubicBezTo>
                    <a:pt x="2675" y="1"/>
                    <a:pt x="981" y="1"/>
                    <a:pt x="1" y="592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g2add99aec68_0_86"/>
            <p:cNvSpPr/>
            <p:nvPr/>
          </p:nvSpPr>
          <p:spPr>
            <a:xfrm>
              <a:off x="4877975" y="3178550"/>
              <a:ext cx="89825" cy="29375"/>
            </a:xfrm>
            <a:custGeom>
              <a:rect b="b" l="l" r="r" t="t"/>
              <a:pathLst>
                <a:path extrusionOk="0" fill="none" h="1175" w="3593">
                  <a:moveTo>
                    <a:pt x="3592" y="467"/>
                  </a:moveTo>
                  <a:cubicBezTo>
                    <a:pt x="3592" y="467"/>
                    <a:pt x="1734" y="1"/>
                    <a:pt x="0" y="1174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g2add99aec68_0_86"/>
            <p:cNvSpPr/>
            <p:nvPr/>
          </p:nvSpPr>
          <p:spPr>
            <a:xfrm>
              <a:off x="4913350" y="3102950"/>
              <a:ext cx="9750" cy="43550"/>
            </a:xfrm>
            <a:custGeom>
              <a:rect b="b" l="l" r="r" t="t"/>
              <a:pathLst>
                <a:path extrusionOk="0" fill="none" h="1742" w="390">
                  <a:moveTo>
                    <a:pt x="296" y="1742"/>
                  </a:moveTo>
                  <a:cubicBezTo>
                    <a:pt x="296" y="1742"/>
                    <a:pt x="0" y="817"/>
                    <a:pt x="389" y="0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g2add99aec68_0_86"/>
            <p:cNvSpPr/>
            <p:nvPr/>
          </p:nvSpPr>
          <p:spPr>
            <a:xfrm>
              <a:off x="4832875" y="3049875"/>
              <a:ext cx="10325" cy="33475"/>
            </a:xfrm>
            <a:custGeom>
              <a:rect b="b" l="l" r="r" t="t"/>
              <a:pathLst>
                <a:path extrusionOk="0" fill="none" h="1339" w="413">
                  <a:moveTo>
                    <a:pt x="413" y="1338"/>
                  </a:moveTo>
                  <a:cubicBezTo>
                    <a:pt x="413" y="1338"/>
                    <a:pt x="1" y="421"/>
                    <a:pt x="141" y="1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g2add99aec68_0_86"/>
            <p:cNvSpPr/>
            <p:nvPr/>
          </p:nvSpPr>
          <p:spPr>
            <a:xfrm>
              <a:off x="4851350" y="2870625"/>
              <a:ext cx="35475" cy="41300"/>
            </a:xfrm>
            <a:custGeom>
              <a:rect b="b" l="l" r="r" t="t"/>
              <a:pathLst>
                <a:path extrusionOk="0" h="1652" w="1419">
                  <a:moveTo>
                    <a:pt x="884" y="0"/>
                  </a:moveTo>
                  <a:cubicBezTo>
                    <a:pt x="828" y="0"/>
                    <a:pt x="767" y="11"/>
                    <a:pt x="700" y="34"/>
                  </a:cubicBezTo>
                  <a:cubicBezTo>
                    <a:pt x="0" y="283"/>
                    <a:pt x="607" y="1651"/>
                    <a:pt x="607" y="1651"/>
                  </a:cubicBezTo>
                  <a:cubicBezTo>
                    <a:pt x="1396" y="1017"/>
                    <a:pt x="1419" y="0"/>
                    <a:pt x="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g2add99aec68_0_86"/>
            <p:cNvSpPr/>
            <p:nvPr/>
          </p:nvSpPr>
          <p:spPr>
            <a:xfrm>
              <a:off x="4887875" y="2933000"/>
              <a:ext cx="38225" cy="39750"/>
            </a:xfrm>
            <a:custGeom>
              <a:rect b="b" l="l" r="r" t="t"/>
              <a:pathLst>
                <a:path extrusionOk="0" h="1590" w="1529">
                  <a:moveTo>
                    <a:pt x="760" y="0"/>
                  </a:moveTo>
                  <a:cubicBezTo>
                    <a:pt x="652" y="0"/>
                    <a:pt x="542" y="59"/>
                    <a:pt x="444" y="190"/>
                  </a:cubicBezTo>
                  <a:cubicBezTo>
                    <a:pt x="1" y="789"/>
                    <a:pt x="1260" y="1590"/>
                    <a:pt x="1260" y="1590"/>
                  </a:cubicBezTo>
                  <a:cubicBezTo>
                    <a:pt x="1528" y="762"/>
                    <a:pt x="1152" y="0"/>
                    <a:pt x="7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g2add99aec68_0_86"/>
            <p:cNvSpPr/>
            <p:nvPr/>
          </p:nvSpPr>
          <p:spPr>
            <a:xfrm>
              <a:off x="4814225" y="2894375"/>
              <a:ext cx="38250" cy="39700"/>
            </a:xfrm>
            <a:custGeom>
              <a:rect b="b" l="l" r="r" t="t"/>
              <a:pathLst>
                <a:path extrusionOk="0" h="1588" w="1530">
                  <a:moveTo>
                    <a:pt x="757" y="1"/>
                  </a:moveTo>
                  <a:cubicBezTo>
                    <a:pt x="649" y="1"/>
                    <a:pt x="540" y="58"/>
                    <a:pt x="444" y="188"/>
                  </a:cubicBezTo>
                  <a:cubicBezTo>
                    <a:pt x="1" y="795"/>
                    <a:pt x="1268" y="1588"/>
                    <a:pt x="1268" y="1588"/>
                  </a:cubicBezTo>
                  <a:cubicBezTo>
                    <a:pt x="1529" y="754"/>
                    <a:pt x="1148" y="1"/>
                    <a:pt x="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g2add99aec68_0_86"/>
            <p:cNvSpPr/>
            <p:nvPr/>
          </p:nvSpPr>
          <p:spPr>
            <a:xfrm>
              <a:off x="4880625" y="3003500"/>
              <a:ext cx="45000" cy="21925"/>
            </a:xfrm>
            <a:custGeom>
              <a:rect b="b" l="l" r="r" t="t"/>
              <a:pathLst>
                <a:path extrusionOk="0" h="877" w="1800">
                  <a:moveTo>
                    <a:pt x="673" y="0"/>
                  </a:moveTo>
                  <a:cubicBezTo>
                    <a:pt x="268" y="0"/>
                    <a:pt x="1" y="228"/>
                    <a:pt x="174" y="597"/>
                  </a:cubicBezTo>
                  <a:cubicBezTo>
                    <a:pt x="274" y="805"/>
                    <a:pt x="469" y="877"/>
                    <a:pt x="690" y="877"/>
                  </a:cubicBezTo>
                  <a:cubicBezTo>
                    <a:pt x="1180" y="877"/>
                    <a:pt x="1799" y="527"/>
                    <a:pt x="1799" y="527"/>
                  </a:cubicBezTo>
                  <a:cubicBezTo>
                    <a:pt x="1445" y="159"/>
                    <a:pt x="1011" y="0"/>
                    <a:pt x="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g2add99aec68_0_86"/>
            <p:cNvSpPr/>
            <p:nvPr/>
          </p:nvSpPr>
          <p:spPr>
            <a:xfrm>
              <a:off x="4860100" y="2900050"/>
              <a:ext cx="120325" cy="156275"/>
            </a:xfrm>
            <a:custGeom>
              <a:rect b="b" l="l" r="r" t="t"/>
              <a:pathLst>
                <a:path extrusionOk="0" fill="none" h="6251" w="4813">
                  <a:moveTo>
                    <a:pt x="4812" y="6251"/>
                  </a:moveTo>
                  <a:cubicBezTo>
                    <a:pt x="4812" y="6251"/>
                    <a:pt x="4766" y="4532"/>
                    <a:pt x="2387" y="3771"/>
                  </a:cubicBezTo>
                  <a:cubicBezTo>
                    <a:pt x="0" y="3016"/>
                    <a:pt x="257" y="536"/>
                    <a:pt x="342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g2add99aec68_0_86"/>
            <p:cNvSpPr/>
            <p:nvPr/>
          </p:nvSpPr>
          <p:spPr>
            <a:xfrm>
              <a:off x="4841050" y="2921600"/>
              <a:ext cx="32475" cy="32500"/>
            </a:xfrm>
            <a:custGeom>
              <a:rect b="b" l="l" r="r" t="t"/>
              <a:pathLst>
                <a:path extrusionOk="0" fill="none" h="1300" w="1299">
                  <a:moveTo>
                    <a:pt x="1299" y="1299"/>
                  </a:moveTo>
                  <a:cubicBezTo>
                    <a:pt x="1299" y="1299"/>
                    <a:pt x="335" y="817"/>
                    <a:pt x="0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g2add99aec68_0_86"/>
            <p:cNvSpPr/>
            <p:nvPr/>
          </p:nvSpPr>
          <p:spPr>
            <a:xfrm>
              <a:off x="4912575" y="2955625"/>
              <a:ext cx="13050" cy="38700"/>
            </a:xfrm>
            <a:custGeom>
              <a:rect b="b" l="l" r="r" t="t"/>
              <a:pathLst>
                <a:path extrusionOk="0" fill="none" h="1548" w="522">
                  <a:moveTo>
                    <a:pt x="288" y="1548"/>
                  </a:moveTo>
                  <a:cubicBezTo>
                    <a:pt x="288" y="1548"/>
                    <a:pt x="521" y="692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g2add99aec68_0_86"/>
            <p:cNvSpPr/>
            <p:nvPr/>
          </p:nvSpPr>
          <p:spPr>
            <a:xfrm>
              <a:off x="4905175" y="3012000"/>
              <a:ext cx="49200" cy="10700"/>
            </a:xfrm>
            <a:custGeom>
              <a:rect b="b" l="l" r="r" t="t"/>
              <a:pathLst>
                <a:path extrusionOk="0" fill="none" h="428" w="1968">
                  <a:moveTo>
                    <a:pt x="1968" y="0"/>
                  </a:moveTo>
                  <a:cubicBezTo>
                    <a:pt x="1968" y="0"/>
                    <a:pt x="1136" y="428"/>
                    <a:pt x="1" y="23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1" name="Google Shape;1001;g2add99aec68_0_86"/>
          <p:cNvGrpSpPr/>
          <p:nvPr/>
        </p:nvGrpSpPr>
        <p:grpSpPr>
          <a:xfrm>
            <a:off x="7429253" y="2643780"/>
            <a:ext cx="1176746" cy="2499903"/>
            <a:chOff x="5037575" y="3696850"/>
            <a:chExt cx="501191" cy="1093475"/>
          </a:xfrm>
        </p:grpSpPr>
        <p:sp>
          <p:nvSpPr>
            <p:cNvPr id="1002" name="Google Shape;1002;g2add99aec68_0_86"/>
            <p:cNvSpPr/>
            <p:nvPr/>
          </p:nvSpPr>
          <p:spPr>
            <a:xfrm>
              <a:off x="5039641" y="3697165"/>
              <a:ext cx="499125" cy="962650"/>
            </a:xfrm>
            <a:custGeom>
              <a:rect b="b" l="l" r="r" t="t"/>
              <a:pathLst>
                <a:path extrusionOk="0" h="38506" w="19965">
                  <a:moveTo>
                    <a:pt x="9811" y="0"/>
                  </a:moveTo>
                  <a:cubicBezTo>
                    <a:pt x="9796" y="0"/>
                    <a:pt x="9772" y="0"/>
                    <a:pt x="9757" y="16"/>
                  </a:cubicBezTo>
                  <a:cubicBezTo>
                    <a:pt x="9710" y="23"/>
                    <a:pt x="9656" y="23"/>
                    <a:pt x="9617" y="31"/>
                  </a:cubicBezTo>
                  <a:cubicBezTo>
                    <a:pt x="9593" y="31"/>
                    <a:pt x="9562" y="39"/>
                    <a:pt x="9531" y="39"/>
                  </a:cubicBezTo>
                  <a:cubicBezTo>
                    <a:pt x="9485" y="55"/>
                    <a:pt x="9438" y="62"/>
                    <a:pt x="9391" y="70"/>
                  </a:cubicBezTo>
                  <a:cubicBezTo>
                    <a:pt x="9376" y="70"/>
                    <a:pt x="9345" y="78"/>
                    <a:pt x="9329" y="78"/>
                  </a:cubicBezTo>
                  <a:cubicBezTo>
                    <a:pt x="9259" y="93"/>
                    <a:pt x="9189" y="109"/>
                    <a:pt x="9127" y="132"/>
                  </a:cubicBezTo>
                  <a:cubicBezTo>
                    <a:pt x="9104" y="132"/>
                    <a:pt x="9080" y="140"/>
                    <a:pt x="9065" y="148"/>
                  </a:cubicBezTo>
                  <a:cubicBezTo>
                    <a:pt x="9018" y="156"/>
                    <a:pt x="8971" y="179"/>
                    <a:pt x="8917" y="187"/>
                  </a:cubicBezTo>
                  <a:cubicBezTo>
                    <a:pt x="8894" y="194"/>
                    <a:pt x="8870" y="194"/>
                    <a:pt x="8839" y="210"/>
                  </a:cubicBezTo>
                  <a:cubicBezTo>
                    <a:pt x="8800" y="218"/>
                    <a:pt x="8754" y="233"/>
                    <a:pt x="8715" y="249"/>
                  </a:cubicBezTo>
                  <a:cubicBezTo>
                    <a:pt x="8684" y="257"/>
                    <a:pt x="8668" y="264"/>
                    <a:pt x="8637" y="264"/>
                  </a:cubicBezTo>
                  <a:cubicBezTo>
                    <a:pt x="8591" y="288"/>
                    <a:pt x="8544" y="296"/>
                    <a:pt x="8489" y="311"/>
                  </a:cubicBezTo>
                  <a:cubicBezTo>
                    <a:pt x="8474" y="327"/>
                    <a:pt x="8466" y="327"/>
                    <a:pt x="8443" y="334"/>
                  </a:cubicBezTo>
                  <a:cubicBezTo>
                    <a:pt x="8388" y="350"/>
                    <a:pt x="8326" y="373"/>
                    <a:pt x="8256" y="404"/>
                  </a:cubicBezTo>
                  <a:cubicBezTo>
                    <a:pt x="8241" y="412"/>
                    <a:pt x="8217" y="420"/>
                    <a:pt x="8202" y="420"/>
                  </a:cubicBezTo>
                  <a:cubicBezTo>
                    <a:pt x="8163" y="443"/>
                    <a:pt x="8124" y="451"/>
                    <a:pt x="8085" y="467"/>
                  </a:cubicBezTo>
                  <a:cubicBezTo>
                    <a:pt x="8062" y="482"/>
                    <a:pt x="8039" y="490"/>
                    <a:pt x="8015" y="498"/>
                  </a:cubicBezTo>
                  <a:cubicBezTo>
                    <a:pt x="7976" y="521"/>
                    <a:pt x="7938" y="529"/>
                    <a:pt x="7899" y="544"/>
                  </a:cubicBezTo>
                  <a:lnTo>
                    <a:pt x="7844" y="575"/>
                  </a:lnTo>
                  <a:cubicBezTo>
                    <a:pt x="7782" y="606"/>
                    <a:pt x="7735" y="622"/>
                    <a:pt x="7673" y="653"/>
                  </a:cubicBezTo>
                  <a:cubicBezTo>
                    <a:pt x="7665" y="653"/>
                    <a:pt x="7658" y="661"/>
                    <a:pt x="7650" y="676"/>
                  </a:cubicBezTo>
                  <a:cubicBezTo>
                    <a:pt x="7595" y="692"/>
                    <a:pt x="7557" y="715"/>
                    <a:pt x="7518" y="739"/>
                  </a:cubicBezTo>
                  <a:lnTo>
                    <a:pt x="7463" y="770"/>
                  </a:lnTo>
                  <a:cubicBezTo>
                    <a:pt x="7424" y="793"/>
                    <a:pt x="7393" y="809"/>
                    <a:pt x="7354" y="816"/>
                  </a:cubicBezTo>
                  <a:cubicBezTo>
                    <a:pt x="7339" y="832"/>
                    <a:pt x="7316" y="840"/>
                    <a:pt x="7308" y="847"/>
                  </a:cubicBezTo>
                  <a:cubicBezTo>
                    <a:pt x="7269" y="871"/>
                    <a:pt x="7230" y="886"/>
                    <a:pt x="7199" y="910"/>
                  </a:cubicBezTo>
                  <a:cubicBezTo>
                    <a:pt x="7191" y="917"/>
                    <a:pt x="7183" y="917"/>
                    <a:pt x="7168" y="925"/>
                  </a:cubicBezTo>
                  <a:cubicBezTo>
                    <a:pt x="7121" y="956"/>
                    <a:pt x="7082" y="972"/>
                    <a:pt x="7036" y="1003"/>
                  </a:cubicBezTo>
                  <a:cubicBezTo>
                    <a:pt x="7028" y="1011"/>
                    <a:pt x="7012" y="1011"/>
                    <a:pt x="6997" y="1026"/>
                  </a:cubicBezTo>
                  <a:cubicBezTo>
                    <a:pt x="6966" y="1042"/>
                    <a:pt x="6927" y="1065"/>
                    <a:pt x="6896" y="1081"/>
                  </a:cubicBezTo>
                  <a:cubicBezTo>
                    <a:pt x="6888" y="1088"/>
                    <a:pt x="6872" y="1104"/>
                    <a:pt x="6857" y="1112"/>
                  </a:cubicBezTo>
                  <a:cubicBezTo>
                    <a:pt x="6834" y="1127"/>
                    <a:pt x="6802" y="1151"/>
                    <a:pt x="6771" y="1158"/>
                  </a:cubicBezTo>
                  <a:cubicBezTo>
                    <a:pt x="6764" y="1166"/>
                    <a:pt x="6756" y="1182"/>
                    <a:pt x="6732" y="1182"/>
                  </a:cubicBezTo>
                  <a:cubicBezTo>
                    <a:pt x="6694" y="1197"/>
                    <a:pt x="6655" y="1228"/>
                    <a:pt x="6624" y="1244"/>
                  </a:cubicBezTo>
                  <a:cubicBezTo>
                    <a:pt x="6569" y="1283"/>
                    <a:pt x="6538" y="1345"/>
                    <a:pt x="6546" y="1399"/>
                  </a:cubicBezTo>
                  <a:cubicBezTo>
                    <a:pt x="6546" y="1423"/>
                    <a:pt x="6546" y="1438"/>
                    <a:pt x="6561" y="1462"/>
                  </a:cubicBezTo>
                  <a:cubicBezTo>
                    <a:pt x="6577" y="1516"/>
                    <a:pt x="6616" y="1555"/>
                    <a:pt x="6678" y="1578"/>
                  </a:cubicBezTo>
                  <a:cubicBezTo>
                    <a:pt x="6694" y="1586"/>
                    <a:pt x="6717" y="1586"/>
                    <a:pt x="6740" y="1586"/>
                  </a:cubicBezTo>
                  <a:cubicBezTo>
                    <a:pt x="6880" y="1586"/>
                    <a:pt x="7028" y="1594"/>
                    <a:pt x="7168" y="1625"/>
                  </a:cubicBezTo>
                  <a:cubicBezTo>
                    <a:pt x="7261" y="1648"/>
                    <a:pt x="7339" y="1664"/>
                    <a:pt x="7424" y="1703"/>
                  </a:cubicBezTo>
                  <a:cubicBezTo>
                    <a:pt x="7121" y="1780"/>
                    <a:pt x="6834" y="1975"/>
                    <a:pt x="6569" y="2239"/>
                  </a:cubicBezTo>
                  <a:cubicBezTo>
                    <a:pt x="6499" y="2309"/>
                    <a:pt x="6429" y="2371"/>
                    <a:pt x="6375" y="2449"/>
                  </a:cubicBezTo>
                  <a:cubicBezTo>
                    <a:pt x="6336" y="2503"/>
                    <a:pt x="6289" y="2550"/>
                    <a:pt x="6250" y="2604"/>
                  </a:cubicBezTo>
                  <a:cubicBezTo>
                    <a:pt x="6212" y="2659"/>
                    <a:pt x="6173" y="2713"/>
                    <a:pt x="6134" y="2775"/>
                  </a:cubicBezTo>
                  <a:cubicBezTo>
                    <a:pt x="6095" y="2830"/>
                    <a:pt x="6056" y="2877"/>
                    <a:pt x="6017" y="2939"/>
                  </a:cubicBezTo>
                  <a:cubicBezTo>
                    <a:pt x="5978" y="2993"/>
                    <a:pt x="5940" y="3055"/>
                    <a:pt x="5908" y="3110"/>
                  </a:cubicBezTo>
                  <a:cubicBezTo>
                    <a:pt x="5753" y="3374"/>
                    <a:pt x="5605" y="3646"/>
                    <a:pt x="5496" y="3911"/>
                  </a:cubicBezTo>
                  <a:cubicBezTo>
                    <a:pt x="5481" y="3965"/>
                    <a:pt x="5450" y="4027"/>
                    <a:pt x="5434" y="4082"/>
                  </a:cubicBezTo>
                  <a:cubicBezTo>
                    <a:pt x="5395" y="4198"/>
                    <a:pt x="5356" y="4307"/>
                    <a:pt x="5325" y="4416"/>
                  </a:cubicBezTo>
                  <a:cubicBezTo>
                    <a:pt x="5302" y="4462"/>
                    <a:pt x="5294" y="4525"/>
                    <a:pt x="5286" y="4571"/>
                  </a:cubicBezTo>
                  <a:cubicBezTo>
                    <a:pt x="5248" y="4742"/>
                    <a:pt x="5224" y="4890"/>
                    <a:pt x="5224" y="5014"/>
                  </a:cubicBezTo>
                  <a:lnTo>
                    <a:pt x="5224" y="5069"/>
                  </a:lnTo>
                  <a:cubicBezTo>
                    <a:pt x="5224" y="5092"/>
                    <a:pt x="5240" y="5123"/>
                    <a:pt x="5248" y="5154"/>
                  </a:cubicBezTo>
                  <a:cubicBezTo>
                    <a:pt x="5255" y="5193"/>
                    <a:pt x="5263" y="5224"/>
                    <a:pt x="5286" y="5240"/>
                  </a:cubicBezTo>
                  <a:cubicBezTo>
                    <a:pt x="5294" y="5248"/>
                    <a:pt x="5294" y="5263"/>
                    <a:pt x="5302" y="5263"/>
                  </a:cubicBezTo>
                  <a:cubicBezTo>
                    <a:pt x="5325" y="5279"/>
                    <a:pt x="5356" y="5302"/>
                    <a:pt x="5380" y="5310"/>
                  </a:cubicBezTo>
                  <a:cubicBezTo>
                    <a:pt x="5399" y="5317"/>
                    <a:pt x="5420" y="5321"/>
                    <a:pt x="5443" y="5321"/>
                  </a:cubicBezTo>
                  <a:cubicBezTo>
                    <a:pt x="5516" y="5321"/>
                    <a:pt x="5612" y="5283"/>
                    <a:pt x="5730" y="5201"/>
                  </a:cubicBezTo>
                  <a:cubicBezTo>
                    <a:pt x="5994" y="5038"/>
                    <a:pt x="6235" y="4882"/>
                    <a:pt x="6491" y="4742"/>
                  </a:cubicBezTo>
                  <a:lnTo>
                    <a:pt x="6491" y="4812"/>
                  </a:lnTo>
                  <a:lnTo>
                    <a:pt x="6491" y="4836"/>
                  </a:lnTo>
                  <a:cubicBezTo>
                    <a:pt x="6491" y="4859"/>
                    <a:pt x="6491" y="4882"/>
                    <a:pt x="6499" y="4913"/>
                  </a:cubicBezTo>
                  <a:lnTo>
                    <a:pt x="6499" y="4929"/>
                  </a:lnTo>
                  <a:cubicBezTo>
                    <a:pt x="6499" y="4960"/>
                    <a:pt x="6499" y="4991"/>
                    <a:pt x="6507" y="5030"/>
                  </a:cubicBezTo>
                  <a:lnTo>
                    <a:pt x="6507" y="5038"/>
                  </a:lnTo>
                  <a:cubicBezTo>
                    <a:pt x="6530" y="5248"/>
                    <a:pt x="6561" y="5481"/>
                    <a:pt x="6600" y="5737"/>
                  </a:cubicBezTo>
                  <a:lnTo>
                    <a:pt x="6624" y="5908"/>
                  </a:lnTo>
                  <a:lnTo>
                    <a:pt x="6624" y="5932"/>
                  </a:lnTo>
                  <a:cubicBezTo>
                    <a:pt x="6624" y="5947"/>
                    <a:pt x="6639" y="5971"/>
                    <a:pt x="6639" y="5978"/>
                  </a:cubicBezTo>
                  <a:cubicBezTo>
                    <a:pt x="6725" y="6398"/>
                    <a:pt x="6857" y="6834"/>
                    <a:pt x="7067" y="7222"/>
                  </a:cubicBezTo>
                  <a:lnTo>
                    <a:pt x="7067" y="7230"/>
                  </a:lnTo>
                  <a:cubicBezTo>
                    <a:pt x="7082" y="7300"/>
                    <a:pt x="7090" y="7370"/>
                    <a:pt x="7113" y="7440"/>
                  </a:cubicBezTo>
                  <a:cubicBezTo>
                    <a:pt x="7121" y="7479"/>
                    <a:pt x="7129" y="7518"/>
                    <a:pt x="7129" y="7557"/>
                  </a:cubicBezTo>
                  <a:cubicBezTo>
                    <a:pt x="7145" y="7580"/>
                    <a:pt x="7145" y="7611"/>
                    <a:pt x="7152" y="7634"/>
                  </a:cubicBezTo>
                  <a:lnTo>
                    <a:pt x="7183" y="7774"/>
                  </a:lnTo>
                  <a:cubicBezTo>
                    <a:pt x="7183" y="7790"/>
                    <a:pt x="7183" y="7798"/>
                    <a:pt x="7191" y="7805"/>
                  </a:cubicBezTo>
                  <a:lnTo>
                    <a:pt x="7222" y="7984"/>
                  </a:lnTo>
                  <a:cubicBezTo>
                    <a:pt x="7199" y="8101"/>
                    <a:pt x="7183" y="8202"/>
                    <a:pt x="7152" y="8311"/>
                  </a:cubicBezTo>
                  <a:lnTo>
                    <a:pt x="7152" y="8319"/>
                  </a:lnTo>
                  <a:cubicBezTo>
                    <a:pt x="7145" y="8350"/>
                    <a:pt x="7129" y="8388"/>
                    <a:pt x="7129" y="8420"/>
                  </a:cubicBezTo>
                  <a:lnTo>
                    <a:pt x="7129" y="8427"/>
                  </a:lnTo>
                  <a:cubicBezTo>
                    <a:pt x="7121" y="8458"/>
                    <a:pt x="7113" y="8490"/>
                    <a:pt x="7113" y="8513"/>
                  </a:cubicBezTo>
                  <a:cubicBezTo>
                    <a:pt x="7106" y="8544"/>
                    <a:pt x="7090" y="8575"/>
                    <a:pt x="7090" y="8606"/>
                  </a:cubicBezTo>
                  <a:lnTo>
                    <a:pt x="7090" y="8614"/>
                  </a:lnTo>
                  <a:cubicBezTo>
                    <a:pt x="7082" y="8645"/>
                    <a:pt x="7075" y="8661"/>
                    <a:pt x="7075" y="8684"/>
                  </a:cubicBezTo>
                  <a:lnTo>
                    <a:pt x="7075" y="8692"/>
                  </a:lnTo>
                  <a:cubicBezTo>
                    <a:pt x="7059" y="8707"/>
                    <a:pt x="7051" y="8738"/>
                    <a:pt x="7051" y="8762"/>
                  </a:cubicBezTo>
                  <a:cubicBezTo>
                    <a:pt x="7043" y="8777"/>
                    <a:pt x="7036" y="8808"/>
                    <a:pt x="7036" y="8824"/>
                  </a:cubicBezTo>
                  <a:lnTo>
                    <a:pt x="7036" y="8847"/>
                  </a:lnTo>
                  <a:cubicBezTo>
                    <a:pt x="7036" y="8863"/>
                    <a:pt x="7020" y="8878"/>
                    <a:pt x="7020" y="8894"/>
                  </a:cubicBezTo>
                  <a:lnTo>
                    <a:pt x="7020" y="8902"/>
                  </a:lnTo>
                  <a:lnTo>
                    <a:pt x="7020" y="8948"/>
                  </a:lnTo>
                  <a:lnTo>
                    <a:pt x="7020" y="8964"/>
                  </a:lnTo>
                  <a:cubicBezTo>
                    <a:pt x="7020" y="8972"/>
                    <a:pt x="7036" y="8979"/>
                    <a:pt x="7036" y="8987"/>
                  </a:cubicBezTo>
                  <a:cubicBezTo>
                    <a:pt x="7036" y="8987"/>
                    <a:pt x="7036" y="9003"/>
                    <a:pt x="7043" y="9003"/>
                  </a:cubicBezTo>
                  <a:cubicBezTo>
                    <a:pt x="7051" y="9010"/>
                    <a:pt x="7051" y="9034"/>
                    <a:pt x="7059" y="9042"/>
                  </a:cubicBezTo>
                  <a:lnTo>
                    <a:pt x="7075" y="9049"/>
                  </a:lnTo>
                  <a:lnTo>
                    <a:pt x="7090" y="9065"/>
                  </a:lnTo>
                  <a:cubicBezTo>
                    <a:pt x="7098" y="9065"/>
                    <a:pt x="7098" y="9080"/>
                    <a:pt x="7113" y="9080"/>
                  </a:cubicBezTo>
                  <a:cubicBezTo>
                    <a:pt x="7121" y="9088"/>
                    <a:pt x="7129" y="9088"/>
                    <a:pt x="7129" y="9096"/>
                  </a:cubicBezTo>
                  <a:cubicBezTo>
                    <a:pt x="7137" y="9104"/>
                    <a:pt x="7152" y="9104"/>
                    <a:pt x="7168" y="9119"/>
                  </a:cubicBezTo>
                  <a:cubicBezTo>
                    <a:pt x="7176" y="9119"/>
                    <a:pt x="7176" y="9127"/>
                    <a:pt x="7191" y="9127"/>
                  </a:cubicBezTo>
                  <a:cubicBezTo>
                    <a:pt x="7199" y="9127"/>
                    <a:pt x="7207" y="9135"/>
                    <a:pt x="7214" y="9135"/>
                  </a:cubicBezTo>
                  <a:lnTo>
                    <a:pt x="7238" y="9135"/>
                  </a:lnTo>
                  <a:cubicBezTo>
                    <a:pt x="7277" y="9143"/>
                    <a:pt x="7316" y="9143"/>
                    <a:pt x="7362" y="9143"/>
                  </a:cubicBezTo>
                  <a:lnTo>
                    <a:pt x="7432" y="9143"/>
                  </a:lnTo>
                  <a:cubicBezTo>
                    <a:pt x="7448" y="9275"/>
                    <a:pt x="7479" y="9399"/>
                    <a:pt x="7510" y="9524"/>
                  </a:cubicBezTo>
                  <a:cubicBezTo>
                    <a:pt x="7510" y="9531"/>
                    <a:pt x="7518" y="9547"/>
                    <a:pt x="7518" y="9562"/>
                  </a:cubicBezTo>
                  <a:cubicBezTo>
                    <a:pt x="7525" y="9609"/>
                    <a:pt x="7549" y="9663"/>
                    <a:pt x="7557" y="9702"/>
                  </a:cubicBezTo>
                  <a:cubicBezTo>
                    <a:pt x="7557" y="9718"/>
                    <a:pt x="7564" y="9726"/>
                    <a:pt x="7564" y="9749"/>
                  </a:cubicBezTo>
                  <a:lnTo>
                    <a:pt x="7627" y="9920"/>
                  </a:lnTo>
                  <a:cubicBezTo>
                    <a:pt x="7681" y="10091"/>
                    <a:pt x="7774" y="10270"/>
                    <a:pt x="7875" y="10456"/>
                  </a:cubicBezTo>
                  <a:cubicBezTo>
                    <a:pt x="7899" y="10488"/>
                    <a:pt x="7906" y="10503"/>
                    <a:pt x="7930" y="10534"/>
                  </a:cubicBezTo>
                  <a:cubicBezTo>
                    <a:pt x="7953" y="10581"/>
                    <a:pt x="7992" y="10643"/>
                    <a:pt x="8023" y="10690"/>
                  </a:cubicBezTo>
                  <a:cubicBezTo>
                    <a:pt x="8163" y="10892"/>
                    <a:pt x="8326" y="11102"/>
                    <a:pt x="8497" y="11257"/>
                  </a:cubicBezTo>
                  <a:cubicBezTo>
                    <a:pt x="8552" y="11296"/>
                    <a:pt x="8591" y="11335"/>
                    <a:pt x="8637" y="11374"/>
                  </a:cubicBezTo>
                  <a:cubicBezTo>
                    <a:pt x="8754" y="11459"/>
                    <a:pt x="8870" y="11529"/>
                    <a:pt x="8987" y="11576"/>
                  </a:cubicBezTo>
                  <a:cubicBezTo>
                    <a:pt x="9088" y="11619"/>
                    <a:pt x="9194" y="11641"/>
                    <a:pt x="9299" y="11641"/>
                  </a:cubicBezTo>
                  <a:cubicBezTo>
                    <a:pt x="9365" y="11641"/>
                    <a:pt x="9430" y="11633"/>
                    <a:pt x="9492" y="11615"/>
                  </a:cubicBezTo>
                  <a:cubicBezTo>
                    <a:pt x="9508" y="11607"/>
                    <a:pt x="9531" y="11607"/>
                    <a:pt x="9562" y="11591"/>
                  </a:cubicBezTo>
                  <a:cubicBezTo>
                    <a:pt x="9570" y="11591"/>
                    <a:pt x="9578" y="11584"/>
                    <a:pt x="9586" y="11584"/>
                  </a:cubicBezTo>
                  <a:cubicBezTo>
                    <a:pt x="9601" y="11584"/>
                    <a:pt x="9617" y="11576"/>
                    <a:pt x="9625" y="11576"/>
                  </a:cubicBezTo>
                  <a:cubicBezTo>
                    <a:pt x="9640" y="11568"/>
                    <a:pt x="9656" y="11568"/>
                    <a:pt x="9679" y="11560"/>
                  </a:cubicBezTo>
                  <a:cubicBezTo>
                    <a:pt x="9687" y="11560"/>
                    <a:pt x="9694" y="11545"/>
                    <a:pt x="9702" y="11545"/>
                  </a:cubicBezTo>
                  <a:cubicBezTo>
                    <a:pt x="9726" y="11537"/>
                    <a:pt x="9741" y="11529"/>
                    <a:pt x="9764" y="11529"/>
                  </a:cubicBezTo>
                  <a:lnTo>
                    <a:pt x="9772" y="11529"/>
                  </a:lnTo>
                  <a:cubicBezTo>
                    <a:pt x="9881" y="11490"/>
                    <a:pt x="9998" y="11428"/>
                    <a:pt x="10122" y="11366"/>
                  </a:cubicBezTo>
                  <a:cubicBezTo>
                    <a:pt x="10285" y="11288"/>
                    <a:pt x="10464" y="11179"/>
                    <a:pt x="10635" y="11063"/>
                  </a:cubicBezTo>
                  <a:lnTo>
                    <a:pt x="10635" y="11249"/>
                  </a:lnTo>
                  <a:lnTo>
                    <a:pt x="10635" y="11257"/>
                  </a:lnTo>
                  <a:lnTo>
                    <a:pt x="10635" y="11374"/>
                  </a:lnTo>
                  <a:lnTo>
                    <a:pt x="10635" y="11382"/>
                  </a:lnTo>
                  <a:cubicBezTo>
                    <a:pt x="10635" y="11467"/>
                    <a:pt x="10627" y="11560"/>
                    <a:pt x="10627" y="11654"/>
                  </a:cubicBezTo>
                  <a:lnTo>
                    <a:pt x="10627" y="11677"/>
                  </a:lnTo>
                  <a:cubicBezTo>
                    <a:pt x="10627" y="11724"/>
                    <a:pt x="10620" y="11762"/>
                    <a:pt x="10620" y="11809"/>
                  </a:cubicBezTo>
                  <a:lnTo>
                    <a:pt x="10620" y="11817"/>
                  </a:lnTo>
                  <a:cubicBezTo>
                    <a:pt x="10620" y="11871"/>
                    <a:pt x="10612" y="11918"/>
                    <a:pt x="10612" y="11965"/>
                  </a:cubicBezTo>
                  <a:cubicBezTo>
                    <a:pt x="10612" y="11996"/>
                    <a:pt x="10596" y="12035"/>
                    <a:pt x="10596" y="12066"/>
                  </a:cubicBezTo>
                  <a:cubicBezTo>
                    <a:pt x="10456" y="12112"/>
                    <a:pt x="10270" y="12159"/>
                    <a:pt x="10075" y="12229"/>
                  </a:cubicBezTo>
                  <a:cubicBezTo>
                    <a:pt x="9314" y="12478"/>
                    <a:pt x="8303" y="12890"/>
                    <a:pt x="7774" y="13348"/>
                  </a:cubicBezTo>
                  <a:cubicBezTo>
                    <a:pt x="7774" y="13348"/>
                    <a:pt x="6126" y="14515"/>
                    <a:pt x="5403" y="18122"/>
                  </a:cubicBezTo>
                  <a:cubicBezTo>
                    <a:pt x="5248" y="17873"/>
                    <a:pt x="5139" y="17624"/>
                    <a:pt x="5077" y="17383"/>
                  </a:cubicBezTo>
                  <a:cubicBezTo>
                    <a:pt x="4874" y="16450"/>
                    <a:pt x="4392" y="15315"/>
                    <a:pt x="3903" y="14802"/>
                  </a:cubicBezTo>
                  <a:cubicBezTo>
                    <a:pt x="3667" y="14546"/>
                    <a:pt x="3465" y="14423"/>
                    <a:pt x="3324" y="14423"/>
                  </a:cubicBezTo>
                  <a:cubicBezTo>
                    <a:pt x="3209" y="14423"/>
                    <a:pt x="3135" y="14505"/>
                    <a:pt x="3117" y="14662"/>
                  </a:cubicBezTo>
                  <a:cubicBezTo>
                    <a:pt x="3072" y="14651"/>
                    <a:pt x="3035" y="14644"/>
                    <a:pt x="3003" y="14644"/>
                  </a:cubicBezTo>
                  <a:cubicBezTo>
                    <a:pt x="2991" y="14644"/>
                    <a:pt x="2980" y="14645"/>
                    <a:pt x="2970" y="14647"/>
                  </a:cubicBezTo>
                  <a:cubicBezTo>
                    <a:pt x="2035" y="13645"/>
                    <a:pt x="1694" y="13420"/>
                    <a:pt x="1408" y="13420"/>
                  </a:cubicBezTo>
                  <a:cubicBezTo>
                    <a:pt x="1332" y="13420"/>
                    <a:pt x="1260" y="13436"/>
                    <a:pt x="1182" y="13457"/>
                  </a:cubicBezTo>
                  <a:cubicBezTo>
                    <a:pt x="1013" y="13334"/>
                    <a:pt x="878" y="13284"/>
                    <a:pt x="774" y="13284"/>
                  </a:cubicBezTo>
                  <a:cubicBezTo>
                    <a:pt x="630" y="13284"/>
                    <a:pt x="548" y="13381"/>
                    <a:pt x="521" y="13512"/>
                  </a:cubicBezTo>
                  <a:cubicBezTo>
                    <a:pt x="491" y="13505"/>
                    <a:pt x="463" y="13501"/>
                    <a:pt x="437" y="13501"/>
                  </a:cubicBezTo>
                  <a:cubicBezTo>
                    <a:pt x="237" y="13501"/>
                    <a:pt x="167" y="13702"/>
                    <a:pt x="194" y="13908"/>
                  </a:cubicBezTo>
                  <a:cubicBezTo>
                    <a:pt x="233" y="14219"/>
                    <a:pt x="358" y="14367"/>
                    <a:pt x="358" y="14367"/>
                  </a:cubicBezTo>
                  <a:cubicBezTo>
                    <a:pt x="358" y="14367"/>
                    <a:pt x="0" y="14717"/>
                    <a:pt x="241" y="15191"/>
                  </a:cubicBezTo>
                  <a:cubicBezTo>
                    <a:pt x="171" y="15774"/>
                    <a:pt x="373" y="15883"/>
                    <a:pt x="684" y="16660"/>
                  </a:cubicBezTo>
                  <a:cubicBezTo>
                    <a:pt x="995" y="17438"/>
                    <a:pt x="1928" y="18168"/>
                    <a:pt x="2659" y="18682"/>
                  </a:cubicBezTo>
                  <a:cubicBezTo>
                    <a:pt x="3149" y="19024"/>
                    <a:pt x="3825" y="21644"/>
                    <a:pt x="4509" y="23696"/>
                  </a:cubicBezTo>
                  <a:cubicBezTo>
                    <a:pt x="4548" y="23820"/>
                    <a:pt x="4595" y="23945"/>
                    <a:pt x="4633" y="24077"/>
                  </a:cubicBezTo>
                  <a:lnTo>
                    <a:pt x="4633" y="24085"/>
                  </a:lnTo>
                  <a:cubicBezTo>
                    <a:pt x="4649" y="24139"/>
                    <a:pt x="4672" y="24201"/>
                    <a:pt x="4688" y="24248"/>
                  </a:cubicBezTo>
                  <a:cubicBezTo>
                    <a:pt x="4688" y="24256"/>
                    <a:pt x="4688" y="24256"/>
                    <a:pt x="4703" y="24271"/>
                  </a:cubicBezTo>
                  <a:cubicBezTo>
                    <a:pt x="4742" y="24388"/>
                    <a:pt x="4781" y="24489"/>
                    <a:pt x="4820" y="24598"/>
                  </a:cubicBezTo>
                  <a:cubicBezTo>
                    <a:pt x="4820" y="24606"/>
                    <a:pt x="4828" y="24606"/>
                    <a:pt x="4828" y="24621"/>
                  </a:cubicBezTo>
                  <a:cubicBezTo>
                    <a:pt x="4843" y="24668"/>
                    <a:pt x="4859" y="24707"/>
                    <a:pt x="4874" y="24753"/>
                  </a:cubicBezTo>
                  <a:cubicBezTo>
                    <a:pt x="4874" y="24761"/>
                    <a:pt x="4882" y="24769"/>
                    <a:pt x="4882" y="24784"/>
                  </a:cubicBezTo>
                  <a:lnTo>
                    <a:pt x="4999" y="25072"/>
                  </a:lnTo>
                  <a:cubicBezTo>
                    <a:pt x="4999" y="25088"/>
                    <a:pt x="5014" y="25095"/>
                    <a:pt x="5014" y="25103"/>
                  </a:cubicBezTo>
                  <a:cubicBezTo>
                    <a:pt x="5030" y="25142"/>
                    <a:pt x="5038" y="25173"/>
                    <a:pt x="5061" y="25212"/>
                  </a:cubicBezTo>
                  <a:cubicBezTo>
                    <a:pt x="5061" y="25220"/>
                    <a:pt x="5069" y="25227"/>
                    <a:pt x="5069" y="25243"/>
                  </a:cubicBezTo>
                  <a:cubicBezTo>
                    <a:pt x="5108" y="25329"/>
                    <a:pt x="5147" y="25406"/>
                    <a:pt x="5178" y="25484"/>
                  </a:cubicBezTo>
                  <a:cubicBezTo>
                    <a:pt x="5178" y="25492"/>
                    <a:pt x="5185" y="25500"/>
                    <a:pt x="5185" y="25515"/>
                  </a:cubicBezTo>
                  <a:cubicBezTo>
                    <a:pt x="5193" y="25538"/>
                    <a:pt x="5217" y="25570"/>
                    <a:pt x="5224" y="25601"/>
                  </a:cubicBezTo>
                  <a:cubicBezTo>
                    <a:pt x="5232" y="25608"/>
                    <a:pt x="5232" y="25616"/>
                    <a:pt x="5248" y="25632"/>
                  </a:cubicBezTo>
                  <a:cubicBezTo>
                    <a:pt x="5263" y="25671"/>
                    <a:pt x="5286" y="25694"/>
                    <a:pt x="5294" y="25725"/>
                  </a:cubicBezTo>
                  <a:cubicBezTo>
                    <a:pt x="5310" y="25756"/>
                    <a:pt x="5333" y="25787"/>
                    <a:pt x="5341" y="25811"/>
                  </a:cubicBezTo>
                  <a:cubicBezTo>
                    <a:pt x="5349" y="25826"/>
                    <a:pt x="5349" y="25834"/>
                    <a:pt x="5364" y="25834"/>
                  </a:cubicBezTo>
                  <a:cubicBezTo>
                    <a:pt x="5372" y="25849"/>
                    <a:pt x="5388" y="25873"/>
                    <a:pt x="5403" y="25888"/>
                  </a:cubicBezTo>
                  <a:cubicBezTo>
                    <a:pt x="5411" y="25904"/>
                    <a:pt x="5411" y="25912"/>
                    <a:pt x="5419" y="25912"/>
                  </a:cubicBezTo>
                  <a:cubicBezTo>
                    <a:pt x="5442" y="25943"/>
                    <a:pt x="5458" y="25958"/>
                    <a:pt x="5465" y="25982"/>
                  </a:cubicBezTo>
                  <a:cubicBezTo>
                    <a:pt x="5527" y="26059"/>
                    <a:pt x="5582" y="26114"/>
                    <a:pt x="5644" y="26160"/>
                  </a:cubicBezTo>
                  <a:cubicBezTo>
                    <a:pt x="5496" y="28018"/>
                    <a:pt x="5364" y="30071"/>
                    <a:pt x="5232" y="32286"/>
                  </a:cubicBezTo>
                  <a:cubicBezTo>
                    <a:pt x="5232" y="32333"/>
                    <a:pt x="5224" y="32395"/>
                    <a:pt x="5224" y="32442"/>
                  </a:cubicBezTo>
                  <a:cubicBezTo>
                    <a:pt x="5217" y="32667"/>
                    <a:pt x="5193" y="32901"/>
                    <a:pt x="5185" y="33118"/>
                  </a:cubicBezTo>
                  <a:cubicBezTo>
                    <a:pt x="5341" y="33250"/>
                    <a:pt x="5496" y="33352"/>
                    <a:pt x="5675" y="33460"/>
                  </a:cubicBezTo>
                  <a:lnTo>
                    <a:pt x="5675" y="33523"/>
                  </a:lnTo>
                  <a:lnTo>
                    <a:pt x="5675" y="33530"/>
                  </a:lnTo>
                  <a:cubicBezTo>
                    <a:pt x="5675" y="33608"/>
                    <a:pt x="5683" y="33686"/>
                    <a:pt x="5683" y="33756"/>
                  </a:cubicBezTo>
                  <a:lnTo>
                    <a:pt x="5683" y="33764"/>
                  </a:lnTo>
                  <a:cubicBezTo>
                    <a:pt x="5761" y="35248"/>
                    <a:pt x="5908" y="36943"/>
                    <a:pt x="6072" y="38506"/>
                  </a:cubicBezTo>
                  <a:cubicBezTo>
                    <a:pt x="10394" y="37355"/>
                    <a:pt x="14157" y="34852"/>
                    <a:pt x="16878" y="31462"/>
                  </a:cubicBezTo>
                  <a:cubicBezTo>
                    <a:pt x="16785" y="29635"/>
                    <a:pt x="16769" y="26759"/>
                    <a:pt x="16925" y="24310"/>
                  </a:cubicBezTo>
                  <a:cubicBezTo>
                    <a:pt x="16940" y="24217"/>
                    <a:pt x="16940" y="24131"/>
                    <a:pt x="16948" y="24046"/>
                  </a:cubicBezTo>
                  <a:cubicBezTo>
                    <a:pt x="16948" y="24015"/>
                    <a:pt x="16948" y="23984"/>
                    <a:pt x="16956" y="23960"/>
                  </a:cubicBezTo>
                  <a:cubicBezTo>
                    <a:pt x="16956" y="23898"/>
                    <a:pt x="16963" y="23828"/>
                    <a:pt x="16963" y="23774"/>
                  </a:cubicBezTo>
                  <a:cubicBezTo>
                    <a:pt x="16963" y="23743"/>
                    <a:pt x="16971" y="23704"/>
                    <a:pt x="16971" y="23673"/>
                  </a:cubicBezTo>
                  <a:cubicBezTo>
                    <a:pt x="16971" y="23618"/>
                    <a:pt x="16987" y="23556"/>
                    <a:pt x="16987" y="23509"/>
                  </a:cubicBezTo>
                  <a:cubicBezTo>
                    <a:pt x="16987" y="23470"/>
                    <a:pt x="16994" y="23439"/>
                    <a:pt x="16994" y="23401"/>
                  </a:cubicBezTo>
                  <a:cubicBezTo>
                    <a:pt x="16994" y="23354"/>
                    <a:pt x="17002" y="23299"/>
                    <a:pt x="17002" y="23245"/>
                  </a:cubicBezTo>
                  <a:cubicBezTo>
                    <a:pt x="17002" y="23206"/>
                    <a:pt x="17010" y="23183"/>
                    <a:pt x="17010" y="23144"/>
                  </a:cubicBezTo>
                  <a:cubicBezTo>
                    <a:pt x="17010" y="23090"/>
                    <a:pt x="17026" y="23035"/>
                    <a:pt x="17033" y="22988"/>
                  </a:cubicBezTo>
                  <a:cubicBezTo>
                    <a:pt x="17033" y="22957"/>
                    <a:pt x="17041" y="22919"/>
                    <a:pt x="17041" y="22887"/>
                  </a:cubicBezTo>
                  <a:cubicBezTo>
                    <a:pt x="17049" y="22841"/>
                    <a:pt x="17049" y="22779"/>
                    <a:pt x="17064" y="22732"/>
                  </a:cubicBezTo>
                  <a:cubicBezTo>
                    <a:pt x="17064" y="22701"/>
                    <a:pt x="17072" y="22670"/>
                    <a:pt x="17072" y="22646"/>
                  </a:cubicBezTo>
                  <a:cubicBezTo>
                    <a:pt x="17080" y="22584"/>
                    <a:pt x="17080" y="22538"/>
                    <a:pt x="17088" y="22483"/>
                  </a:cubicBezTo>
                  <a:cubicBezTo>
                    <a:pt x="17655" y="21527"/>
                    <a:pt x="18316" y="20283"/>
                    <a:pt x="18829" y="18868"/>
                  </a:cubicBezTo>
                  <a:cubicBezTo>
                    <a:pt x="19964" y="15758"/>
                    <a:pt x="17585" y="14305"/>
                    <a:pt x="17585" y="14305"/>
                  </a:cubicBezTo>
                  <a:cubicBezTo>
                    <a:pt x="17142" y="13955"/>
                    <a:pt x="15859" y="12999"/>
                    <a:pt x="14895" y="12260"/>
                  </a:cubicBezTo>
                  <a:cubicBezTo>
                    <a:pt x="14794" y="12182"/>
                    <a:pt x="14701" y="12112"/>
                    <a:pt x="14600" y="12035"/>
                  </a:cubicBezTo>
                  <a:lnTo>
                    <a:pt x="14592" y="12027"/>
                  </a:lnTo>
                  <a:cubicBezTo>
                    <a:pt x="14289" y="11794"/>
                    <a:pt x="14033" y="11599"/>
                    <a:pt x="13885" y="11483"/>
                  </a:cubicBezTo>
                  <a:cubicBezTo>
                    <a:pt x="13784" y="11094"/>
                    <a:pt x="13690" y="10612"/>
                    <a:pt x="13613" y="10099"/>
                  </a:cubicBezTo>
                  <a:cubicBezTo>
                    <a:pt x="13737" y="9936"/>
                    <a:pt x="13861" y="9772"/>
                    <a:pt x="13970" y="9586"/>
                  </a:cubicBezTo>
                  <a:cubicBezTo>
                    <a:pt x="14134" y="9314"/>
                    <a:pt x="14281" y="9034"/>
                    <a:pt x="14406" y="8738"/>
                  </a:cubicBezTo>
                  <a:cubicBezTo>
                    <a:pt x="14483" y="8544"/>
                    <a:pt x="14561" y="8342"/>
                    <a:pt x="14631" y="8140"/>
                  </a:cubicBezTo>
                  <a:cubicBezTo>
                    <a:pt x="14701" y="7914"/>
                    <a:pt x="14771" y="7681"/>
                    <a:pt x="14818" y="7456"/>
                  </a:cubicBezTo>
                  <a:cubicBezTo>
                    <a:pt x="14833" y="7440"/>
                    <a:pt x="14849" y="7417"/>
                    <a:pt x="14864" y="7386"/>
                  </a:cubicBezTo>
                  <a:cubicBezTo>
                    <a:pt x="14872" y="7378"/>
                    <a:pt x="14888" y="7362"/>
                    <a:pt x="14895" y="7347"/>
                  </a:cubicBezTo>
                  <a:cubicBezTo>
                    <a:pt x="14911" y="7331"/>
                    <a:pt x="14927" y="7300"/>
                    <a:pt x="14942" y="7269"/>
                  </a:cubicBezTo>
                  <a:cubicBezTo>
                    <a:pt x="14950" y="7261"/>
                    <a:pt x="14965" y="7253"/>
                    <a:pt x="14965" y="7230"/>
                  </a:cubicBezTo>
                  <a:lnTo>
                    <a:pt x="15020" y="7114"/>
                  </a:lnTo>
                  <a:cubicBezTo>
                    <a:pt x="15028" y="7106"/>
                    <a:pt x="15028" y="7098"/>
                    <a:pt x="15043" y="7090"/>
                  </a:cubicBezTo>
                  <a:cubicBezTo>
                    <a:pt x="15059" y="7059"/>
                    <a:pt x="15066" y="7020"/>
                    <a:pt x="15082" y="6989"/>
                  </a:cubicBezTo>
                  <a:cubicBezTo>
                    <a:pt x="15090" y="6981"/>
                    <a:pt x="15090" y="6958"/>
                    <a:pt x="15098" y="6950"/>
                  </a:cubicBezTo>
                  <a:cubicBezTo>
                    <a:pt x="15121" y="6911"/>
                    <a:pt x="15129" y="6865"/>
                    <a:pt x="15152" y="6818"/>
                  </a:cubicBezTo>
                  <a:cubicBezTo>
                    <a:pt x="15160" y="6764"/>
                    <a:pt x="15175" y="6717"/>
                    <a:pt x="15191" y="6678"/>
                  </a:cubicBezTo>
                  <a:cubicBezTo>
                    <a:pt x="15191" y="6663"/>
                    <a:pt x="15199" y="6647"/>
                    <a:pt x="15199" y="6632"/>
                  </a:cubicBezTo>
                  <a:cubicBezTo>
                    <a:pt x="15206" y="6600"/>
                    <a:pt x="15206" y="6569"/>
                    <a:pt x="15214" y="6530"/>
                  </a:cubicBezTo>
                  <a:cubicBezTo>
                    <a:pt x="15214" y="6515"/>
                    <a:pt x="15214" y="6492"/>
                    <a:pt x="15222" y="6484"/>
                  </a:cubicBezTo>
                  <a:cubicBezTo>
                    <a:pt x="15222" y="6453"/>
                    <a:pt x="15238" y="6429"/>
                    <a:pt x="15238" y="6398"/>
                  </a:cubicBezTo>
                  <a:lnTo>
                    <a:pt x="15238" y="6336"/>
                  </a:lnTo>
                  <a:lnTo>
                    <a:pt x="15238" y="6251"/>
                  </a:lnTo>
                  <a:lnTo>
                    <a:pt x="15238" y="6204"/>
                  </a:lnTo>
                  <a:cubicBezTo>
                    <a:pt x="15238" y="6165"/>
                    <a:pt x="15222" y="6126"/>
                    <a:pt x="15222" y="6087"/>
                  </a:cubicBezTo>
                  <a:cubicBezTo>
                    <a:pt x="15222" y="6064"/>
                    <a:pt x="15214" y="6048"/>
                    <a:pt x="15214" y="6025"/>
                  </a:cubicBezTo>
                  <a:cubicBezTo>
                    <a:pt x="15214" y="6010"/>
                    <a:pt x="15206" y="5978"/>
                    <a:pt x="15206" y="5963"/>
                  </a:cubicBezTo>
                  <a:cubicBezTo>
                    <a:pt x="15206" y="5940"/>
                    <a:pt x="15199" y="5908"/>
                    <a:pt x="15191" y="5893"/>
                  </a:cubicBezTo>
                  <a:cubicBezTo>
                    <a:pt x="15191" y="5870"/>
                    <a:pt x="15175" y="5854"/>
                    <a:pt x="15168" y="5831"/>
                  </a:cubicBezTo>
                  <a:cubicBezTo>
                    <a:pt x="15160" y="5815"/>
                    <a:pt x="15160" y="5784"/>
                    <a:pt x="15152" y="5769"/>
                  </a:cubicBezTo>
                  <a:cubicBezTo>
                    <a:pt x="15136" y="5745"/>
                    <a:pt x="15136" y="5737"/>
                    <a:pt x="15129" y="5714"/>
                  </a:cubicBezTo>
                  <a:cubicBezTo>
                    <a:pt x="15121" y="5699"/>
                    <a:pt x="15105" y="5667"/>
                    <a:pt x="15098" y="5652"/>
                  </a:cubicBezTo>
                  <a:cubicBezTo>
                    <a:pt x="15098" y="5636"/>
                    <a:pt x="15090" y="5629"/>
                    <a:pt x="15090" y="5621"/>
                  </a:cubicBezTo>
                  <a:cubicBezTo>
                    <a:pt x="15090" y="5613"/>
                    <a:pt x="15082" y="5613"/>
                    <a:pt x="15082" y="5598"/>
                  </a:cubicBezTo>
                  <a:lnTo>
                    <a:pt x="15082" y="5559"/>
                  </a:lnTo>
                  <a:cubicBezTo>
                    <a:pt x="15090" y="5458"/>
                    <a:pt x="15090" y="5349"/>
                    <a:pt x="15090" y="5240"/>
                  </a:cubicBezTo>
                  <a:lnTo>
                    <a:pt x="15090" y="4929"/>
                  </a:lnTo>
                  <a:cubicBezTo>
                    <a:pt x="15090" y="4618"/>
                    <a:pt x="15082" y="4307"/>
                    <a:pt x="15059" y="4019"/>
                  </a:cubicBezTo>
                  <a:lnTo>
                    <a:pt x="15035" y="3670"/>
                  </a:lnTo>
                  <a:cubicBezTo>
                    <a:pt x="13496" y="2192"/>
                    <a:pt x="11747" y="956"/>
                    <a:pt x="9811" y="0"/>
                  </a:cubicBezTo>
                  <a:close/>
                </a:path>
              </a:pathLst>
            </a:custGeom>
            <a:solidFill>
              <a:srgbClr val="5E1D17">
                <a:alpha val="7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g2add99aec68_0_86"/>
            <p:cNvSpPr/>
            <p:nvPr/>
          </p:nvSpPr>
          <p:spPr>
            <a:xfrm>
              <a:off x="5037575" y="4035450"/>
              <a:ext cx="182125" cy="320525"/>
            </a:xfrm>
            <a:custGeom>
              <a:rect b="b" l="l" r="r" t="t"/>
              <a:pathLst>
                <a:path extrusionOk="0" h="12821" w="7285">
                  <a:moveTo>
                    <a:pt x="440" y="0"/>
                  </a:moveTo>
                  <a:cubicBezTo>
                    <a:pt x="236" y="0"/>
                    <a:pt x="164" y="204"/>
                    <a:pt x="195" y="412"/>
                  </a:cubicBezTo>
                  <a:cubicBezTo>
                    <a:pt x="234" y="723"/>
                    <a:pt x="358" y="870"/>
                    <a:pt x="358" y="870"/>
                  </a:cubicBezTo>
                  <a:cubicBezTo>
                    <a:pt x="358" y="870"/>
                    <a:pt x="0" y="1220"/>
                    <a:pt x="241" y="1694"/>
                  </a:cubicBezTo>
                  <a:cubicBezTo>
                    <a:pt x="171" y="2277"/>
                    <a:pt x="373" y="2386"/>
                    <a:pt x="684" y="3164"/>
                  </a:cubicBezTo>
                  <a:cubicBezTo>
                    <a:pt x="995" y="3941"/>
                    <a:pt x="1928" y="4664"/>
                    <a:pt x="2659" y="5185"/>
                  </a:cubicBezTo>
                  <a:cubicBezTo>
                    <a:pt x="3390" y="5698"/>
                    <a:pt x="4572" y="11358"/>
                    <a:pt x="5466" y="12493"/>
                  </a:cubicBezTo>
                  <a:cubicBezTo>
                    <a:pt x="5649" y="12728"/>
                    <a:pt x="5843" y="12821"/>
                    <a:pt x="6044" y="12821"/>
                  </a:cubicBezTo>
                  <a:cubicBezTo>
                    <a:pt x="6082" y="12821"/>
                    <a:pt x="6120" y="12818"/>
                    <a:pt x="6157" y="12811"/>
                  </a:cubicBezTo>
                  <a:cubicBezTo>
                    <a:pt x="6857" y="11832"/>
                    <a:pt x="7160" y="10122"/>
                    <a:pt x="7285" y="8722"/>
                  </a:cubicBezTo>
                  <a:cubicBezTo>
                    <a:pt x="7277" y="8707"/>
                    <a:pt x="7261" y="8699"/>
                    <a:pt x="7254" y="8699"/>
                  </a:cubicBezTo>
                  <a:cubicBezTo>
                    <a:pt x="6150" y="7875"/>
                    <a:pt x="4960" y="5045"/>
                    <a:pt x="4758" y="4112"/>
                  </a:cubicBezTo>
                  <a:cubicBezTo>
                    <a:pt x="4556" y="3179"/>
                    <a:pt x="4066" y="2044"/>
                    <a:pt x="3584" y="1531"/>
                  </a:cubicBezTo>
                  <a:cubicBezTo>
                    <a:pt x="3342" y="1277"/>
                    <a:pt x="3138" y="1155"/>
                    <a:pt x="2996" y="1155"/>
                  </a:cubicBezTo>
                  <a:cubicBezTo>
                    <a:pt x="2851" y="1155"/>
                    <a:pt x="2772" y="1283"/>
                    <a:pt x="2783" y="1531"/>
                  </a:cubicBezTo>
                  <a:cubicBezTo>
                    <a:pt x="1730" y="384"/>
                    <a:pt x="1365" y="147"/>
                    <a:pt x="1063" y="147"/>
                  </a:cubicBezTo>
                  <a:cubicBezTo>
                    <a:pt x="990" y="147"/>
                    <a:pt x="921" y="160"/>
                    <a:pt x="848" y="178"/>
                  </a:cubicBezTo>
                  <a:cubicBezTo>
                    <a:pt x="677" y="51"/>
                    <a:pt x="542" y="0"/>
                    <a:pt x="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g2add99aec68_0_86"/>
            <p:cNvSpPr/>
            <p:nvPr/>
          </p:nvSpPr>
          <p:spPr>
            <a:xfrm>
              <a:off x="5149900" y="4216575"/>
              <a:ext cx="70000" cy="139600"/>
            </a:xfrm>
            <a:custGeom>
              <a:rect b="b" l="l" r="r" t="t"/>
              <a:pathLst>
                <a:path extrusionOk="0" h="5584" w="2800">
                  <a:moveTo>
                    <a:pt x="1268" y="0"/>
                  </a:moveTo>
                  <a:lnTo>
                    <a:pt x="1268" y="0"/>
                  </a:lnTo>
                  <a:cubicBezTo>
                    <a:pt x="1297" y="2528"/>
                    <a:pt x="594" y="2969"/>
                    <a:pt x="108" y="2969"/>
                  </a:cubicBezTo>
                  <a:cubicBezTo>
                    <a:pt x="71" y="2969"/>
                    <a:pt x="35" y="2966"/>
                    <a:pt x="1" y="2962"/>
                  </a:cubicBezTo>
                  <a:lnTo>
                    <a:pt x="1" y="2962"/>
                  </a:lnTo>
                  <a:cubicBezTo>
                    <a:pt x="343" y="3996"/>
                    <a:pt x="677" y="4875"/>
                    <a:pt x="973" y="5255"/>
                  </a:cubicBezTo>
                  <a:cubicBezTo>
                    <a:pt x="1163" y="5491"/>
                    <a:pt x="1358" y="5584"/>
                    <a:pt x="1559" y="5584"/>
                  </a:cubicBezTo>
                  <a:cubicBezTo>
                    <a:pt x="1597" y="5584"/>
                    <a:pt x="1634" y="5580"/>
                    <a:pt x="1672" y="5574"/>
                  </a:cubicBezTo>
                  <a:cubicBezTo>
                    <a:pt x="2372" y="4595"/>
                    <a:pt x="2675" y="2884"/>
                    <a:pt x="2800" y="1485"/>
                  </a:cubicBezTo>
                  <a:cubicBezTo>
                    <a:pt x="2784" y="1469"/>
                    <a:pt x="2776" y="1469"/>
                    <a:pt x="2761" y="1454"/>
                  </a:cubicBezTo>
                  <a:cubicBezTo>
                    <a:pt x="2403" y="1182"/>
                    <a:pt x="2038" y="700"/>
                    <a:pt x="1688" y="132"/>
                  </a:cubicBezTo>
                  <a:cubicBezTo>
                    <a:pt x="1548" y="86"/>
                    <a:pt x="1416" y="39"/>
                    <a:pt x="126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g2add99aec68_0_86"/>
            <p:cNvSpPr/>
            <p:nvPr/>
          </p:nvSpPr>
          <p:spPr>
            <a:xfrm>
              <a:off x="5172075" y="4426425"/>
              <a:ext cx="263550" cy="363700"/>
            </a:xfrm>
            <a:custGeom>
              <a:rect b="b" l="l" r="r" t="t"/>
              <a:pathLst>
                <a:path extrusionOk="0" h="14548" w="10542">
                  <a:moveTo>
                    <a:pt x="3502" y="1"/>
                  </a:moveTo>
                  <a:cubicBezTo>
                    <a:pt x="1782" y="1"/>
                    <a:pt x="395" y="388"/>
                    <a:pt x="288" y="1604"/>
                  </a:cubicBezTo>
                  <a:cubicBezTo>
                    <a:pt x="0" y="4954"/>
                    <a:pt x="1298" y="14548"/>
                    <a:pt x="1298" y="14548"/>
                  </a:cubicBezTo>
                  <a:lnTo>
                    <a:pt x="10068" y="14548"/>
                  </a:lnTo>
                  <a:cubicBezTo>
                    <a:pt x="10068" y="14548"/>
                    <a:pt x="9959" y="9798"/>
                    <a:pt x="10068" y="7885"/>
                  </a:cubicBezTo>
                  <a:cubicBezTo>
                    <a:pt x="10177" y="5965"/>
                    <a:pt x="10542" y="1184"/>
                    <a:pt x="10542" y="1184"/>
                  </a:cubicBezTo>
                  <a:cubicBezTo>
                    <a:pt x="10542" y="1184"/>
                    <a:pt x="6511" y="1"/>
                    <a:pt x="3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g2add99aec68_0_86"/>
            <p:cNvSpPr/>
            <p:nvPr/>
          </p:nvSpPr>
          <p:spPr>
            <a:xfrm>
              <a:off x="5211725" y="4480700"/>
              <a:ext cx="29550" cy="171625"/>
            </a:xfrm>
            <a:custGeom>
              <a:rect b="b" l="l" r="r" t="t"/>
              <a:pathLst>
                <a:path extrusionOk="0" h="6865" w="1182">
                  <a:moveTo>
                    <a:pt x="70" y="0"/>
                  </a:moveTo>
                  <a:cubicBezTo>
                    <a:pt x="70" y="0"/>
                    <a:pt x="0" y="5839"/>
                    <a:pt x="972" y="6865"/>
                  </a:cubicBezTo>
                  <a:lnTo>
                    <a:pt x="1182" y="51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5E1D17">
                <a:alpha val="145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g2add99aec68_0_86"/>
            <p:cNvSpPr/>
            <p:nvPr/>
          </p:nvSpPr>
          <p:spPr>
            <a:xfrm>
              <a:off x="5233275" y="4652700"/>
              <a:ext cx="9375" cy="137625"/>
            </a:xfrm>
            <a:custGeom>
              <a:rect b="b" l="l" r="r" t="t"/>
              <a:pathLst>
                <a:path extrusionOk="0" fill="none" h="5505" w="375">
                  <a:moveTo>
                    <a:pt x="118" y="0"/>
                  </a:moveTo>
                  <a:cubicBezTo>
                    <a:pt x="118" y="0"/>
                    <a:pt x="1" y="2791"/>
                    <a:pt x="374" y="5505"/>
                  </a:cubicBezTo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g2add99aec68_0_86"/>
            <p:cNvSpPr/>
            <p:nvPr/>
          </p:nvSpPr>
          <p:spPr>
            <a:xfrm>
              <a:off x="5369325" y="4542100"/>
              <a:ext cx="22575" cy="248225"/>
            </a:xfrm>
            <a:custGeom>
              <a:rect b="b" l="l" r="r" t="t"/>
              <a:pathLst>
                <a:path extrusionOk="0" h="9929" w="903">
                  <a:moveTo>
                    <a:pt x="125" y="1"/>
                  </a:moveTo>
                  <a:cubicBezTo>
                    <a:pt x="1" y="4285"/>
                    <a:pt x="63" y="8141"/>
                    <a:pt x="102" y="9929"/>
                  </a:cubicBezTo>
                  <a:lnTo>
                    <a:pt x="763" y="9929"/>
                  </a:lnTo>
                  <a:cubicBezTo>
                    <a:pt x="460" y="6539"/>
                    <a:pt x="903" y="1"/>
                    <a:pt x="903" y="1"/>
                  </a:cubicBezTo>
                  <a:close/>
                </a:path>
              </a:pathLst>
            </a:custGeom>
            <a:solidFill>
              <a:srgbClr val="5E1D17">
                <a:alpha val="145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g2add99aec68_0_86"/>
            <p:cNvSpPr/>
            <p:nvPr/>
          </p:nvSpPr>
          <p:spPr>
            <a:xfrm>
              <a:off x="5177700" y="4438525"/>
              <a:ext cx="257925" cy="153325"/>
            </a:xfrm>
            <a:custGeom>
              <a:rect b="b" l="l" r="r" t="t"/>
              <a:pathLst>
                <a:path extrusionOk="0" h="6133" w="10317">
                  <a:moveTo>
                    <a:pt x="809" y="0"/>
                  </a:moveTo>
                  <a:cubicBezTo>
                    <a:pt x="381" y="257"/>
                    <a:pt x="109" y="614"/>
                    <a:pt x="70" y="1128"/>
                  </a:cubicBezTo>
                  <a:cubicBezTo>
                    <a:pt x="1" y="1936"/>
                    <a:pt x="16" y="3102"/>
                    <a:pt x="94" y="4408"/>
                  </a:cubicBezTo>
                  <a:cubicBezTo>
                    <a:pt x="1020" y="4948"/>
                    <a:pt x="3516" y="6133"/>
                    <a:pt x="7695" y="6133"/>
                  </a:cubicBezTo>
                  <a:cubicBezTo>
                    <a:pt x="8392" y="6133"/>
                    <a:pt x="9137" y="6100"/>
                    <a:pt x="9928" y="6025"/>
                  </a:cubicBezTo>
                  <a:cubicBezTo>
                    <a:pt x="10084" y="3825"/>
                    <a:pt x="10317" y="700"/>
                    <a:pt x="10317" y="700"/>
                  </a:cubicBezTo>
                  <a:cubicBezTo>
                    <a:pt x="10317" y="700"/>
                    <a:pt x="9998" y="607"/>
                    <a:pt x="9477" y="474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rgbClr val="5E1D17">
                <a:alpha val="7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g2add99aec68_0_86"/>
            <p:cNvSpPr/>
            <p:nvPr/>
          </p:nvSpPr>
          <p:spPr>
            <a:xfrm>
              <a:off x="5169350" y="4031925"/>
              <a:ext cx="62600" cy="191475"/>
            </a:xfrm>
            <a:custGeom>
              <a:rect b="b" l="l" r="r" t="t"/>
              <a:pathLst>
                <a:path extrusionOk="0" h="7659" w="2504">
                  <a:moveTo>
                    <a:pt x="2504" y="1"/>
                  </a:moveTo>
                  <a:cubicBezTo>
                    <a:pt x="2503" y="1"/>
                    <a:pt x="653" y="1315"/>
                    <a:pt x="0" y="5450"/>
                  </a:cubicBezTo>
                  <a:lnTo>
                    <a:pt x="1905" y="7658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g2add99aec68_0_86"/>
            <p:cNvSpPr/>
            <p:nvPr/>
          </p:nvSpPr>
          <p:spPr>
            <a:xfrm>
              <a:off x="5167200" y="3981775"/>
              <a:ext cx="331400" cy="577625"/>
            </a:xfrm>
            <a:custGeom>
              <a:rect b="b" l="l" r="r" t="t"/>
              <a:pathLst>
                <a:path extrusionOk="0" h="23105" w="13256">
                  <a:moveTo>
                    <a:pt x="8591" y="1"/>
                  </a:moveTo>
                  <a:lnTo>
                    <a:pt x="5870" y="584"/>
                  </a:lnTo>
                  <a:cubicBezTo>
                    <a:pt x="5870" y="584"/>
                    <a:pt x="3515" y="1206"/>
                    <a:pt x="2590" y="2007"/>
                  </a:cubicBezTo>
                  <a:cubicBezTo>
                    <a:pt x="1353" y="3981"/>
                    <a:pt x="623" y="10807"/>
                    <a:pt x="1" y="21792"/>
                  </a:cubicBezTo>
                  <a:cubicBezTo>
                    <a:pt x="1220" y="22787"/>
                    <a:pt x="3085" y="23105"/>
                    <a:pt x="4972" y="23105"/>
                  </a:cubicBezTo>
                  <a:cubicBezTo>
                    <a:pt x="8321" y="23105"/>
                    <a:pt x="11740" y="22103"/>
                    <a:pt x="11740" y="22103"/>
                  </a:cubicBezTo>
                  <a:cubicBezTo>
                    <a:pt x="11740" y="22103"/>
                    <a:pt x="11390" y="12121"/>
                    <a:pt x="12323" y="9190"/>
                  </a:cubicBezTo>
                  <a:cubicBezTo>
                    <a:pt x="13256" y="6251"/>
                    <a:pt x="13217" y="3523"/>
                    <a:pt x="12463" y="2939"/>
                  </a:cubicBezTo>
                  <a:cubicBezTo>
                    <a:pt x="11701" y="2356"/>
                    <a:pt x="8591" y="1"/>
                    <a:pt x="8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g2add99aec68_0_86"/>
            <p:cNvSpPr/>
            <p:nvPr/>
          </p:nvSpPr>
          <p:spPr>
            <a:xfrm>
              <a:off x="5266125" y="3982175"/>
              <a:ext cx="145225" cy="97225"/>
            </a:xfrm>
            <a:custGeom>
              <a:rect b="b" l="l" r="r" t="t"/>
              <a:pathLst>
                <a:path extrusionOk="0" h="3889" w="5809">
                  <a:moveTo>
                    <a:pt x="4634" y="0"/>
                  </a:moveTo>
                  <a:lnTo>
                    <a:pt x="1913" y="583"/>
                  </a:lnTo>
                  <a:cubicBezTo>
                    <a:pt x="1913" y="583"/>
                    <a:pt x="1493" y="684"/>
                    <a:pt x="941" y="879"/>
                  </a:cubicBezTo>
                  <a:cubicBezTo>
                    <a:pt x="599" y="1726"/>
                    <a:pt x="1" y="3351"/>
                    <a:pt x="351" y="3654"/>
                  </a:cubicBezTo>
                  <a:cubicBezTo>
                    <a:pt x="520" y="3801"/>
                    <a:pt x="833" y="3888"/>
                    <a:pt x="1243" y="3888"/>
                  </a:cubicBezTo>
                  <a:cubicBezTo>
                    <a:pt x="1981" y="3888"/>
                    <a:pt x="3032" y="3607"/>
                    <a:pt x="4121" y="2892"/>
                  </a:cubicBezTo>
                  <a:cubicBezTo>
                    <a:pt x="5178" y="2200"/>
                    <a:pt x="5629" y="1400"/>
                    <a:pt x="5808" y="879"/>
                  </a:cubicBezTo>
                  <a:cubicBezTo>
                    <a:pt x="5147" y="389"/>
                    <a:pt x="4634" y="0"/>
                    <a:pt x="4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g2add99aec68_0_86"/>
            <p:cNvSpPr/>
            <p:nvPr/>
          </p:nvSpPr>
          <p:spPr>
            <a:xfrm>
              <a:off x="5279425" y="3860800"/>
              <a:ext cx="112100" cy="203700"/>
            </a:xfrm>
            <a:custGeom>
              <a:rect b="b" l="l" r="r" t="t"/>
              <a:pathLst>
                <a:path extrusionOk="0" h="8148" w="4484">
                  <a:moveTo>
                    <a:pt x="3306" y="0"/>
                  </a:moveTo>
                  <a:cubicBezTo>
                    <a:pt x="2942" y="0"/>
                    <a:pt x="2462" y="471"/>
                    <a:pt x="2462" y="471"/>
                  </a:cubicBezTo>
                  <a:lnTo>
                    <a:pt x="977" y="4078"/>
                  </a:lnTo>
                  <a:cubicBezTo>
                    <a:pt x="977" y="4078"/>
                    <a:pt x="1055" y="6006"/>
                    <a:pt x="643" y="6682"/>
                  </a:cubicBezTo>
                  <a:cubicBezTo>
                    <a:pt x="304" y="7222"/>
                    <a:pt x="0" y="8148"/>
                    <a:pt x="674" y="8148"/>
                  </a:cubicBezTo>
                  <a:cubicBezTo>
                    <a:pt x="835" y="8148"/>
                    <a:pt x="1051" y="8095"/>
                    <a:pt x="1335" y="7973"/>
                  </a:cubicBezTo>
                  <a:cubicBezTo>
                    <a:pt x="2812" y="7328"/>
                    <a:pt x="4483" y="6387"/>
                    <a:pt x="4413" y="5462"/>
                  </a:cubicBezTo>
                  <a:cubicBezTo>
                    <a:pt x="4048" y="4474"/>
                    <a:pt x="3745" y="2018"/>
                    <a:pt x="3706" y="657"/>
                  </a:cubicBezTo>
                  <a:cubicBezTo>
                    <a:pt x="3689" y="158"/>
                    <a:pt x="3517" y="0"/>
                    <a:pt x="3306" y="0"/>
                  </a:cubicBezTo>
                  <a:close/>
                </a:path>
              </a:pathLst>
            </a:custGeom>
            <a:solidFill>
              <a:srgbClr val="8E46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g2add99aec68_0_86"/>
            <p:cNvSpPr/>
            <p:nvPr/>
          </p:nvSpPr>
          <p:spPr>
            <a:xfrm>
              <a:off x="5302100" y="3930850"/>
              <a:ext cx="46475" cy="74075"/>
            </a:xfrm>
            <a:custGeom>
              <a:rect b="b" l="l" r="r" t="t"/>
              <a:pathLst>
                <a:path extrusionOk="0" h="2963" w="1859">
                  <a:moveTo>
                    <a:pt x="1858" y="1"/>
                  </a:moveTo>
                  <a:lnTo>
                    <a:pt x="389" y="506"/>
                  </a:lnTo>
                  <a:lnTo>
                    <a:pt x="70" y="1276"/>
                  </a:lnTo>
                  <a:cubicBezTo>
                    <a:pt x="70" y="1276"/>
                    <a:pt x="109" y="2178"/>
                    <a:pt x="0" y="2963"/>
                  </a:cubicBezTo>
                  <a:cubicBezTo>
                    <a:pt x="1236" y="1805"/>
                    <a:pt x="1858" y="1"/>
                    <a:pt x="1858" y="1"/>
                  </a:cubicBezTo>
                  <a:close/>
                </a:path>
              </a:pathLst>
            </a:custGeom>
            <a:solidFill>
              <a:srgbClr val="5E1D17">
                <a:alpha val="145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g2add99aec68_0_86"/>
            <p:cNvSpPr/>
            <p:nvPr/>
          </p:nvSpPr>
          <p:spPr>
            <a:xfrm>
              <a:off x="5301900" y="4187600"/>
              <a:ext cx="180000" cy="191350"/>
            </a:xfrm>
            <a:custGeom>
              <a:rect b="b" l="l" r="r" t="t"/>
              <a:pathLst>
                <a:path extrusionOk="0" h="7654" w="7200">
                  <a:moveTo>
                    <a:pt x="7199" y="1"/>
                  </a:moveTo>
                  <a:lnTo>
                    <a:pt x="3273" y="2263"/>
                  </a:lnTo>
                  <a:lnTo>
                    <a:pt x="0" y="6018"/>
                  </a:lnTo>
                  <a:cubicBezTo>
                    <a:pt x="0" y="6018"/>
                    <a:pt x="905" y="7654"/>
                    <a:pt x="1754" y="7654"/>
                  </a:cubicBezTo>
                  <a:cubicBezTo>
                    <a:pt x="1823" y="7654"/>
                    <a:pt x="1892" y="7643"/>
                    <a:pt x="1959" y="7619"/>
                  </a:cubicBezTo>
                  <a:cubicBezTo>
                    <a:pt x="2853" y="7308"/>
                    <a:pt x="4509" y="5412"/>
                    <a:pt x="4509" y="5412"/>
                  </a:cubicBezTo>
                  <a:cubicBezTo>
                    <a:pt x="4509" y="5412"/>
                    <a:pt x="4689" y="5442"/>
                    <a:pt x="4941" y="5442"/>
                  </a:cubicBezTo>
                  <a:cubicBezTo>
                    <a:pt x="5413" y="5442"/>
                    <a:pt x="6140" y="5336"/>
                    <a:pt x="6414" y="4727"/>
                  </a:cubicBezTo>
                  <a:cubicBezTo>
                    <a:pt x="6507" y="3173"/>
                    <a:pt x="6663" y="1789"/>
                    <a:pt x="6927" y="965"/>
                  </a:cubicBezTo>
                  <a:cubicBezTo>
                    <a:pt x="7036" y="646"/>
                    <a:pt x="7121" y="319"/>
                    <a:pt x="7199" y="1"/>
                  </a:cubicBezTo>
                  <a:close/>
                </a:path>
              </a:pathLst>
            </a:custGeom>
            <a:solidFill>
              <a:srgbClr val="5E1D17">
                <a:alpha val="7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g2add99aec68_0_86"/>
            <p:cNvSpPr/>
            <p:nvPr/>
          </p:nvSpPr>
          <p:spPr>
            <a:xfrm>
              <a:off x="5199075" y="3754975"/>
              <a:ext cx="165425" cy="234625"/>
            </a:xfrm>
            <a:custGeom>
              <a:rect b="b" l="l" r="r" t="t"/>
              <a:pathLst>
                <a:path extrusionOk="0" h="9385" w="6617">
                  <a:moveTo>
                    <a:pt x="6484" y="0"/>
                  </a:moveTo>
                  <a:cubicBezTo>
                    <a:pt x="6484" y="0"/>
                    <a:pt x="693" y="1096"/>
                    <a:pt x="71" y="1936"/>
                  </a:cubicBezTo>
                  <a:cubicBezTo>
                    <a:pt x="71" y="1936"/>
                    <a:pt x="1" y="3693"/>
                    <a:pt x="654" y="4937"/>
                  </a:cubicBezTo>
                  <a:cubicBezTo>
                    <a:pt x="926" y="6142"/>
                    <a:pt x="895" y="6912"/>
                    <a:pt x="1167" y="7666"/>
                  </a:cubicBezTo>
                  <a:cubicBezTo>
                    <a:pt x="1417" y="8367"/>
                    <a:pt x="2142" y="9384"/>
                    <a:pt x="2850" y="9384"/>
                  </a:cubicBezTo>
                  <a:cubicBezTo>
                    <a:pt x="2911" y="9384"/>
                    <a:pt x="2972" y="9377"/>
                    <a:pt x="3033" y="9360"/>
                  </a:cubicBezTo>
                  <a:cubicBezTo>
                    <a:pt x="3787" y="9151"/>
                    <a:pt x="6212" y="7868"/>
                    <a:pt x="6617" y="5318"/>
                  </a:cubicBezTo>
                  <a:lnTo>
                    <a:pt x="6484" y="0"/>
                  </a:lnTo>
                  <a:close/>
                </a:path>
              </a:pathLst>
            </a:custGeom>
            <a:solidFill>
              <a:srgbClr val="8E46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g2add99aec68_0_86"/>
            <p:cNvSpPr/>
            <p:nvPr/>
          </p:nvSpPr>
          <p:spPr>
            <a:xfrm>
              <a:off x="5222200" y="3917650"/>
              <a:ext cx="20450" cy="19850"/>
            </a:xfrm>
            <a:custGeom>
              <a:rect b="b" l="l" r="r" t="t"/>
              <a:pathLst>
                <a:path extrusionOk="0" h="794" w="818">
                  <a:moveTo>
                    <a:pt x="817" y="0"/>
                  </a:moveTo>
                  <a:lnTo>
                    <a:pt x="1" y="24"/>
                  </a:lnTo>
                  <a:cubicBezTo>
                    <a:pt x="40" y="296"/>
                    <a:pt x="79" y="545"/>
                    <a:pt x="141" y="793"/>
                  </a:cubicBezTo>
                  <a:cubicBezTo>
                    <a:pt x="646" y="490"/>
                    <a:pt x="817" y="0"/>
                    <a:pt x="817" y="0"/>
                  </a:cubicBezTo>
                  <a:close/>
                </a:path>
              </a:pathLst>
            </a:custGeom>
            <a:solidFill>
              <a:srgbClr val="5E1D17">
                <a:alpha val="145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g2add99aec68_0_86"/>
            <p:cNvSpPr/>
            <p:nvPr/>
          </p:nvSpPr>
          <p:spPr>
            <a:xfrm>
              <a:off x="5236975" y="3827600"/>
              <a:ext cx="66875" cy="17775"/>
            </a:xfrm>
            <a:custGeom>
              <a:rect b="b" l="l" r="r" t="t"/>
              <a:pathLst>
                <a:path extrusionOk="0" h="711" w="2675">
                  <a:moveTo>
                    <a:pt x="975" y="1"/>
                  </a:moveTo>
                  <a:cubicBezTo>
                    <a:pt x="707" y="1"/>
                    <a:pt x="430" y="33"/>
                    <a:pt x="148" y="88"/>
                  </a:cubicBezTo>
                  <a:cubicBezTo>
                    <a:pt x="94" y="96"/>
                    <a:pt x="47" y="135"/>
                    <a:pt x="40" y="182"/>
                  </a:cubicBezTo>
                  <a:cubicBezTo>
                    <a:pt x="1" y="360"/>
                    <a:pt x="71" y="493"/>
                    <a:pt x="125" y="586"/>
                  </a:cubicBezTo>
                  <a:cubicBezTo>
                    <a:pt x="154" y="621"/>
                    <a:pt x="201" y="638"/>
                    <a:pt x="242" y="638"/>
                  </a:cubicBezTo>
                  <a:cubicBezTo>
                    <a:pt x="256" y="638"/>
                    <a:pt x="269" y="636"/>
                    <a:pt x="281" y="633"/>
                  </a:cubicBezTo>
                  <a:cubicBezTo>
                    <a:pt x="457" y="569"/>
                    <a:pt x="898" y="440"/>
                    <a:pt x="1435" y="440"/>
                  </a:cubicBezTo>
                  <a:cubicBezTo>
                    <a:pt x="1820" y="440"/>
                    <a:pt x="2253" y="506"/>
                    <a:pt x="2675" y="710"/>
                  </a:cubicBezTo>
                  <a:cubicBezTo>
                    <a:pt x="2209" y="189"/>
                    <a:pt x="1618" y="1"/>
                    <a:pt x="975" y="1"/>
                  </a:cubicBezTo>
                  <a:close/>
                </a:path>
              </a:pathLst>
            </a:custGeom>
            <a:solidFill>
              <a:srgbClr val="5E1D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g2add99aec68_0_86"/>
            <p:cNvSpPr/>
            <p:nvPr/>
          </p:nvSpPr>
          <p:spPr>
            <a:xfrm>
              <a:off x="5251350" y="3863800"/>
              <a:ext cx="47075" cy="15825"/>
            </a:xfrm>
            <a:custGeom>
              <a:rect b="b" l="l" r="r" t="t"/>
              <a:pathLst>
                <a:path extrusionOk="0" h="633" w="1883">
                  <a:moveTo>
                    <a:pt x="1882" y="1"/>
                  </a:moveTo>
                  <a:lnTo>
                    <a:pt x="1882" y="1"/>
                  </a:lnTo>
                  <a:cubicBezTo>
                    <a:pt x="1392" y="350"/>
                    <a:pt x="804" y="418"/>
                    <a:pt x="418" y="418"/>
                  </a:cubicBezTo>
                  <a:cubicBezTo>
                    <a:pt x="167" y="418"/>
                    <a:pt x="1" y="390"/>
                    <a:pt x="1" y="390"/>
                  </a:cubicBezTo>
                  <a:lnTo>
                    <a:pt x="1" y="390"/>
                  </a:lnTo>
                  <a:cubicBezTo>
                    <a:pt x="184" y="563"/>
                    <a:pt x="405" y="633"/>
                    <a:pt x="633" y="633"/>
                  </a:cubicBezTo>
                  <a:cubicBezTo>
                    <a:pt x="1113" y="633"/>
                    <a:pt x="1624" y="322"/>
                    <a:pt x="1882" y="1"/>
                  </a:cubicBezTo>
                  <a:close/>
                </a:path>
              </a:pathLst>
            </a:custGeom>
            <a:solidFill>
              <a:srgbClr val="5E1D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g2add99aec68_0_86"/>
            <p:cNvSpPr/>
            <p:nvPr/>
          </p:nvSpPr>
          <p:spPr>
            <a:xfrm>
              <a:off x="5203150" y="3837500"/>
              <a:ext cx="12675" cy="16025"/>
            </a:xfrm>
            <a:custGeom>
              <a:rect b="b" l="l" r="r" t="t"/>
              <a:pathLst>
                <a:path extrusionOk="0" h="641" w="507">
                  <a:moveTo>
                    <a:pt x="148" y="1"/>
                  </a:moveTo>
                  <a:cubicBezTo>
                    <a:pt x="99" y="1"/>
                    <a:pt x="54" y="11"/>
                    <a:pt x="1" y="34"/>
                  </a:cubicBezTo>
                  <a:cubicBezTo>
                    <a:pt x="32" y="229"/>
                    <a:pt x="71" y="431"/>
                    <a:pt x="125" y="641"/>
                  </a:cubicBezTo>
                  <a:cubicBezTo>
                    <a:pt x="234" y="602"/>
                    <a:pt x="374" y="555"/>
                    <a:pt x="421" y="524"/>
                  </a:cubicBezTo>
                  <a:cubicBezTo>
                    <a:pt x="506" y="470"/>
                    <a:pt x="436" y="42"/>
                    <a:pt x="195" y="3"/>
                  </a:cubicBezTo>
                  <a:cubicBezTo>
                    <a:pt x="179" y="1"/>
                    <a:pt x="163" y="1"/>
                    <a:pt x="148" y="1"/>
                  </a:cubicBezTo>
                  <a:close/>
                </a:path>
              </a:pathLst>
            </a:custGeom>
            <a:solidFill>
              <a:srgbClr val="5E1D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g2add99aec68_0_86"/>
            <p:cNvSpPr/>
            <p:nvPr/>
          </p:nvSpPr>
          <p:spPr>
            <a:xfrm>
              <a:off x="5407225" y="4247650"/>
              <a:ext cx="21425" cy="299350"/>
            </a:xfrm>
            <a:custGeom>
              <a:rect b="b" l="l" r="r" t="t"/>
              <a:pathLst>
                <a:path extrusionOk="0" fill="none" h="11974" w="857">
                  <a:moveTo>
                    <a:pt x="856" y="1"/>
                  </a:moveTo>
                  <a:cubicBezTo>
                    <a:pt x="856" y="1"/>
                    <a:pt x="1" y="2877"/>
                    <a:pt x="1" y="11973"/>
                  </a:cubicBezTo>
                </a:path>
              </a:pathLst>
            </a:custGeom>
            <a:solidFill>
              <a:srgbClr val="5E1D17">
                <a:alpha val="7060"/>
              </a:srgbClr>
            </a:solidFill>
            <a:ln cap="flat" cmpd="sng" w="9525">
              <a:solidFill>
                <a:schemeClr val="accent2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g2add99aec68_0_86"/>
            <p:cNvSpPr/>
            <p:nvPr/>
          </p:nvSpPr>
          <p:spPr>
            <a:xfrm>
              <a:off x="5046900" y="4040475"/>
              <a:ext cx="99350" cy="148900"/>
            </a:xfrm>
            <a:custGeom>
              <a:rect b="b" l="l" r="r" t="t"/>
              <a:pathLst>
                <a:path extrusionOk="0" h="5956" w="3974">
                  <a:moveTo>
                    <a:pt x="140" y="1"/>
                  </a:moveTo>
                  <a:cubicBezTo>
                    <a:pt x="140" y="1"/>
                    <a:pt x="0" y="273"/>
                    <a:pt x="102" y="436"/>
                  </a:cubicBezTo>
                  <a:cubicBezTo>
                    <a:pt x="24" y="871"/>
                    <a:pt x="39" y="1291"/>
                    <a:pt x="156" y="1447"/>
                  </a:cubicBezTo>
                  <a:cubicBezTo>
                    <a:pt x="86" y="1952"/>
                    <a:pt x="358" y="2706"/>
                    <a:pt x="545" y="2963"/>
                  </a:cubicBezTo>
                  <a:cubicBezTo>
                    <a:pt x="731" y="3211"/>
                    <a:pt x="2208" y="4727"/>
                    <a:pt x="2597" y="4984"/>
                  </a:cubicBezTo>
                  <a:cubicBezTo>
                    <a:pt x="2986" y="5233"/>
                    <a:pt x="3973" y="5956"/>
                    <a:pt x="3973" y="5956"/>
                  </a:cubicBezTo>
                  <a:cubicBezTo>
                    <a:pt x="3973" y="5956"/>
                    <a:pt x="1687" y="506"/>
                    <a:pt x="140" y="1"/>
                  </a:cubicBezTo>
                  <a:close/>
                </a:path>
              </a:pathLst>
            </a:custGeom>
            <a:solidFill>
              <a:srgbClr val="5E1D17">
                <a:alpha val="7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g2add99aec68_0_86"/>
            <p:cNvSpPr/>
            <p:nvPr/>
          </p:nvSpPr>
          <p:spPr>
            <a:xfrm>
              <a:off x="5170250" y="4032700"/>
              <a:ext cx="62600" cy="191475"/>
            </a:xfrm>
            <a:custGeom>
              <a:rect b="b" l="l" r="r" t="t"/>
              <a:pathLst>
                <a:path extrusionOk="0" h="7659" w="2504">
                  <a:moveTo>
                    <a:pt x="2504" y="1"/>
                  </a:moveTo>
                  <a:cubicBezTo>
                    <a:pt x="2503" y="1"/>
                    <a:pt x="653" y="1315"/>
                    <a:pt x="0" y="5450"/>
                  </a:cubicBezTo>
                  <a:lnTo>
                    <a:pt x="1905" y="7658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5E1D17">
                <a:alpha val="7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g2add99aec68_0_86"/>
            <p:cNvSpPr/>
            <p:nvPr/>
          </p:nvSpPr>
          <p:spPr>
            <a:xfrm>
              <a:off x="5232325" y="3938825"/>
              <a:ext cx="16350" cy="1000"/>
            </a:xfrm>
            <a:custGeom>
              <a:rect b="b" l="l" r="r" t="t"/>
              <a:pathLst>
                <a:path extrusionOk="0" fill="none" h="40" w="654">
                  <a:moveTo>
                    <a:pt x="0" y="40"/>
                  </a:moveTo>
                  <a:cubicBezTo>
                    <a:pt x="0" y="40"/>
                    <a:pt x="428" y="1"/>
                    <a:pt x="653" y="40"/>
                  </a:cubicBezTo>
                </a:path>
              </a:pathLst>
            </a:custGeom>
            <a:solidFill>
              <a:srgbClr val="5E1D17"/>
            </a:solidFill>
            <a:ln cap="rnd" cmpd="sng" w="9525">
              <a:solidFill>
                <a:srgbClr val="5E1D17"/>
              </a:solidFill>
              <a:prstDash val="solid"/>
              <a:miter lim="77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g2add99aec68_0_86"/>
            <p:cNvSpPr/>
            <p:nvPr/>
          </p:nvSpPr>
          <p:spPr>
            <a:xfrm>
              <a:off x="5318425" y="4222550"/>
              <a:ext cx="117200" cy="82850"/>
            </a:xfrm>
            <a:custGeom>
              <a:rect b="b" l="l" r="r" t="t"/>
              <a:pathLst>
                <a:path extrusionOk="0" h="3314" w="4688">
                  <a:moveTo>
                    <a:pt x="658" y="1"/>
                  </a:moveTo>
                  <a:cubicBezTo>
                    <a:pt x="381" y="1"/>
                    <a:pt x="152" y="59"/>
                    <a:pt x="0" y="181"/>
                  </a:cubicBezTo>
                  <a:cubicBezTo>
                    <a:pt x="0" y="181"/>
                    <a:pt x="1205" y="3003"/>
                    <a:pt x="4688" y="3314"/>
                  </a:cubicBezTo>
                  <a:cubicBezTo>
                    <a:pt x="4291" y="1277"/>
                    <a:pt x="1952" y="1"/>
                    <a:pt x="658" y="1"/>
                  </a:cubicBezTo>
                  <a:close/>
                </a:path>
              </a:pathLst>
            </a:custGeom>
            <a:solidFill>
              <a:srgbClr val="212529">
                <a:alpha val="52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g2add99aec68_0_86"/>
            <p:cNvSpPr/>
            <p:nvPr/>
          </p:nvSpPr>
          <p:spPr>
            <a:xfrm>
              <a:off x="5045550" y="4030400"/>
              <a:ext cx="381050" cy="355400"/>
            </a:xfrm>
            <a:custGeom>
              <a:rect b="b" l="l" r="r" t="t"/>
              <a:pathLst>
                <a:path extrusionOk="0" h="14216" w="15242">
                  <a:moveTo>
                    <a:pt x="444" y="0"/>
                  </a:moveTo>
                  <a:cubicBezTo>
                    <a:pt x="239" y="0"/>
                    <a:pt x="168" y="204"/>
                    <a:pt x="194" y="411"/>
                  </a:cubicBezTo>
                  <a:cubicBezTo>
                    <a:pt x="233" y="722"/>
                    <a:pt x="358" y="870"/>
                    <a:pt x="358" y="870"/>
                  </a:cubicBezTo>
                  <a:cubicBezTo>
                    <a:pt x="358" y="870"/>
                    <a:pt x="0" y="1220"/>
                    <a:pt x="241" y="1694"/>
                  </a:cubicBezTo>
                  <a:cubicBezTo>
                    <a:pt x="171" y="2277"/>
                    <a:pt x="381" y="2386"/>
                    <a:pt x="684" y="3163"/>
                  </a:cubicBezTo>
                  <a:cubicBezTo>
                    <a:pt x="995" y="3941"/>
                    <a:pt x="1928" y="4664"/>
                    <a:pt x="2659" y="5185"/>
                  </a:cubicBezTo>
                  <a:cubicBezTo>
                    <a:pt x="3390" y="5698"/>
                    <a:pt x="7082" y="10743"/>
                    <a:pt x="7976" y="11878"/>
                  </a:cubicBezTo>
                  <a:cubicBezTo>
                    <a:pt x="8801" y="12925"/>
                    <a:pt x="10220" y="14216"/>
                    <a:pt x="10948" y="14216"/>
                  </a:cubicBezTo>
                  <a:cubicBezTo>
                    <a:pt x="11010" y="14216"/>
                    <a:pt x="11066" y="14207"/>
                    <a:pt x="11117" y="14187"/>
                  </a:cubicBezTo>
                  <a:cubicBezTo>
                    <a:pt x="11778" y="13946"/>
                    <a:pt x="14911" y="10106"/>
                    <a:pt x="15090" y="9352"/>
                  </a:cubicBezTo>
                  <a:cubicBezTo>
                    <a:pt x="15242" y="8642"/>
                    <a:pt x="13048" y="7434"/>
                    <a:pt x="12068" y="7434"/>
                  </a:cubicBezTo>
                  <a:cubicBezTo>
                    <a:pt x="11995" y="7434"/>
                    <a:pt x="11929" y="7441"/>
                    <a:pt x="11871" y="7455"/>
                  </a:cubicBezTo>
                  <a:lnTo>
                    <a:pt x="10332" y="9430"/>
                  </a:lnTo>
                  <a:cubicBezTo>
                    <a:pt x="10332" y="9430"/>
                    <a:pt x="8280" y="7844"/>
                    <a:pt x="7183" y="7012"/>
                  </a:cubicBezTo>
                  <a:cubicBezTo>
                    <a:pt x="6072" y="6180"/>
                    <a:pt x="4976" y="5037"/>
                    <a:pt x="4758" y="4112"/>
                  </a:cubicBezTo>
                  <a:cubicBezTo>
                    <a:pt x="4556" y="3179"/>
                    <a:pt x="4074" y="2044"/>
                    <a:pt x="3584" y="1531"/>
                  </a:cubicBezTo>
                  <a:cubicBezTo>
                    <a:pt x="3347" y="1274"/>
                    <a:pt x="3143" y="1152"/>
                    <a:pt x="3002" y="1152"/>
                  </a:cubicBezTo>
                  <a:cubicBezTo>
                    <a:pt x="2856" y="1152"/>
                    <a:pt x="2775" y="1282"/>
                    <a:pt x="2791" y="1531"/>
                  </a:cubicBezTo>
                  <a:cubicBezTo>
                    <a:pt x="1736" y="389"/>
                    <a:pt x="1373" y="143"/>
                    <a:pt x="1073" y="143"/>
                  </a:cubicBezTo>
                  <a:cubicBezTo>
                    <a:pt x="1000" y="143"/>
                    <a:pt x="930" y="158"/>
                    <a:pt x="855" y="178"/>
                  </a:cubicBezTo>
                  <a:cubicBezTo>
                    <a:pt x="682" y="51"/>
                    <a:pt x="546" y="0"/>
                    <a:pt x="444" y="0"/>
                  </a:cubicBezTo>
                  <a:close/>
                </a:path>
              </a:pathLst>
            </a:custGeom>
            <a:solidFill>
              <a:srgbClr val="8E46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g2add99aec68_0_86"/>
            <p:cNvSpPr/>
            <p:nvPr/>
          </p:nvSpPr>
          <p:spPr>
            <a:xfrm>
              <a:off x="5318025" y="4054375"/>
              <a:ext cx="220225" cy="251025"/>
            </a:xfrm>
            <a:custGeom>
              <a:rect b="b" l="l" r="r" t="t"/>
              <a:pathLst>
                <a:path extrusionOk="0" h="10041" w="8809">
                  <a:moveTo>
                    <a:pt x="6087" y="1"/>
                  </a:moveTo>
                  <a:cubicBezTo>
                    <a:pt x="5651" y="1"/>
                    <a:pt x="4837" y="138"/>
                    <a:pt x="3864" y="961"/>
                  </a:cubicBezTo>
                  <a:cubicBezTo>
                    <a:pt x="3071" y="1629"/>
                    <a:pt x="1" y="6892"/>
                    <a:pt x="1" y="6892"/>
                  </a:cubicBezTo>
                  <a:cubicBezTo>
                    <a:pt x="1" y="6892"/>
                    <a:pt x="77" y="6874"/>
                    <a:pt x="222" y="6874"/>
                  </a:cubicBezTo>
                  <a:cubicBezTo>
                    <a:pt x="557" y="6874"/>
                    <a:pt x="1260" y="6972"/>
                    <a:pt x="2247" y="7623"/>
                  </a:cubicBezTo>
                  <a:cubicBezTo>
                    <a:pt x="3654" y="8556"/>
                    <a:pt x="4696" y="10041"/>
                    <a:pt x="4696" y="10041"/>
                  </a:cubicBezTo>
                  <a:cubicBezTo>
                    <a:pt x="4696" y="10041"/>
                    <a:pt x="6531" y="7701"/>
                    <a:pt x="7674" y="4591"/>
                  </a:cubicBezTo>
                  <a:cubicBezTo>
                    <a:pt x="8809" y="1481"/>
                    <a:pt x="6430" y="35"/>
                    <a:pt x="6430" y="35"/>
                  </a:cubicBezTo>
                  <a:cubicBezTo>
                    <a:pt x="6430" y="35"/>
                    <a:pt x="6306" y="1"/>
                    <a:pt x="6087" y="1"/>
                  </a:cubicBezTo>
                  <a:close/>
                </a:path>
              </a:pathLst>
            </a:custGeom>
            <a:solidFill>
              <a:srgbClr val="FAD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g2add99aec68_0_86"/>
            <p:cNvSpPr/>
            <p:nvPr/>
          </p:nvSpPr>
          <p:spPr>
            <a:xfrm>
              <a:off x="5318025" y="4189550"/>
              <a:ext cx="137625" cy="116250"/>
            </a:xfrm>
            <a:custGeom>
              <a:rect b="b" l="l" r="r" t="t"/>
              <a:pathLst>
                <a:path extrusionOk="0" h="4650" w="5505">
                  <a:moveTo>
                    <a:pt x="895" y="0"/>
                  </a:moveTo>
                  <a:cubicBezTo>
                    <a:pt x="381" y="863"/>
                    <a:pt x="1" y="1501"/>
                    <a:pt x="1" y="1501"/>
                  </a:cubicBezTo>
                  <a:cubicBezTo>
                    <a:pt x="1" y="1501"/>
                    <a:pt x="81" y="1481"/>
                    <a:pt x="233" y="1481"/>
                  </a:cubicBezTo>
                  <a:cubicBezTo>
                    <a:pt x="573" y="1481"/>
                    <a:pt x="1271" y="1581"/>
                    <a:pt x="2247" y="2224"/>
                  </a:cubicBezTo>
                  <a:cubicBezTo>
                    <a:pt x="3662" y="3157"/>
                    <a:pt x="4696" y="4649"/>
                    <a:pt x="4696" y="4649"/>
                  </a:cubicBezTo>
                  <a:cubicBezTo>
                    <a:pt x="4696" y="4649"/>
                    <a:pt x="5038" y="4206"/>
                    <a:pt x="5505" y="3483"/>
                  </a:cubicBezTo>
                  <a:cubicBezTo>
                    <a:pt x="4688" y="1089"/>
                    <a:pt x="2193" y="273"/>
                    <a:pt x="8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g2add99aec68_0_86"/>
            <p:cNvSpPr/>
            <p:nvPr/>
          </p:nvSpPr>
          <p:spPr>
            <a:xfrm>
              <a:off x="5115500" y="4068075"/>
              <a:ext cx="16750" cy="20050"/>
            </a:xfrm>
            <a:custGeom>
              <a:rect b="b" l="l" r="r" t="t"/>
              <a:pathLst>
                <a:path extrusionOk="0" h="802" w="670">
                  <a:moveTo>
                    <a:pt x="1" y="1"/>
                  </a:moveTo>
                  <a:cubicBezTo>
                    <a:pt x="79" y="164"/>
                    <a:pt x="187" y="304"/>
                    <a:pt x="304" y="428"/>
                  </a:cubicBezTo>
                  <a:cubicBezTo>
                    <a:pt x="405" y="568"/>
                    <a:pt x="522" y="692"/>
                    <a:pt x="669" y="801"/>
                  </a:cubicBezTo>
                  <a:cubicBezTo>
                    <a:pt x="584" y="646"/>
                    <a:pt x="475" y="506"/>
                    <a:pt x="366" y="374"/>
                  </a:cubicBezTo>
                  <a:cubicBezTo>
                    <a:pt x="265" y="234"/>
                    <a:pt x="148" y="109"/>
                    <a:pt x="1" y="1"/>
                  </a:cubicBezTo>
                  <a:close/>
                </a:path>
              </a:pathLst>
            </a:custGeom>
            <a:solidFill>
              <a:srgbClr val="5E1D17">
                <a:alpha val="7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g2add99aec68_0_86"/>
            <p:cNvSpPr/>
            <p:nvPr/>
          </p:nvSpPr>
          <p:spPr>
            <a:xfrm>
              <a:off x="5067100" y="4034650"/>
              <a:ext cx="26275" cy="31125"/>
            </a:xfrm>
            <a:custGeom>
              <a:rect b="b" l="l" r="r" t="t"/>
              <a:pathLst>
                <a:path extrusionOk="0" h="1245" w="1051">
                  <a:moveTo>
                    <a:pt x="1" y="0"/>
                  </a:moveTo>
                  <a:lnTo>
                    <a:pt x="1" y="0"/>
                  </a:lnTo>
                  <a:cubicBezTo>
                    <a:pt x="149" y="234"/>
                    <a:pt x="312" y="444"/>
                    <a:pt x="491" y="646"/>
                  </a:cubicBezTo>
                  <a:cubicBezTo>
                    <a:pt x="662" y="863"/>
                    <a:pt x="848" y="1058"/>
                    <a:pt x="1051" y="1244"/>
                  </a:cubicBezTo>
                  <a:cubicBezTo>
                    <a:pt x="903" y="1011"/>
                    <a:pt x="740" y="793"/>
                    <a:pt x="569" y="591"/>
                  </a:cubicBezTo>
                  <a:cubicBezTo>
                    <a:pt x="390" y="374"/>
                    <a:pt x="203" y="179"/>
                    <a:pt x="1" y="0"/>
                  </a:cubicBezTo>
                  <a:close/>
                </a:path>
              </a:pathLst>
            </a:custGeom>
            <a:solidFill>
              <a:srgbClr val="5E1D17">
                <a:alpha val="7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g2add99aec68_0_86"/>
            <p:cNvSpPr/>
            <p:nvPr/>
          </p:nvSpPr>
          <p:spPr>
            <a:xfrm>
              <a:off x="5054475" y="4051750"/>
              <a:ext cx="25875" cy="29950"/>
            </a:xfrm>
            <a:custGeom>
              <a:rect b="b" l="l" r="r" t="t"/>
              <a:pathLst>
                <a:path extrusionOk="0" h="1198" w="1035">
                  <a:moveTo>
                    <a:pt x="1" y="1"/>
                  </a:moveTo>
                  <a:lnTo>
                    <a:pt x="1" y="1"/>
                  </a:lnTo>
                  <a:cubicBezTo>
                    <a:pt x="148" y="226"/>
                    <a:pt x="312" y="428"/>
                    <a:pt x="475" y="630"/>
                  </a:cubicBezTo>
                  <a:cubicBezTo>
                    <a:pt x="654" y="825"/>
                    <a:pt x="825" y="1019"/>
                    <a:pt x="1035" y="1198"/>
                  </a:cubicBezTo>
                  <a:cubicBezTo>
                    <a:pt x="887" y="972"/>
                    <a:pt x="731" y="770"/>
                    <a:pt x="553" y="568"/>
                  </a:cubicBezTo>
                  <a:cubicBezTo>
                    <a:pt x="382" y="374"/>
                    <a:pt x="203" y="179"/>
                    <a:pt x="1" y="1"/>
                  </a:cubicBezTo>
                  <a:close/>
                </a:path>
              </a:pathLst>
            </a:custGeom>
            <a:solidFill>
              <a:srgbClr val="5E1D17">
                <a:alpha val="7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g2add99aec68_0_86"/>
            <p:cNvSpPr/>
            <p:nvPr/>
          </p:nvSpPr>
          <p:spPr>
            <a:xfrm>
              <a:off x="5051575" y="4072550"/>
              <a:ext cx="22950" cy="27425"/>
            </a:xfrm>
            <a:custGeom>
              <a:rect b="b" l="l" r="r" t="t"/>
              <a:pathLst>
                <a:path extrusionOk="0" h="1097" w="918">
                  <a:moveTo>
                    <a:pt x="0" y="0"/>
                  </a:moveTo>
                  <a:cubicBezTo>
                    <a:pt x="117" y="210"/>
                    <a:pt x="264" y="397"/>
                    <a:pt x="420" y="576"/>
                  </a:cubicBezTo>
                  <a:cubicBezTo>
                    <a:pt x="575" y="762"/>
                    <a:pt x="731" y="941"/>
                    <a:pt x="917" y="1097"/>
                  </a:cubicBezTo>
                  <a:cubicBezTo>
                    <a:pt x="801" y="879"/>
                    <a:pt x="653" y="692"/>
                    <a:pt x="498" y="513"/>
                  </a:cubicBezTo>
                  <a:cubicBezTo>
                    <a:pt x="342" y="327"/>
                    <a:pt x="187" y="156"/>
                    <a:pt x="0" y="0"/>
                  </a:cubicBezTo>
                  <a:close/>
                </a:path>
              </a:pathLst>
            </a:custGeom>
            <a:solidFill>
              <a:srgbClr val="5E1D17">
                <a:alpha val="7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g2add99aec68_0_86"/>
            <p:cNvSpPr/>
            <p:nvPr/>
          </p:nvSpPr>
          <p:spPr>
            <a:xfrm>
              <a:off x="5303850" y="4265925"/>
              <a:ext cx="31500" cy="28400"/>
            </a:xfrm>
            <a:custGeom>
              <a:rect b="b" l="l" r="r" t="t"/>
              <a:pathLst>
                <a:path extrusionOk="0" h="1136" w="1260">
                  <a:moveTo>
                    <a:pt x="0" y="1"/>
                  </a:moveTo>
                  <a:lnTo>
                    <a:pt x="0" y="1"/>
                  </a:lnTo>
                  <a:cubicBezTo>
                    <a:pt x="202" y="203"/>
                    <a:pt x="412" y="389"/>
                    <a:pt x="622" y="568"/>
                  </a:cubicBezTo>
                  <a:lnTo>
                    <a:pt x="1259" y="1136"/>
                  </a:lnTo>
                  <a:cubicBezTo>
                    <a:pt x="1104" y="895"/>
                    <a:pt x="902" y="685"/>
                    <a:pt x="684" y="506"/>
                  </a:cubicBezTo>
                  <a:cubicBezTo>
                    <a:pt x="474" y="319"/>
                    <a:pt x="241" y="141"/>
                    <a:pt x="0" y="1"/>
                  </a:cubicBezTo>
                  <a:close/>
                </a:path>
              </a:pathLst>
            </a:custGeom>
            <a:solidFill>
              <a:srgbClr val="5E1D17">
                <a:alpha val="7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g2add99aec68_0_86"/>
            <p:cNvSpPr/>
            <p:nvPr/>
          </p:nvSpPr>
          <p:spPr>
            <a:xfrm>
              <a:off x="5200450" y="3760400"/>
              <a:ext cx="143450" cy="71750"/>
            </a:xfrm>
            <a:custGeom>
              <a:rect b="b" l="l" r="r" t="t"/>
              <a:pathLst>
                <a:path extrusionOk="0" h="2870" w="5738">
                  <a:moveTo>
                    <a:pt x="5349" y="1"/>
                  </a:moveTo>
                  <a:cubicBezTo>
                    <a:pt x="3638" y="374"/>
                    <a:pt x="467" y="1113"/>
                    <a:pt x="23" y="1711"/>
                  </a:cubicBezTo>
                  <a:cubicBezTo>
                    <a:pt x="23" y="1711"/>
                    <a:pt x="0" y="2209"/>
                    <a:pt x="78" y="2870"/>
                  </a:cubicBezTo>
                  <a:cubicBezTo>
                    <a:pt x="575" y="2512"/>
                    <a:pt x="1920" y="1641"/>
                    <a:pt x="4222" y="1027"/>
                  </a:cubicBezTo>
                  <a:lnTo>
                    <a:pt x="4579" y="1610"/>
                  </a:lnTo>
                  <a:cubicBezTo>
                    <a:pt x="4579" y="1610"/>
                    <a:pt x="3884" y="2835"/>
                    <a:pt x="4309" y="2835"/>
                  </a:cubicBezTo>
                  <a:cubicBezTo>
                    <a:pt x="4372" y="2835"/>
                    <a:pt x="4460" y="2808"/>
                    <a:pt x="4579" y="2745"/>
                  </a:cubicBezTo>
                  <a:cubicBezTo>
                    <a:pt x="5481" y="2271"/>
                    <a:pt x="5738" y="1548"/>
                    <a:pt x="5738" y="1548"/>
                  </a:cubicBezTo>
                  <a:lnTo>
                    <a:pt x="5349" y="1"/>
                  </a:lnTo>
                  <a:close/>
                </a:path>
              </a:pathLst>
            </a:custGeom>
            <a:solidFill>
              <a:srgbClr val="5E1D17">
                <a:alpha val="145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g2add99aec68_0_86"/>
            <p:cNvSpPr/>
            <p:nvPr/>
          </p:nvSpPr>
          <p:spPr>
            <a:xfrm>
              <a:off x="5273700" y="4335900"/>
              <a:ext cx="83600" cy="49875"/>
            </a:xfrm>
            <a:custGeom>
              <a:rect b="b" l="l" r="r" t="t"/>
              <a:pathLst>
                <a:path extrusionOk="0" h="1995" w="3344">
                  <a:moveTo>
                    <a:pt x="1750" y="0"/>
                  </a:moveTo>
                  <a:cubicBezTo>
                    <a:pt x="1027" y="0"/>
                    <a:pt x="390" y="350"/>
                    <a:pt x="1" y="894"/>
                  </a:cubicBezTo>
                  <a:cubicBezTo>
                    <a:pt x="665" y="1511"/>
                    <a:pt x="1378" y="1995"/>
                    <a:pt x="1825" y="1995"/>
                  </a:cubicBezTo>
                  <a:cubicBezTo>
                    <a:pt x="1886" y="1995"/>
                    <a:pt x="1941" y="1986"/>
                    <a:pt x="1991" y="1967"/>
                  </a:cubicBezTo>
                  <a:cubicBezTo>
                    <a:pt x="2217" y="1882"/>
                    <a:pt x="2745" y="1369"/>
                    <a:pt x="3344" y="700"/>
                  </a:cubicBezTo>
                  <a:cubicBezTo>
                    <a:pt x="2940" y="273"/>
                    <a:pt x="2380" y="0"/>
                    <a:pt x="1750" y="0"/>
                  </a:cubicBezTo>
                  <a:close/>
                </a:path>
              </a:pathLst>
            </a:custGeom>
            <a:solidFill>
              <a:srgbClr val="5E1D17">
                <a:alpha val="7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g2add99aec68_0_86"/>
            <p:cNvSpPr/>
            <p:nvPr/>
          </p:nvSpPr>
          <p:spPr>
            <a:xfrm>
              <a:off x="5167200" y="4488850"/>
              <a:ext cx="293500" cy="70550"/>
            </a:xfrm>
            <a:custGeom>
              <a:rect b="b" l="l" r="r" t="t"/>
              <a:pathLst>
                <a:path extrusionOk="0" h="2822" w="11740">
                  <a:moveTo>
                    <a:pt x="86" y="1"/>
                  </a:moveTo>
                  <a:cubicBezTo>
                    <a:pt x="63" y="498"/>
                    <a:pt x="32" y="1004"/>
                    <a:pt x="1" y="1509"/>
                  </a:cubicBezTo>
                  <a:cubicBezTo>
                    <a:pt x="1220" y="2504"/>
                    <a:pt x="3085" y="2822"/>
                    <a:pt x="4972" y="2822"/>
                  </a:cubicBezTo>
                  <a:cubicBezTo>
                    <a:pt x="8321" y="2822"/>
                    <a:pt x="11740" y="1820"/>
                    <a:pt x="11740" y="1820"/>
                  </a:cubicBezTo>
                  <a:cubicBezTo>
                    <a:pt x="11740" y="1820"/>
                    <a:pt x="11724" y="1159"/>
                    <a:pt x="11701" y="125"/>
                  </a:cubicBezTo>
                  <a:cubicBezTo>
                    <a:pt x="9408" y="718"/>
                    <a:pt x="7403" y="926"/>
                    <a:pt x="5718" y="926"/>
                  </a:cubicBezTo>
                  <a:cubicBezTo>
                    <a:pt x="2872" y="926"/>
                    <a:pt x="941" y="333"/>
                    <a:pt x="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g2add99aec68_0_86"/>
            <p:cNvSpPr/>
            <p:nvPr/>
          </p:nvSpPr>
          <p:spPr>
            <a:xfrm>
              <a:off x="5210150" y="3876825"/>
              <a:ext cx="32500" cy="53475"/>
            </a:xfrm>
            <a:custGeom>
              <a:rect b="b" l="l" r="r" t="t"/>
              <a:pathLst>
                <a:path extrusionOk="0" h="2139" w="1300">
                  <a:moveTo>
                    <a:pt x="491" y="1"/>
                  </a:moveTo>
                  <a:cubicBezTo>
                    <a:pt x="491" y="1"/>
                    <a:pt x="327" y="1198"/>
                    <a:pt x="172" y="1618"/>
                  </a:cubicBezTo>
                  <a:cubicBezTo>
                    <a:pt x="1" y="2038"/>
                    <a:pt x="444" y="2139"/>
                    <a:pt x="973" y="1867"/>
                  </a:cubicBezTo>
                  <a:lnTo>
                    <a:pt x="1299" y="1633"/>
                  </a:lnTo>
                  <a:close/>
                </a:path>
              </a:pathLst>
            </a:custGeom>
            <a:solidFill>
              <a:srgbClr val="8E46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g2add99aec68_0_86"/>
            <p:cNvSpPr/>
            <p:nvPr/>
          </p:nvSpPr>
          <p:spPr>
            <a:xfrm>
              <a:off x="5156625" y="3696850"/>
              <a:ext cx="275325" cy="253475"/>
            </a:xfrm>
            <a:custGeom>
              <a:rect b="b" l="l" r="r" t="t"/>
              <a:pathLst>
                <a:path extrusionOk="0" h="10139" w="11013">
                  <a:moveTo>
                    <a:pt x="5798" y="0"/>
                  </a:moveTo>
                  <a:cubicBezTo>
                    <a:pt x="4131" y="0"/>
                    <a:pt x="2710" y="762"/>
                    <a:pt x="1947" y="1276"/>
                  </a:cubicBezTo>
                  <a:cubicBezTo>
                    <a:pt x="1792" y="1369"/>
                    <a:pt x="1870" y="1602"/>
                    <a:pt x="2056" y="1602"/>
                  </a:cubicBezTo>
                  <a:cubicBezTo>
                    <a:pt x="2266" y="1602"/>
                    <a:pt x="2515" y="1633"/>
                    <a:pt x="2725" y="1719"/>
                  </a:cubicBezTo>
                  <a:cubicBezTo>
                    <a:pt x="1290" y="2078"/>
                    <a:pt x="1" y="5340"/>
                    <a:pt x="725" y="5340"/>
                  </a:cubicBezTo>
                  <a:cubicBezTo>
                    <a:pt x="801" y="5340"/>
                    <a:pt x="900" y="5304"/>
                    <a:pt x="1022" y="5225"/>
                  </a:cubicBezTo>
                  <a:cubicBezTo>
                    <a:pt x="2305" y="4401"/>
                    <a:pt x="3160" y="3958"/>
                    <a:pt x="5975" y="3569"/>
                  </a:cubicBezTo>
                  <a:lnTo>
                    <a:pt x="5975" y="3569"/>
                  </a:lnTo>
                  <a:cubicBezTo>
                    <a:pt x="5724" y="4680"/>
                    <a:pt x="5680" y="5199"/>
                    <a:pt x="5961" y="5199"/>
                  </a:cubicBezTo>
                  <a:cubicBezTo>
                    <a:pt x="6204" y="5199"/>
                    <a:pt x="6688" y="4813"/>
                    <a:pt x="7491" y="4090"/>
                  </a:cubicBezTo>
                  <a:lnTo>
                    <a:pt x="7491" y="4090"/>
                  </a:lnTo>
                  <a:cubicBezTo>
                    <a:pt x="7690" y="4657"/>
                    <a:pt x="7239" y="6213"/>
                    <a:pt x="7561" y="6213"/>
                  </a:cubicBezTo>
                  <a:cubicBezTo>
                    <a:pt x="7566" y="6213"/>
                    <a:pt x="7571" y="6213"/>
                    <a:pt x="7576" y="6212"/>
                  </a:cubicBezTo>
                  <a:cubicBezTo>
                    <a:pt x="7926" y="6166"/>
                    <a:pt x="8322" y="5622"/>
                    <a:pt x="8322" y="5622"/>
                  </a:cubicBezTo>
                  <a:cubicBezTo>
                    <a:pt x="8618" y="5933"/>
                    <a:pt x="8517" y="7977"/>
                    <a:pt x="8913" y="10138"/>
                  </a:cubicBezTo>
                  <a:cubicBezTo>
                    <a:pt x="11012" y="7542"/>
                    <a:pt x="10421" y="2683"/>
                    <a:pt x="9869" y="1439"/>
                  </a:cubicBezTo>
                  <a:cubicBezTo>
                    <a:pt x="10317" y="1318"/>
                    <a:pt x="10360" y="1108"/>
                    <a:pt x="9988" y="1108"/>
                  </a:cubicBezTo>
                  <a:cubicBezTo>
                    <a:pt x="9882" y="1108"/>
                    <a:pt x="9741" y="1125"/>
                    <a:pt x="9566" y="1167"/>
                  </a:cubicBezTo>
                  <a:cubicBezTo>
                    <a:pt x="9628" y="787"/>
                    <a:pt x="9573" y="577"/>
                    <a:pt x="9464" y="577"/>
                  </a:cubicBezTo>
                  <a:cubicBezTo>
                    <a:pt x="9366" y="577"/>
                    <a:pt x="9224" y="748"/>
                    <a:pt x="9084" y="1120"/>
                  </a:cubicBezTo>
                  <a:cubicBezTo>
                    <a:pt x="7959" y="293"/>
                    <a:pt x="6831" y="0"/>
                    <a:pt x="5798" y="0"/>
                  </a:cubicBezTo>
                  <a:close/>
                </a:path>
              </a:pathLst>
            </a:custGeom>
            <a:solidFill>
              <a:srgbClr val="6D2E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g2add99aec68_0_86"/>
            <p:cNvSpPr/>
            <p:nvPr/>
          </p:nvSpPr>
          <p:spPr>
            <a:xfrm>
              <a:off x="5330475" y="3710450"/>
              <a:ext cx="101275" cy="240075"/>
            </a:xfrm>
            <a:custGeom>
              <a:rect b="b" l="l" r="r" t="t"/>
              <a:pathLst>
                <a:path extrusionOk="0" h="9603" w="4051">
                  <a:moveTo>
                    <a:pt x="1166" y="1"/>
                  </a:moveTo>
                  <a:lnTo>
                    <a:pt x="1936" y="1012"/>
                  </a:lnTo>
                  <a:cubicBezTo>
                    <a:pt x="1936" y="1012"/>
                    <a:pt x="1810" y="994"/>
                    <a:pt x="1595" y="994"/>
                  </a:cubicBezTo>
                  <a:cubicBezTo>
                    <a:pt x="1380" y="994"/>
                    <a:pt x="1077" y="1012"/>
                    <a:pt x="723" y="1082"/>
                  </a:cubicBezTo>
                  <a:cubicBezTo>
                    <a:pt x="0" y="1214"/>
                    <a:pt x="2379" y="2302"/>
                    <a:pt x="2379" y="2302"/>
                  </a:cubicBezTo>
                  <a:cubicBezTo>
                    <a:pt x="2379" y="2302"/>
                    <a:pt x="2084" y="4362"/>
                    <a:pt x="1563" y="5902"/>
                  </a:cubicBezTo>
                  <a:cubicBezTo>
                    <a:pt x="1656" y="6765"/>
                    <a:pt x="1695" y="8156"/>
                    <a:pt x="1951" y="9602"/>
                  </a:cubicBezTo>
                  <a:cubicBezTo>
                    <a:pt x="4050" y="6998"/>
                    <a:pt x="3452" y="2147"/>
                    <a:pt x="2908" y="903"/>
                  </a:cubicBezTo>
                  <a:cubicBezTo>
                    <a:pt x="3355" y="776"/>
                    <a:pt x="3398" y="564"/>
                    <a:pt x="3026" y="564"/>
                  </a:cubicBezTo>
                  <a:cubicBezTo>
                    <a:pt x="2919" y="564"/>
                    <a:pt x="2779" y="581"/>
                    <a:pt x="2604" y="623"/>
                  </a:cubicBezTo>
                  <a:cubicBezTo>
                    <a:pt x="2666" y="250"/>
                    <a:pt x="2611" y="41"/>
                    <a:pt x="2501" y="41"/>
                  </a:cubicBezTo>
                  <a:cubicBezTo>
                    <a:pt x="2403" y="41"/>
                    <a:pt x="2262" y="209"/>
                    <a:pt x="2122" y="576"/>
                  </a:cubicBezTo>
                  <a:cubicBezTo>
                    <a:pt x="1796" y="343"/>
                    <a:pt x="1485" y="156"/>
                    <a:pt x="1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g2add99aec68_0_86"/>
            <p:cNvSpPr/>
            <p:nvPr/>
          </p:nvSpPr>
          <p:spPr>
            <a:xfrm>
              <a:off x="5351450" y="3821750"/>
              <a:ext cx="72125" cy="75775"/>
            </a:xfrm>
            <a:custGeom>
              <a:rect b="b" l="l" r="r" t="t"/>
              <a:pathLst>
                <a:path extrusionOk="0" h="3031" w="2885">
                  <a:moveTo>
                    <a:pt x="1587" y="0"/>
                  </a:moveTo>
                  <a:cubicBezTo>
                    <a:pt x="1010" y="0"/>
                    <a:pt x="447" y="465"/>
                    <a:pt x="242" y="1162"/>
                  </a:cubicBezTo>
                  <a:cubicBezTo>
                    <a:pt x="1" y="1978"/>
                    <a:pt x="343" y="2795"/>
                    <a:pt x="1011" y="2989"/>
                  </a:cubicBezTo>
                  <a:cubicBezTo>
                    <a:pt x="1108" y="3017"/>
                    <a:pt x="1206" y="3031"/>
                    <a:pt x="1304" y="3031"/>
                  </a:cubicBezTo>
                  <a:cubicBezTo>
                    <a:pt x="1876" y="3031"/>
                    <a:pt x="2438" y="2567"/>
                    <a:pt x="2644" y="1877"/>
                  </a:cubicBezTo>
                  <a:cubicBezTo>
                    <a:pt x="2885" y="1061"/>
                    <a:pt x="2543" y="245"/>
                    <a:pt x="1882" y="42"/>
                  </a:cubicBezTo>
                  <a:cubicBezTo>
                    <a:pt x="1784" y="14"/>
                    <a:pt x="1685" y="0"/>
                    <a:pt x="1587" y="0"/>
                  </a:cubicBezTo>
                  <a:close/>
                </a:path>
              </a:pathLst>
            </a:custGeom>
            <a:solidFill>
              <a:srgbClr val="8E46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g2add99aec68_0_86"/>
            <p:cNvSpPr/>
            <p:nvPr/>
          </p:nvSpPr>
          <p:spPr>
            <a:xfrm>
              <a:off x="5374775" y="3826675"/>
              <a:ext cx="47850" cy="69625"/>
            </a:xfrm>
            <a:custGeom>
              <a:rect b="b" l="l" r="r" t="t"/>
              <a:pathLst>
                <a:path extrusionOk="0" h="2785" w="1914">
                  <a:moveTo>
                    <a:pt x="1260" y="1"/>
                  </a:moveTo>
                  <a:cubicBezTo>
                    <a:pt x="794" y="118"/>
                    <a:pt x="366" y="530"/>
                    <a:pt x="195" y="1113"/>
                  </a:cubicBezTo>
                  <a:cubicBezTo>
                    <a:pt x="1" y="1789"/>
                    <a:pt x="195" y="2458"/>
                    <a:pt x="646" y="2784"/>
                  </a:cubicBezTo>
                  <a:cubicBezTo>
                    <a:pt x="1128" y="2668"/>
                    <a:pt x="1540" y="2256"/>
                    <a:pt x="1719" y="1672"/>
                  </a:cubicBezTo>
                  <a:cubicBezTo>
                    <a:pt x="1913" y="996"/>
                    <a:pt x="1719" y="327"/>
                    <a:pt x="1260" y="1"/>
                  </a:cubicBezTo>
                  <a:close/>
                </a:path>
              </a:pathLst>
            </a:custGeom>
            <a:solidFill>
              <a:srgbClr val="5E1D17">
                <a:alpha val="145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g2add99aec68_0_86"/>
            <p:cNvSpPr/>
            <p:nvPr/>
          </p:nvSpPr>
          <p:spPr>
            <a:xfrm>
              <a:off x="5051575" y="4083050"/>
              <a:ext cx="309050" cy="302650"/>
            </a:xfrm>
            <a:custGeom>
              <a:rect b="b" l="l" r="r" t="t"/>
              <a:pathLst>
                <a:path extrusionOk="0" h="12106" w="12362">
                  <a:moveTo>
                    <a:pt x="0" y="0"/>
                  </a:moveTo>
                  <a:lnTo>
                    <a:pt x="0" y="0"/>
                  </a:lnTo>
                  <a:cubicBezTo>
                    <a:pt x="62" y="288"/>
                    <a:pt x="225" y="498"/>
                    <a:pt x="435" y="1042"/>
                  </a:cubicBezTo>
                  <a:cubicBezTo>
                    <a:pt x="746" y="1819"/>
                    <a:pt x="1679" y="2550"/>
                    <a:pt x="2410" y="3063"/>
                  </a:cubicBezTo>
                  <a:cubicBezTo>
                    <a:pt x="3141" y="3576"/>
                    <a:pt x="6834" y="8622"/>
                    <a:pt x="7728" y="9765"/>
                  </a:cubicBezTo>
                  <a:cubicBezTo>
                    <a:pt x="8559" y="10818"/>
                    <a:pt x="9978" y="12106"/>
                    <a:pt x="10707" y="12106"/>
                  </a:cubicBezTo>
                  <a:cubicBezTo>
                    <a:pt x="10742" y="12106"/>
                    <a:pt x="10775" y="12103"/>
                    <a:pt x="10806" y="12097"/>
                  </a:cubicBezTo>
                  <a:cubicBezTo>
                    <a:pt x="12361" y="10402"/>
                    <a:pt x="7121" y="7013"/>
                    <a:pt x="5870" y="5815"/>
                  </a:cubicBezTo>
                  <a:cubicBezTo>
                    <a:pt x="4532" y="4548"/>
                    <a:pt x="2558" y="2449"/>
                    <a:pt x="1672" y="1944"/>
                  </a:cubicBezTo>
                  <a:cubicBezTo>
                    <a:pt x="964" y="1539"/>
                    <a:pt x="257" y="42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g2add99aec68_0_86"/>
            <p:cNvSpPr/>
            <p:nvPr/>
          </p:nvSpPr>
          <p:spPr>
            <a:xfrm>
              <a:off x="5340375" y="4052200"/>
              <a:ext cx="138400" cy="137375"/>
            </a:xfrm>
            <a:custGeom>
              <a:rect b="b" l="l" r="r" t="t"/>
              <a:pathLst>
                <a:path extrusionOk="0" h="5495" w="5536">
                  <a:moveTo>
                    <a:pt x="4801" y="1"/>
                  </a:moveTo>
                  <a:cubicBezTo>
                    <a:pt x="4699" y="1"/>
                    <a:pt x="4596" y="8"/>
                    <a:pt x="4494" y="21"/>
                  </a:cubicBezTo>
                  <a:cubicBezTo>
                    <a:pt x="4144" y="76"/>
                    <a:pt x="3810" y="216"/>
                    <a:pt x="3515" y="395"/>
                  </a:cubicBezTo>
                  <a:cubicBezTo>
                    <a:pt x="2900" y="752"/>
                    <a:pt x="2411" y="1273"/>
                    <a:pt x="1975" y="1825"/>
                  </a:cubicBezTo>
                  <a:cubicBezTo>
                    <a:pt x="1765" y="2097"/>
                    <a:pt x="1555" y="2385"/>
                    <a:pt x="1377" y="2680"/>
                  </a:cubicBezTo>
                  <a:cubicBezTo>
                    <a:pt x="1190" y="2968"/>
                    <a:pt x="1011" y="3271"/>
                    <a:pt x="848" y="3582"/>
                  </a:cubicBezTo>
                  <a:cubicBezTo>
                    <a:pt x="692" y="3893"/>
                    <a:pt x="537" y="4204"/>
                    <a:pt x="389" y="4523"/>
                  </a:cubicBezTo>
                  <a:cubicBezTo>
                    <a:pt x="257" y="4841"/>
                    <a:pt x="117" y="5168"/>
                    <a:pt x="1" y="5494"/>
                  </a:cubicBezTo>
                  <a:cubicBezTo>
                    <a:pt x="148" y="5176"/>
                    <a:pt x="304" y="4865"/>
                    <a:pt x="467" y="4569"/>
                  </a:cubicBezTo>
                  <a:cubicBezTo>
                    <a:pt x="623" y="4258"/>
                    <a:pt x="794" y="3963"/>
                    <a:pt x="965" y="3660"/>
                  </a:cubicBezTo>
                  <a:cubicBezTo>
                    <a:pt x="1314" y="3053"/>
                    <a:pt x="1688" y="2470"/>
                    <a:pt x="2115" y="1926"/>
                  </a:cubicBezTo>
                  <a:cubicBezTo>
                    <a:pt x="2325" y="1654"/>
                    <a:pt x="2551" y="1390"/>
                    <a:pt x="2792" y="1149"/>
                  </a:cubicBezTo>
                  <a:cubicBezTo>
                    <a:pt x="3025" y="908"/>
                    <a:pt x="3297" y="682"/>
                    <a:pt x="3577" y="496"/>
                  </a:cubicBezTo>
                  <a:cubicBezTo>
                    <a:pt x="3864" y="317"/>
                    <a:pt x="4183" y="169"/>
                    <a:pt x="4510" y="99"/>
                  </a:cubicBezTo>
                  <a:cubicBezTo>
                    <a:pt x="4649" y="67"/>
                    <a:pt x="4792" y="52"/>
                    <a:pt x="4936" y="52"/>
                  </a:cubicBezTo>
                  <a:cubicBezTo>
                    <a:pt x="5135" y="52"/>
                    <a:pt x="5337" y="80"/>
                    <a:pt x="5536" y="130"/>
                  </a:cubicBezTo>
                  <a:cubicBezTo>
                    <a:pt x="5299" y="42"/>
                    <a:pt x="5050" y="1"/>
                    <a:pt x="4801" y="1"/>
                  </a:cubicBezTo>
                  <a:close/>
                </a:path>
              </a:pathLst>
            </a:custGeom>
            <a:solidFill>
              <a:srgbClr val="5E1D17">
                <a:alpha val="7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g2add99aec68_0_86"/>
            <p:cNvSpPr/>
            <p:nvPr/>
          </p:nvSpPr>
          <p:spPr>
            <a:xfrm>
              <a:off x="5156325" y="3696975"/>
              <a:ext cx="184075" cy="133475"/>
            </a:xfrm>
            <a:custGeom>
              <a:rect b="b" l="l" r="r" t="t"/>
              <a:pathLst>
                <a:path extrusionOk="0" h="5339" w="7363">
                  <a:moveTo>
                    <a:pt x="5801" y="0"/>
                  </a:moveTo>
                  <a:cubicBezTo>
                    <a:pt x="4137" y="0"/>
                    <a:pt x="2713" y="761"/>
                    <a:pt x="1952" y="1271"/>
                  </a:cubicBezTo>
                  <a:cubicBezTo>
                    <a:pt x="1801" y="1376"/>
                    <a:pt x="1869" y="1598"/>
                    <a:pt x="2043" y="1598"/>
                  </a:cubicBezTo>
                  <a:cubicBezTo>
                    <a:pt x="2049" y="1598"/>
                    <a:pt x="2055" y="1598"/>
                    <a:pt x="2061" y="1597"/>
                  </a:cubicBezTo>
                  <a:cubicBezTo>
                    <a:pt x="2081" y="1597"/>
                    <a:pt x="2102" y="1596"/>
                    <a:pt x="2123" y="1596"/>
                  </a:cubicBezTo>
                  <a:cubicBezTo>
                    <a:pt x="2317" y="1596"/>
                    <a:pt x="2533" y="1630"/>
                    <a:pt x="2729" y="1714"/>
                  </a:cubicBezTo>
                  <a:cubicBezTo>
                    <a:pt x="1291" y="2066"/>
                    <a:pt x="0" y="5339"/>
                    <a:pt x="733" y="5339"/>
                  </a:cubicBezTo>
                  <a:cubicBezTo>
                    <a:pt x="809" y="5339"/>
                    <a:pt x="906" y="5304"/>
                    <a:pt x="1027" y="5228"/>
                  </a:cubicBezTo>
                  <a:cubicBezTo>
                    <a:pt x="2317" y="4396"/>
                    <a:pt x="3164" y="3953"/>
                    <a:pt x="5979" y="3564"/>
                  </a:cubicBezTo>
                  <a:lnTo>
                    <a:pt x="5979" y="3564"/>
                  </a:lnTo>
                  <a:cubicBezTo>
                    <a:pt x="5727" y="4678"/>
                    <a:pt x="5689" y="5196"/>
                    <a:pt x="5973" y="5196"/>
                  </a:cubicBezTo>
                  <a:cubicBezTo>
                    <a:pt x="6039" y="5196"/>
                    <a:pt x="6124" y="5167"/>
                    <a:pt x="6228" y="5111"/>
                  </a:cubicBezTo>
                  <a:cubicBezTo>
                    <a:pt x="6329" y="4155"/>
                    <a:pt x="7363" y="2709"/>
                    <a:pt x="7363" y="2709"/>
                  </a:cubicBezTo>
                  <a:lnTo>
                    <a:pt x="7363" y="2709"/>
                  </a:lnTo>
                  <a:cubicBezTo>
                    <a:pt x="7362" y="2709"/>
                    <a:pt x="5881" y="2882"/>
                    <a:pt x="4789" y="2882"/>
                  </a:cubicBezTo>
                  <a:cubicBezTo>
                    <a:pt x="4057" y="2882"/>
                    <a:pt x="3500" y="2804"/>
                    <a:pt x="3678" y="2546"/>
                  </a:cubicBezTo>
                  <a:cubicBezTo>
                    <a:pt x="4128" y="1893"/>
                    <a:pt x="5885" y="1356"/>
                    <a:pt x="5885" y="1356"/>
                  </a:cubicBezTo>
                  <a:lnTo>
                    <a:pt x="5885" y="1356"/>
                  </a:lnTo>
                  <a:cubicBezTo>
                    <a:pt x="5885" y="1356"/>
                    <a:pt x="5870" y="1356"/>
                    <a:pt x="5843" y="1356"/>
                  </a:cubicBezTo>
                  <a:cubicBezTo>
                    <a:pt x="5529" y="1356"/>
                    <a:pt x="3591" y="1337"/>
                    <a:pt x="4206" y="843"/>
                  </a:cubicBezTo>
                  <a:cubicBezTo>
                    <a:pt x="4875" y="315"/>
                    <a:pt x="7168" y="182"/>
                    <a:pt x="7176" y="182"/>
                  </a:cubicBezTo>
                  <a:cubicBezTo>
                    <a:pt x="6706" y="55"/>
                    <a:pt x="6245" y="0"/>
                    <a:pt x="580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g2add99aec68_0_86"/>
            <p:cNvSpPr/>
            <p:nvPr/>
          </p:nvSpPr>
          <p:spPr>
            <a:xfrm>
              <a:off x="5230950" y="4044950"/>
              <a:ext cx="70225" cy="132100"/>
            </a:xfrm>
            <a:custGeom>
              <a:rect b="b" l="l" r="r" t="t"/>
              <a:pathLst>
                <a:path extrusionOk="0" h="5284" w="2809">
                  <a:moveTo>
                    <a:pt x="467" y="0"/>
                  </a:moveTo>
                  <a:lnTo>
                    <a:pt x="467" y="0"/>
                  </a:lnTo>
                  <a:cubicBezTo>
                    <a:pt x="0" y="4436"/>
                    <a:pt x="1534" y="5283"/>
                    <a:pt x="2262" y="5283"/>
                  </a:cubicBezTo>
                  <a:cubicBezTo>
                    <a:pt x="2649" y="5283"/>
                    <a:pt x="2809" y="5043"/>
                    <a:pt x="2317" y="4976"/>
                  </a:cubicBezTo>
                  <a:cubicBezTo>
                    <a:pt x="903" y="4766"/>
                    <a:pt x="467" y="1"/>
                    <a:pt x="467" y="0"/>
                  </a:cubicBezTo>
                  <a:close/>
                </a:path>
              </a:pathLst>
            </a:custGeom>
            <a:solidFill>
              <a:srgbClr val="5E1D17">
                <a:alpha val="7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46" name="Google Shape;1046;g2add99aec68_0_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450" y="1243863"/>
            <a:ext cx="2312123" cy="265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2add99aec68_0_241"/>
          <p:cNvSpPr txBox="1"/>
          <p:nvPr>
            <p:ph type="title"/>
          </p:nvPr>
        </p:nvSpPr>
        <p:spPr>
          <a:xfrm>
            <a:off x="2453700" y="1295128"/>
            <a:ext cx="4236600" cy="17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7200"/>
              <a:t>CULTURE</a:t>
            </a:r>
            <a:endParaRPr sz="7200"/>
          </a:p>
        </p:txBody>
      </p:sp>
      <p:grpSp>
        <p:nvGrpSpPr>
          <p:cNvPr id="1052" name="Google Shape;1052;g2add99aec68_0_241"/>
          <p:cNvGrpSpPr/>
          <p:nvPr/>
        </p:nvGrpSpPr>
        <p:grpSpPr>
          <a:xfrm>
            <a:off x="2013568" y="2640721"/>
            <a:ext cx="5116864" cy="3087423"/>
            <a:chOff x="2013568" y="2610596"/>
            <a:chExt cx="5116864" cy="3087423"/>
          </a:xfrm>
        </p:grpSpPr>
        <p:grpSp>
          <p:nvGrpSpPr>
            <p:cNvPr id="1053" name="Google Shape;1053;g2add99aec68_0_241"/>
            <p:cNvGrpSpPr/>
            <p:nvPr/>
          </p:nvGrpSpPr>
          <p:grpSpPr>
            <a:xfrm>
              <a:off x="3924352" y="2610596"/>
              <a:ext cx="3206080" cy="3087423"/>
              <a:chOff x="4407052" y="2610596"/>
              <a:chExt cx="3206080" cy="3087423"/>
            </a:xfrm>
          </p:grpSpPr>
          <p:grpSp>
            <p:nvGrpSpPr>
              <p:cNvPr id="1054" name="Google Shape;1054;g2add99aec68_0_241"/>
              <p:cNvGrpSpPr/>
              <p:nvPr/>
            </p:nvGrpSpPr>
            <p:grpSpPr>
              <a:xfrm rot="7650920">
                <a:off x="4685976" y="4206013"/>
                <a:ext cx="1167684" cy="1278953"/>
                <a:chOff x="223873" y="2706757"/>
                <a:chExt cx="1005641" cy="1345416"/>
              </a:xfrm>
            </p:grpSpPr>
            <p:sp>
              <p:nvSpPr>
                <p:cNvPr id="1055" name="Google Shape;1055;g2add99aec68_0_241"/>
                <p:cNvSpPr/>
                <p:nvPr/>
              </p:nvSpPr>
              <p:spPr>
                <a:xfrm>
                  <a:off x="223873" y="2706757"/>
                  <a:ext cx="1005641" cy="1345416"/>
                </a:xfrm>
                <a:custGeom>
                  <a:rect b="b" l="l" r="r" t="t"/>
                  <a:pathLst>
                    <a:path extrusionOk="0" h="30280" w="22633">
                      <a:moveTo>
                        <a:pt x="936" y="1"/>
                      </a:moveTo>
                      <a:cubicBezTo>
                        <a:pt x="0" y="1"/>
                        <a:pt x="49" y="1079"/>
                        <a:pt x="49" y="1079"/>
                      </a:cubicBezTo>
                      <a:cubicBezTo>
                        <a:pt x="49" y="1079"/>
                        <a:pt x="1250" y="22792"/>
                        <a:pt x="18479" y="30279"/>
                      </a:cubicBezTo>
                      <a:cubicBezTo>
                        <a:pt x="18246" y="27755"/>
                        <a:pt x="20133" y="26199"/>
                        <a:pt x="22633" y="25439"/>
                      </a:cubicBezTo>
                      <a:cubicBezTo>
                        <a:pt x="11629" y="21788"/>
                        <a:pt x="4755" y="14239"/>
                        <a:pt x="1311" y="50"/>
                      </a:cubicBezTo>
                      <a:cubicBezTo>
                        <a:pt x="1171" y="16"/>
                        <a:pt x="1047" y="1"/>
                        <a:pt x="9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g2add99aec68_0_241"/>
                <p:cNvSpPr/>
                <p:nvPr/>
              </p:nvSpPr>
              <p:spPr>
                <a:xfrm>
                  <a:off x="263063" y="2707112"/>
                  <a:ext cx="966451" cy="1229092"/>
                </a:xfrm>
                <a:custGeom>
                  <a:rect b="b" l="l" r="r" t="t"/>
                  <a:pathLst>
                    <a:path extrusionOk="0" h="27662" w="21751">
                      <a:moveTo>
                        <a:pt x="95" y="0"/>
                      </a:moveTo>
                      <a:cubicBezTo>
                        <a:pt x="62" y="0"/>
                        <a:pt x="31" y="2"/>
                        <a:pt x="0" y="5"/>
                      </a:cubicBezTo>
                      <a:cubicBezTo>
                        <a:pt x="1348" y="18287"/>
                        <a:pt x="13970" y="25676"/>
                        <a:pt x="18258" y="27661"/>
                      </a:cubicBezTo>
                      <a:cubicBezTo>
                        <a:pt x="18994" y="26608"/>
                        <a:pt x="20268" y="25872"/>
                        <a:pt x="21751" y="25431"/>
                      </a:cubicBezTo>
                      <a:cubicBezTo>
                        <a:pt x="10747" y="21780"/>
                        <a:pt x="3873" y="14231"/>
                        <a:pt x="429" y="42"/>
                      </a:cubicBezTo>
                      <a:cubicBezTo>
                        <a:pt x="301" y="14"/>
                        <a:pt x="193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57" name="Google Shape;1057;g2add99aec68_0_241"/>
              <p:cNvGrpSpPr/>
              <p:nvPr/>
            </p:nvGrpSpPr>
            <p:grpSpPr>
              <a:xfrm flipH="1" rot="5400000">
                <a:off x="5558312" y="3088677"/>
                <a:ext cx="2532901" cy="1576738"/>
                <a:chOff x="0" y="1706102"/>
                <a:chExt cx="1836101" cy="1142978"/>
              </a:xfrm>
            </p:grpSpPr>
            <p:sp>
              <p:nvSpPr>
                <p:cNvPr id="1058" name="Google Shape;1058;g2add99aec68_0_241"/>
                <p:cNvSpPr/>
                <p:nvPr/>
              </p:nvSpPr>
              <p:spPr>
                <a:xfrm>
                  <a:off x="1764785" y="1808925"/>
                  <a:ext cx="71316" cy="60333"/>
                </a:xfrm>
                <a:custGeom>
                  <a:rect b="b" l="l" r="r" t="t"/>
                  <a:pathLst>
                    <a:path extrusionOk="0" h="1214" w="1435">
                      <a:moveTo>
                        <a:pt x="234" y="1"/>
                      </a:moveTo>
                      <a:lnTo>
                        <a:pt x="1" y="1214"/>
                      </a:lnTo>
                      <a:cubicBezTo>
                        <a:pt x="1" y="1214"/>
                        <a:pt x="1434" y="1006"/>
                        <a:pt x="1373" y="589"/>
                      </a:cubicBezTo>
                      <a:cubicBezTo>
                        <a:pt x="1312" y="160"/>
                        <a:pt x="234" y="1"/>
                        <a:pt x="23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9" name="Google Shape;1059;g2add99aec68_0_241"/>
                <p:cNvSpPr/>
                <p:nvPr/>
              </p:nvSpPr>
              <p:spPr>
                <a:xfrm>
                  <a:off x="1253255" y="1828406"/>
                  <a:ext cx="299676" cy="176078"/>
                </a:xfrm>
                <a:custGeom>
                  <a:rect b="b" l="l" r="r" t="t"/>
                  <a:pathLst>
                    <a:path extrusionOk="0" h="3543" w="6030">
                      <a:moveTo>
                        <a:pt x="2439" y="1"/>
                      </a:moveTo>
                      <a:lnTo>
                        <a:pt x="1" y="2268"/>
                      </a:lnTo>
                      <a:lnTo>
                        <a:pt x="307" y="3542"/>
                      </a:lnTo>
                      <a:cubicBezTo>
                        <a:pt x="307" y="3542"/>
                        <a:pt x="2268" y="2758"/>
                        <a:pt x="2660" y="2537"/>
                      </a:cubicBezTo>
                      <a:cubicBezTo>
                        <a:pt x="4963" y="2133"/>
                        <a:pt x="5895" y="1288"/>
                        <a:pt x="5968" y="712"/>
                      </a:cubicBezTo>
                      <a:cubicBezTo>
                        <a:pt x="6030" y="148"/>
                        <a:pt x="2439" y="1"/>
                        <a:pt x="243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0" name="Google Shape;1060;g2add99aec68_0_241"/>
                <p:cNvSpPr/>
                <p:nvPr/>
              </p:nvSpPr>
              <p:spPr>
                <a:xfrm>
                  <a:off x="1281881" y="1781442"/>
                  <a:ext cx="423125" cy="149341"/>
                </a:xfrm>
                <a:custGeom>
                  <a:rect b="b" l="l" r="r" t="t"/>
                  <a:pathLst>
                    <a:path extrusionOk="0" h="3005" w="8514">
                      <a:moveTo>
                        <a:pt x="4200" y="1"/>
                      </a:moveTo>
                      <a:cubicBezTo>
                        <a:pt x="4192" y="1"/>
                        <a:pt x="4185" y="1"/>
                        <a:pt x="4179" y="2"/>
                      </a:cubicBezTo>
                      <a:cubicBezTo>
                        <a:pt x="3873" y="64"/>
                        <a:pt x="1" y="909"/>
                        <a:pt x="1" y="909"/>
                      </a:cubicBezTo>
                      <a:lnTo>
                        <a:pt x="209" y="3005"/>
                      </a:lnTo>
                      <a:cubicBezTo>
                        <a:pt x="209" y="3005"/>
                        <a:pt x="1912" y="2980"/>
                        <a:pt x="2733" y="2808"/>
                      </a:cubicBezTo>
                      <a:cubicBezTo>
                        <a:pt x="3542" y="2637"/>
                        <a:pt x="6850" y="1828"/>
                        <a:pt x="7696" y="1693"/>
                      </a:cubicBezTo>
                      <a:cubicBezTo>
                        <a:pt x="8514" y="1549"/>
                        <a:pt x="4635" y="1"/>
                        <a:pt x="420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1" name="Google Shape;1061;g2add99aec68_0_241"/>
                <p:cNvSpPr/>
                <p:nvPr/>
              </p:nvSpPr>
              <p:spPr>
                <a:xfrm>
                  <a:off x="1018835" y="1706102"/>
                  <a:ext cx="800527" cy="179110"/>
                </a:xfrm>
                <a:custGeom>
                  <a:rect b="b" l="l" r="r" t="t"/>
                  <a:pathLst>
                    <a:path extrusionOk="0" h="3604" w="16108">
                      <a:moveTo>
                        <a:pt x="6543" y="0"/>
                      </a:moveTo>
                      <a:cubicBezTo>
                        <a:pt x="5511" y="0"/>
                        <a:pt x="3655" y="933"/>
                        <a:pt x="2904" y="1408"/>
                      </a:cubicBezTo>
                      <a:cubicBezTo>
                        <a:pt x="2083" y="1960"/>
                        <a:pt x="0" y="3209"/>
                        <a:pt x="0" y="3209"/>
                      </a:cubicBezTo>
                      <a:lnTo>
                        <a:pt x="7365" y="2793"/>
                      </a:lnTo>
                      <a:cubicBezTo>
                        <a:pt x="7365" y="2793"/>
                        <a:pt x="9828" y="3295"/>
                        <a:pt x="10367" y="3295"/>
                      </a:cubicBezTo>
                      <a:cubicBezTo>
                        <a:pt x="10906" y="3295"/>
                        <a:pt x="11849" y="3491"/>
                        <a:pt x="12756" y="3491"/>
                      </a:cubicBezTo>
                      <a:cubicBezTo>
                        <a:pt x="13227" y="3569"/>
                        <a:pt x="13634" y="3603"/>
                        <a:pt x="13985" y="3603"/>
                      </a:cubicBezTo>
                      <a:cubicBezTo>
                        <a:pt x="15834" y="3603"/>
                        <a:pt x="16108" y="2661"/>
                        <a:pt x="15820" y="2290"/>
                      </a:cubicBezTo>
                      <a:cubicBezTo>
                        <a:pt x="15476" y="1849"/>
                        <a:pt x="7744" y="268"/>
                        <a:pt x="6850" y="36"/>
                      </a:cubicBezTo>
                      <a:cubicBezTo>
                        <a:pt x="6759" y="11"/>
                        <a:pt x="6656" y="0"/>
                        <a:pt x="6543" y="0"/>
                      </a:cubicBezTo>
                      <a:close/>
                    </a:path>
                  </a:pathLst>
                </a:custGeom>
                <a:solidFill>
                  <a:srgbClr val="75352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2" name="Google Shape;1062;g2add99aec68_0_241"/>
                <p:cNvSpPr/>
                <p:nvPr/>
              </p:nvSpPr>
              <p:spPr>
                <a:xfrm>
                  <a:off x="1397575" y="1731596"/>
                  <a:ext cx="349026" cy="138905"/>
                </a:xfrm>
                <a:custGeom>
                  <a:rect b="b" l="l" r="r" t="t"/>
                  <a:pathLst>
                    <a:path extrusionOk="0" h="2795" w="7023">
                      <a:moveTo>
                        <a:pt x="1361" y="1"/>
                      </a:moveTo>
                      <a:lnTo>
                        <a:pt x="1" y="1777"/>
                      </a:lnTo>
                      <a:lnTo>
                        <a:pt x="454" y="2427"/>
                      </a:lnTo>
                      <a:cubicBezTo>
                        <a:pt x="1214" y="2586"/>
                        <a:pt x="2378" y="2794"/>
                        <a:pt x="2733" y="2794"/>
                      </a:cubicBezTo>
                      <a:lnTo>
                        <a:pt x="2807" y="2794"/>
                      </a:lnTo>
                      <a:cubicBezTo>
                        <a:pt x="4032" y="2721"/>
                        <a:pt x="6311" y="2415"/>
                        <a:pt x="7022" y="1336"/>
                      </a:cubicBezTo>
                      <a:cubicBezTo>
                        <a:pt x="5589" y="944"/>
                        <a:pt x="3162" y="393"/>
                        <a:pt x="13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3" name="Google Shape;1063;g2add99aec68_0_241"/>
                <p:cNvSpPr/>
                <p:nvPr/>
              </p:nvSpPr>
              <p:spPr>
                <a:xfrm>
                  <a:off x="1688699" y="1726030"/>
                  <a:ext cx="67638" cy="61029"/>
                </a:xfrm>
                <a:custGeom>
                  <a:rect b="b" l="l" r="r" t="t"/>
                  <a:pathLst>
                    <a:path extrusionOk="0" h="1228" w="1361">
                      <a:moveTo>
                        <a:pt x="116" y="0"/>
                      </a:moveTo>
                      <a:cubicBezTo>
                        <a:pt x="44" y="0"/>
                        <a:pt x="0" y="2"/>
                        <a:pt x="0" y="2"/>
                      </a:cubicBezTo>
                      <a:lnTo>
                        <a:pt x="0" y="1228"/>
                      </a:lnTo>
                      <a:cubicBezTo>
                        <a:pt x="0" y="1228"/>
                        <a:pt x="1360" y="750"/>
                        <a:pt x="1225" y="345"/>
                      </a:cubicBezTo>
                      <a:cubicBezTo>
                        <a:pt x="1127" y="32"/>
                        <a:pt x="402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4" name="Google Shape;1064;g2add99aec68_0_241"/>
                <p:cNvSpPr/>
                <p:nvPr/>
              </p:nvSpPr>
              <p:spPr>
                <a:xfrm>
                  <a:off x="598648" y="1726030"/>
                  <a:ext cx="1158498" cy="614609"/>
                </a:xfrm>
                <a:custGeom>
                  <a:rect b="b" l="l" r="r" t="t"/>
                  <a:pathLst>
                    <a:path extrusionOk="0" h="12367" w="23311">
                      <a:moveTo>
                        <a:pt x="21979" y="1"/>
                      </a:moveTo>
                      <a:cubicBezTo>
                        <a:pt x="21964" y="1"/>
                        <a:pt x="21949" y="1"/>
                        <a:pt x="21934" y="2"/>
                      </a:cubicBezTo>
                      <a:cubicBezTo>
                        <a:pt x="21769" y="11"/>
                        <a:pt x="21297" y="12"/>
                        <a:pt x="20662" y="12"/>
                      </a:cubicBezTo>
                      <a:cubicBezTo>
                        <a:pt x="20535" y="12"/>
                        <a:pt x="20401" y="12"/>
                        <a:pt x="20262" y="12"/>
                      </a:cubicBezTo>
                      <a:cubicBezTo>
                        <a:pt x="18317" y="12"/>
                        <a:pt x="15316" y="18"/>
                        <a:pt x="14398" y="198"/>
                      </a:cubicBezTo>
                      <a:cubicBezTo>
                        <a:pt x="13075" y="456"/>
                        <a:pt x="9325" y="2527"/>
                        <a:pt x="7610" y="2980"/>
                      </a:cubicBezTo>
                      <a:cubicBezTo>
                        <a:pt x="5992" y="3188"/>
                        <a:pt x="5281" y="4352"/>
                        <a:pt x="4473" y="5663"/>
                      </a:cubicBezTo>
                      <a:cubicBezTo>
                        <a:pt x="3664" y="6987"/>
                        <a:pt x="0" y="12366"/>
                        <a:pt x="0" y="12366"/>
                      </a:cubicBezTo>
                      <a:cubicBezTo>
                        <a:pt x="944" y="11962"/>
                        <a:pt x="6053" y="9609"/>
                        <a:pt x="6703" y="9242"/>
                      </a:cubicBezTo>
                      <a:cubicBezTo>
                        <a:pt x="7365" y="8886"/>
                        <a:pt x="13234" y="3323"/>
                        <a:pt x="13932" y="3176"/>
                      </a:cubicBezTo>
                      <a:cubicBezTo>
                        <a:pt x="14655" y="3017"/>
                        <a:pt x="18234" y="2625"/>
                        <a:pt x="18234" y="2625"/>
                      </a:cubicBezTo>
                      <a:cubicBezTo>
                        <a:pt x="18234" y="2625"/>
                        <a:pt x="18452" y="2644"/>
                        <a:pt x="18797" y="2644"/>
                      </a:cubicBezTo>
                      <a:cubicBezTo>
                        <a:pt x="19566" y="2644"/>
                        <a:pt x="20960" y="2545"/>
                        <a:pt x="21934" y="1902"/>
                      </a:cubicBezTo>
                      <a:cubicBezTo>
                        <a:pt x="23311" y="1004"/>
                        <a:pt x="22617" y="1"/>
                        <a:pt x="21979" y="1"/>
                      </a:cubicBezTo>
                      <a:close/>
                    </a:path>
                  </a:pathLst>
                </a:custGeom>
                <a:solidFill>
                  <a:srgbClr val="8E463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5" name="Google Shape;1065;g2add99aec68_0_241"/>
                <p:cNvSpPr/>
                <p:nvPr/>
              </p:nvSpPr>
              <p:spPr>
                <a:xfrm>
                  <a:off x="1171057" y="1748046"/>
                  <a:ext cx="562725" cy="210767"/>
                </a:xfrm>
                <a:custGeom>
                  <a:rect b="b" l="l" r="r" t="t"/>
                  <a:pathLst>
                    <a:path extrusionOk="0" h="4241" w="11323">
                      <a:moveTo>
                        <a:pt x="11139" y="0"/>
                      </a:moveTo>
                      <a:lnTo>
                        <a:pt x="11139" y="0"/>
                      </a:lnTo>
                      <a:cubicBezTo>
                        <a:pt x="10457" y="1392"/>
                        <a:pt x="7753" y="1695"/>
                        <a:pt x="5920" y="1695"/>
                      </a:cubicBezTo>
                      <a:cubicBezTo>
                        <a:pt x="5348" y="1695"/>
                        <a:pt x="4861" y="1665"/>
                        <a:pt x="4547" y="1630"/>
                      </a:cubicBezTo>
                      <a:cubicBezTo>
                        <a:pt x="3891" y="1290"/>
                        <a:pt x="3322" y="1153"/>
                        <a:pt x="2882" y="1153"/>
                      </a:cubicBezTo>
                      <a:cubicBezTo>
                        <a:pt x="2466" y="1153"/>
                        <a:pt x="2165" y="1274"/>
                        <a:pt x="2010" y="1459"/>
                      </a:cubicBezTo>
                      <a:cubicBezTo>
                        <a:pt x="1679" y="1838"/>
                        <a:pt x="1" y="4081"/>
                        <a:pt x="1" y="4081"/>
                      </a:cubicBezTo>
                      <a:lnTo>
                        <a:pt x="454" y="4240"/>
                      </a:lnTo>
                      <a:cubicBezTo>
                        <a:pt x="1422" y="3419"/>
                        <a:pt x="2206" y="2794"/>
                        <a:pt x="2439" y="2745"/>
                      </a:cubicBezTo>
                      <a:cubicBezTo>
                        <a:pt x="3137" y="2586"/>
                        <a:pt x="6740" y="2194"/>
                        <a:pt x="6740" y="2194"/>
                      </a:cubicBezTo>
                      <a:cubicBezTo>
                        <a:pt x="6740" y="2194"/>
                        <a:pt x="6924" y="2209"/>
                        <a:pt x="7220" y="2209"/>
                      </a:cubicBezTo>
                      <a:cubicBezTo>
                        <a:pt x="7960" y="2209"/>
                        <a:pt x="9401" y="2115"/>
                        <a:pt x="10416" y="1459"/>
                      </a:cubicBezTo>
                      <a:cubicBezTo>
                        <a:pt x="11225" y="932"/>
                        <a:pt x="11323" y="368"/>
                        <a:pt x="11139" y="0"/>
                      </a:cubicBezTo>
                      <a:close/>
                    </a:path>
                  </a:pathLst>
                </a:custGeom>
                <a:solidFill>
                  <a:srgbClr val="5E1D17">
                    <a:alpha val="145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6" name="Google Shape;1066;g2add99aec68_0_241"/>
                <p:cNvSpPr/>
                <p:nvPr/>
              </p:nvSpPr>
              <p:spPr>
                <a:xfrm>
                  <a:off x="0" y="1820752"/>
                  <a:ext cx="1362358" cy="966268"/>
                </a:xfrm>
                <a:custGeom>
                  <a:rect b="b" l="l" r="r" t="t"/>
                  <a:pathLst>
                    <a:path extrusionOk="0" h="19443" w="27413">
                      <a:moveTo>
                        <a:pt x="26502" y="1"/>
                      </a:moveTo>
                      <a:cubicBezTo>
                        <a:pt x="26374" y="1"/>
                        <a:pt x="26247" y="55"/>
                        <a:pt x="26138" y="167"/>
                      </a:cubicBezTo>
                      <a:cubicBezTo>
                        <a:pt x="25660" y="633"/>
                        <a:pt x="23307" y="2324"/>
                        <a:pt x="22229" y="2998"/>
                      </a:cubicBezTo>
                      <a:cubicBezTo>
                        <a:pt x="21163" y="3672"/>
                        <a:pt x="18663" y="5890"/>
                        <a:pt x="16163" y="7238"/>
                      </a:cubicBezTo>
                      <a:cubicBezTo>
                        <a:pt x="13747" y="8540"/>
                        <a:pt x="12156" y="11365"/>
                        <a:pt x="9441" y="11365"/>
                      </a:cubicBezTo>
                      <a:cubicBezTo>
                        <a:pt x="9347" y="11365"/>
                        <a:pt x="9251" y="11362"/>
                        <a:pt x="9154" y="11355"/>
                      </a:cubicBezTo>
                      <a:cubicBezTo>
                        <a:pt x="6042" y="10963"/>
                        <a:pt x="25" y="10215"/>
                        <a:pt x="25" y="10215"/>
                      </a:cubicBezTo>
                      <a:lnTo>
                        <a:pt x="25" y="19441"/>
                      </a:lnTo>
                      <a:lnTo>
                        <a:pt x="25" y="19441"/>
                      </a:lnTo>
                      <a:cubicBezTo>
                        <a:pt x="478" y="19420"/>
                        <a:pt x="7073" y="19109"/>
                        <a:pt x="9865" y="19050"/>
                      </a:cubicBezTo>
                      <a:cubicBezTo>
                        <a:pt x="12769" y="18989"/>
                        <a:pt x="17560" y="18915"/>
                        <a:pt x="18712" y="15484"/>
                      </a:cubicBezTo>
                      <a:cubicBezTo>
                        <a:pt x="20734" y="12703"/>
                        <a:pt x="21677" y="10558"/>
                        <a:pt x="21677" y="8867"/>
                      </a:cubicBezTo>
                      <a:cubicBezTo>
                        <a:pt x="23160" y="6502"/>
                        <a:pt x="24655" y="5289"/>
                        <a:pt x="25525" y="4480"/>
                      </a:cubicBezTo>
                      <a:cubicBezTo>
                        <a:pt x="26395" y="3672"/>
                        <a:pt x="27412" y="2740"/>
                        <a:pt x="27204" y="1454"/>
                      </a:cubicBezTo>
                      <a:cubicBezTo>
                        <a:pt x="27315" y="533"/>
                        <a:pt x="26905" y="1"/>
                        <a:pt x="26502" y="1"/>
                      </a:cubicBezTo>
                      <a:close/>
                      <a:moveTo>
                        <a:pt x="25" y="19441"/>
                      </a:moveTo>
                      <a:cubicBezTo>
                        <a:pt x="9" y="19442"/>
                        <a:pt x="1" y="19442"/>
                        <a:pt x="1" y="19442"/>
                      </a:cubicBezTo>
                      <a:lnTo>
                        <a:pt x="25" y="19442"/>
                      </a:lnTo>
                      <a:lnTo>
                        <a:pt x="25" y="19441"/>
                      </a:lnTo>
                      <a:close/>
                    </a:path>
                  </a:pathLst>
                </a:custGeom>
                <a:solidFill>
                  <a:srgbClr val="8E463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7" name="Google Shape;1067;g2add99aec68_0_241"/>
                <p:cNvSpPr/>
                <p:nvPr/>
              </p:nvSpPr>
              <p:spPr>
                <a:xfrm>
                  <a:off x="0" y="2414878"/>
                  <a:ext cx="1037137" cy="372135"/>
                </a:xfrm>
                <a:custGeom>
                  <a:rect b="b" l="l" r="r" t="t"/>
                  <a:pathLst>
                    <a:path extrusionOk="0" h="7488" w="20869">
                      <a:moveTo>
                        <a:pt x="20869" y="0"/>
                      </a:moveTo>
                      <a:cubicBezTo>
                        <a:pt x="17636" y="3786"/>
                        <a:pt x="11258" y="4620"/>
                        <a:pt x="6255" y="4620"/>
                      </a:cubicBezTo>
                      <a:cubicBezTo>
                        <a:pt x="3503" y="4620"/>
                        <a:pt x="1166" y="4368"/>
                        <a:pt x="1" y="4215"/>
                      </a:cubicBezTo>
                      <a:lnTo>
                        <a:pt x="1" y="7487"/>
                      </a:lnTo>
                      <a:cubicBezTo>
                        <a:pt x="1" y="7487"/>
                        <a:pt x="6973" y="7156"/>
                        <a:pt x="9865" y="7095"/>
                      </a:cubicBezTo>
                      <a:cubicBezTo>
                        <a:pt x="12769" y="7034"/>
                        <a:pt x="17560" y="6960"/>
                        <a:pt x="18712" y="3517"/>
                      </a:cubicBezTo>
                      <a:cubicBezTo>
                        <a:pt x="19656" y="2218"/>
                        <a:pt x="20379" y="1042"/>
                        <a:pt x="20869" y="0"/>
                      </a:cubicBezTo>
                      <a:close/>
                    </a:path>
                  </a:pathLst>
                </a:custGeom>
                <a:solidFill>
                  <a:srgbClr val="5E1D17">
                    <a:alpha val="145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8" name="Google Shape;1068;g2add99aec68_0_241"/>
                <p:cNvSpPr/>
                <p:nvPr/>
              </p:nvSpPr>
              <p:spPr>
                <a:xfrm>
                  <a:off x="1213100" y="1820156"/>
                  <a:ext cx="144421" cy="154360"/>
                </a:xfrm>
                <a:custGeom>
                  <a:rect b="b" l="l" r="r" t="t"/>
                  <a:pathLst>
                    <a:path extrusionOk="0" h="3106" w="2906">
                      <a:moveTo>
                        <a:pt x="2103" y="1"/>
                      </a:moveTo>
                      <a:cubicBezTo>
                        <a:pt x="1974" y="1"/>
                        <a:pt x="1843" y="54"/>
                        <a:pt x="1728" y="167"/>
                      </a:cubicBezTo>
                      <a:cubicBezTo>
                        <a:pt x="1654" y="253"/>
                        <a:pt x="1532" y="363"/>
                        <a:pt x="1360" y="473"/>
                      </a:cubicBezTo>
                      <a:lnTo>
                        <a:pt x="0" y="2029"/>
                      </a:lnTo>
                      <a:cubicBezTo>
                        <a:pt x="23" y="2318"/>
                        <a:pt x="545" y="3105"/>
                        <a:pt x="1046" y="3105"/>
                      </a:cubicBezTo>
                      <a:cubicBezTo>
                        <a:pt x="1077" y="3105"/>
                        <a:pt x="1109" y="3102"/>
                        <a:pt x="1140" y="3096"/>
                      </a:cubicBezTo>
                      <a:cubicBezTo>
                        <a:pt x="1679" y="2985"/>
                        <a:pt x="2794" y="1441"/>
                        <a:pt x="2794" y="1441"/>
                      </a:cubicBezTo>
                      <a:cubicBezTo>
                        <a:pt x="2905" y="531"/>
                        <a:pt x="2510" y="1"/>
                        <a:pt x="2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9" name="Google Shape;1069;g2add99aec68_0_241"/>
                <p:cNvSpPr/>
                <p:nvPr/>
              </p:nvSpPr>
              <p:spPr>
                <a:xfrm>
                  <a:off x="681443" y="2589612"/>
                  <a:ext cx="249134" cy="92736"/>
                </a:xfrm>
                <a:custGeom>
                  <a:rect b="b" l="l" r="r" t="t"/>
                  <a:pathLst>
                    <a:path extrusionOk="0" h="1866" w="5013">
                      <a:moveTo>
                        <a:pt x="5012" y="1"/>
                      </a:moveTo>
                      <a:cubicBezTo>
                        <a:pt x="4608" y="222"/>
                        <a:pt x="4216" y="442"/>
                        <a:pt x="3824" y="638"/>
                      </a:cubicBezTo>
                      <a:cubicBezTo>
                        <a:pt x="3432" y="834"/>
                        <a:pt x="3015" y="1018"/>
                        <a:pt x="2598" y="1165"/>
                      </a:cubicBezTo>
                      <a:lnTo>
                        <a:pt x="2292" y="1288"/>
                      </a:lnTo>
                      <a:lnTo>
                        <a:pt x="1973" y="1398"/>
                      </a:lnTo>
                      <a:lnTo>
                        <a:pt x="1655" y="1496"/>
                      </a:lnTo>
                      <a:cubicBezTo>
                        <a:pt x="1545" y="1520"/>
                        <a:pt x="1434" y="1569"/>
                        <a:pt x="1336" y="1582"/>
                      </a:cubicBezTo>
                      <a:cubicBezTo>
                        <a:pt x="895" y="1692"/>
                        <a:pt x="466" y="1753"/>
                        <a:pt x="1" y="1815"/>
                      </a:cubicBezTo>
                      <a:cubicBezTo>
                        <a:pt x="231" y="1847"/>
                        <a:pt x="468" y="1865"/>
                        <a:pt x="707" y="1865"/>
                      </a:cubicBezTo>
                      <a:cubicBezTo>
                        <a:pt x="925" y="1865"/>
                        <a:pt x="1144" y="1850"/>
                        <a:pt x="1361" y="1815"/>
                      </a:cubicBezTo>
                      <a:cubicBezTo>
                        <a:pt x="1826" y="1741"/>
                        <a:pt x="2267" y="1631"/>
                        <a:pt x="2696" y="1459"/>
                      </a:cubicBezTo>
                      <a:cubicBezTo>
                        <a:pt x="3125" y="1300"/>
                        <a:pt x="3542" y="1092"/>
                        <a:pt x="3922" y="846"/>
                      </a:cubicBezTo>
                      <a:cubicBezTo>
                        <a:pt x="4326" y="601"/>
                        <a:pt x="4694" y="332"/>
                        <a:pt x="5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g2add99aec68_0_241"/>
                <p:cNvSpPr/>
                <p:nvPr/>
              </p:nvSpPr>
              <p:spPr>
                <a:xfrm>
                  <a:off x="887288" y="1856435"/>
                  <a:ext cx="378198" cy="247295"/>
                </a:xfrm>
                <a:custGeom>
                  <a:rect b="b" l="l" r="r" t="t"/>
                  <a:pathLst>
                    <a:path extrusionOk="0" h="4976" w="7610">
                      <a:moveTo>
                        <a:pt x="7610" y="1"/>
                      </a:moveTo>
                      <a:lnTo>
                        <a:pt x="7610" y="1"/>
                      </a:lnTo>
                      <a:cubicBezTo>
                        <a:pt x="6936" y="331"/>
                        <a:pt x="6262" y="711"/>
                        <a:pt x="5637" y="1165"/>
                      </a:cubicBezTo>
                      <a:cubicBezTo>
                        <a:pt x="5306" y="1361"/>
                        <a:pt x="4988" y="1569"/>
                        <a:pt x="4681" y="1814"/>
                      </a:cubicBezTo>
                      <a:cubicBezTo>
                        <a:pt x="4534" y="1924"/>
                        <a:pt x="4375" y="2084"/>
                        <a:pt x="4240" y="2218"/>
                      </a:cubicBezTo>
                      <a:cubicBezTo>
                        <a:pt x="4118" y="2341"/>
                        <a:pt x="3983" y="2464"/>
                        <a:pt x="3836" y="2586"/>
                      </a:cubicBezTo>
                      <a:cubicBezTo>
                        <a:pt x="3566" y="2819"/>
                        <a:pt x="3260" y="3039"/>
                        <a:pt x="2941" y="3248"/>
                      </a:cubicBezTo>
                      <a:lnTo>
                        <a:pt x="1973" y="3836"/>
                      </a:lnTo>
                      <a:cubicBezTo>
                        <a:pt x="1324" y="4228"/>
                        <a:pt x="650" y="4596"/>
                        <a:pt x="0" y="4976"/>
                      </a:cubicBezTo>
                      <a:cubicBezTo>
                        <a:pt x="711" y="4730"/>
                        <a:pt x="1422" y="4412"/>
                        <a:pt x="2096" y="4057"/>
                      </a:cubicBezTo>
                      <a:cubicBezTo>
                        <a:pt x="2770" y="3701"/>
                        <a:pt x="3419" y="3309"/>
                        <a:pt x="4032" y="2819"/>
                      </a:cubicBezTo>
                      <a:cubicBezTo>
                        <a:pt x="4191" y="2696"/>
                        <a:pt x="4326" y="2549"/>
                        <a:pt x="4473" y="2402"/>
                      </a:cubicBezTo>
                      <a:cubicBezTo>
                        <a:pt x="4583" y="2268"/>
                        <a:pt x="4730" y="2145"/>
                        <a:pt x="4865" y="2022"/>
                      </a:cubicBezTo>
                      <a:cubicBezTo>
                        <a:pt x="5147" y="1777"/>
                        <a:pt x="5453" y="1557"/>
                        <a:pt x="5760" y="1324"/>
                      </a:cubicBezTo>
                      <a:lnTo>
                        <a:pt x="761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1" name="Google Shape;1071;g2add99aec68_0_241"/>
                <p:cNvSpPr/>
                <p:nvPr/>
              </p:nvSpPr>
              <p:spPr>
                <a:xfrm>
                  <a:off x="1298927" y="1820504"/>
                  <a:ext cx="58593" cy="88362"/>
                </a:xfrm>
                <a:custGeom>
                  <a:rect b="b" l="l" r="r" t="t"/>
                  <a:pathLst>
                    <a:path extrusionOk="0" h="1778" w="1179">
                      <a:moveTo>
                        <a:pt x="370" y="0"/>
                      </a:moveTo>
                      <a:cubicBezTo>
                        <a:pt x="243" y="0"/>
                        <a:pt x="114" y="52"/>
                        <a:pt x="1" y="160"/>
                      </a:cubicBezTo>
                      <a:cubicBezTo>
                        <a:pt x="319" y="258"/>
                        <a:pt x="760" y="613"/>
                        <a:pt x="822" y="1777"/>
                      </a:cubicBezTo>
                      <a:cubicBezTo>
                        <a:pt x="981" y="1594"/>
                        <a:pt x="1067" y="1447"/>
                        <a:pt x="1067" y="1447"/>
                      </a:cubicBezTo>
                      <a:cubicBezTo>
                        <a:pt x="1179" y="531"/>
                        <a:pt x="778" y="0"/>
                        <a:pt x="3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2" name="Google Shape;1072;g2add99aec68_0_241"/>
                <p:cNvSpPr/>
                <p:nvPr/>
              </p:nvSpPr>
              <p:spPr>
                <a:xfrm>
                  <a:off x="1213697" y="1920096"/>
                  <a:ext cx="57301" cy="54419"/>
                </a:xfrm>
                <a:custGeom>
                  <a:rect b="b" l="l" r="r" t="t"/>
                  <a:pathLst>
                    <a:path extrusionOk="0" h="1095" w="1153">
                      <a:moveTo>
                        <a:pt x="203" y="0"/>
                      </a:moveTo>
                      <a:cubicBezTo>
                        <a:pt x="140" y="0"/>
                        <a:pt x="72" y="6"/>
                        <a:pt x="0" y="18"/>
                      </a:cubicBezTo>
                      <a:cubicBezTo>
                        <a:pt x="23" y="307"/>
                        <a:pt x="546" y="1094"/>
                        <a:pt x="1056" y="1094"/>
                      </a:cubicBezTo>
                      <a:cubicBezTo>
                        <a:pt x="1088" y="1094"/>
                        <a:pt x="1120" y="1091"/>
                        <a:pt x="1152" y="1085"/>
                      </a:cubicBezTo>
                      <a:cubicBezTo>
                        <a:pt x="1129" y="1085"/>
                        <a:pt x="1064" y="0"/>
                        <a:pt x="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g2add99aec68_0_241"/>
                <p:cNvSpPr/>
                <p:nvPr/>
              </p:nvSpPr>
              <p:spPr>
                <a:xfrm>
                  <a:off x="1065103" y="1930732"/>
                  <a:ext cx="39609" cy="39013"/>
                </a:xfrm>
                <a:custGeom>
                  <a:rect b="b" l="l" r="r" t="t"/>
                  <a:pathLst>
                    <a:path extrusionOk="0" h="785" w="797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3" y="197"/>
                        <a:pt x="123" y="393"/>
                        <a:pt x="258" y="540"/>
                      </a:cubicBezTo>
                      <a:cubicBezTo>
                        <a:pt x="343" y="601"/>
                        <a:pt x="417" y="662"/>
                        <a:pt x="503" y="699"/>
                      </a:cubicBezTo>
                      <a:cubicBezTo>
                        <a:pt x="601" y="748"/>
                        <a:pt x="687" y="785"/>
                        <a:pt x="797" y="785"/>
                      </a:cubicBezTo>
                      <a:cubicBezTo>
                        <a:pt x="711" y="723"/>
                        <a:pt x="625" y="674"/>
                        <a:pt x="564" y="601"/>
                      </a:cubicBezTo>
                      <a:cubicBezTo>
                        <a:pt x="503" y="540"/>
                        <a:pt x="429" y="478"/>
                        <a:pt x="368" y="417"/>
                      </a:cubicBezTo>
                      <a:cubicBezTo>
                        <a:pt x="307" y="356"/>
                        <a:pt x="245" y="295"/>
                        <a:pt x="184" y="209"/>
                      </a:cubicBezTo>
                      <a:cubicBezTo>
                        <a:pt x="123" y="148"/>
                        <a:pt x="62" y="7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g2add99aec68_0_241"/>
                <p:cNvSpPr/>
                <p:nvPr/>
              </p:nvSpPr>
              <p:spPr>
                <a:xfrm>
                  <a:off x="1127970" y="1975210"/>
                  <a:ext cx="66893" cy="70123"/>
                </a:xfrm>
                <a:custGeom>
                  <a:rect b="b" l="l" r="r" t="t"/>
                  <a:pathLst>
                    <a:path extrusionOk="0" h="1411" w="1346">
                      <a:moveTo>
                        <a:pt x="96" y="0"/>
                      </a:moveTo>
                      <a:lnTo>
                        <a:pt x="96" y="0"/>
                      </a:lnTo>
                      <a:cubicBezTo>
                        <a:pt x="0" y="786"/>
                        <a:pt x="670" y="1411"/>
                        <a:pt x="1293" y="1411"/>
                      </a:cubicBezTo>
                      <a:cubicBezTo>
                        <a:pt x="1310" y="1411"/>
                        <a:pt x="1328" y="1410"/>
                        <a:pt x="1345" y="1409"/>
                      </a:cubicBezTo>
                      <a:cubicBezTo>
                        <a:pt x="365" y="980"/>
                        <a:pt x="96" y="0"/>
                        <a:pt x="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g2add99aec68_0_241"/>
                <p:cNvSpPr/>
                <p:nvPr/>
              </p:nvSpPr>
              <p:spPr>
                <a:xfrm>
                  <a:off x="1117483" y="2000754"/>
                  <a:ext cx="40851" cy="56108"/>
                </a:xfrm>
                <a:custGeom>
                  <a:rect b="b" l="l" r="r" t="t"/>
                  <a:pathLst>
                    <a:path extrusionOk="0" h="1129" w="822">
                      <a:moveTo>
                        <a:pt x="86" y="1"/>
                      </a:moveTo>
                      <a:lnTo>
                        <a:pt x="86" y="1"/>
                      </a:lnTo>
                      <a:cubicBezTo>
                        <a:pt x="0" y="626"/>
                        <a:pt x="110" y="858"/>
                        <a:pt x="821" y="1128"/>
                      </a:cubicBezTo>
                      <a:cubicBezTo>
                        <a:pt x="160" y="858"/>
                        <a:pt x="86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6" name="Google Shape;1076;g2add99aec68_0_241"/>
                <p:cNvSpPr/>
                <p:nvPr/>
              </p:nvSpPr>
              <p:spPr>
                <a:xfrm>
                  <a:off x="1027333" y="2261414"/>
                  <a:ext cx="49996" cy="60929"/>
                </a:xfrm>
                <a:custGeom>
                  <a:rect b="b" l="l" r="r" t="t"/>
                  <a:pathLst>
                    <a:path extrusionOk="0" h="1226" w="1006">
                      <a:moveTo>
                        <a:pt x="1005" y="0"/>
                      </a:moveTo>
                      <a:cubicBezTo>
                        <a:pt x="797" y="147"/>
                        <a:pt x="589" y="331"/>
                        <a:pt x="430" y="552"/>
                      </a:cubicBezTo>
                      <a:cubicBezTo>
                        <a:pt x="258" y="748"/>
                        <a:pt x="86" y="956"/>
                        <a:pt x="1" y="1226"/>
                      </a:cubicBezTo>
                      <a:cubicBezTo>
                        <a:pt x="184" y="1042"/>
                        <a:pt x="368" y="834"/>
                        <a:pt x="528" y="637"/>
                      </a:cubicBezTo>
                      <a:cubicBezTo>
                        <a:pt x="699" y="441"/>
                        <a:pt x="871" y="221"/>
                        <a:pt x="1005" y="0"/>
                      </a:cubicBezTo>
                      <a:close/>
                    </a:path>
                  </a:pathLst>
                </a:custGeom>
                <a:solidFill>
                  <a:srgbClr val="8E41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7" name="Google Shape;1077;g2add99aec68_0_241"/>
                <p:cNvSpPr/>
                <p:nvPr/>
              </p:nvSpPr>
              <p:spPr>
                <a:xfrm>
                  <a:off x="0" y="1886899"/>
                  <a:ext cx="931778" cy="599252"/>
                </a:xfrm>
                <a:custGeom>
                  <a:rect b="b" l="l" r="r" t="t"/>
                  <a:pathLst>
                    <a:path extrusionOk="0" h="12058" w="18749">
                      <a:moveTo>
                        <a:pt x="18749" y="0"/>
                      </a:moveTo>
                      <a:lnTo>
                        <a:pt x="18749" y="0"/>
                      </a:lnTo>
                      <a:cubicBezTo>
                        <a:pt x="17744" y="441"/>
                        <a:pt x="17156" y="1385"/>
                        <a:pt x="16519" y="2426"/>
                      </a:cubicBezTo>
                      <a:cubicBezTo>
                        <a:pt x="15710" y="3750"/>
                        <a:pt x="12046" y="9105"/>
                        <a:pt x="12046" y="9129"/>
                      </a:cubicBezTo>
                      <a:cubicBezTo>
                        <a:pt x="11275" y="9658"/>
                        <a:pt x="10444" y="10038"/>
                        <a:pt x="9465" y="10038"/>
                      </a:cubicBezTo>
                      <a:cubicBezTo>
                        <a:pt x="9355" y="10038"/>
                        <a:pt x="9243" y="10034"/>
                        <a:pt x="9130" y="10024"/>
                      </a:cubicBezTo>
                      <a:cubicBezTo>
                        <a:pt x="6030" y="9632"/>
                        <a:pt x="1" y="8884"/>
                        <a:pt x="1" y="8884"/>
                      </a:cubicBezTo>
                      <a:lnTo>
                        <a:pt x="1" y="12058"/>
                      </a:lnTo>
                      <a:cubicBezTo>
                        <a:pt x="2721" y="11972"/>
                        <a:pt x="8125" y="11801"/>
                        <a:pt x="9595" y="11641"/>
                      </a:cubicBezTo>
                      <a:cubicBezTo>
                        <a:pt x="11568" y="11421"/>
                        <a:pt x="14705" y="8884"/>
                        <a:pt x="15673" y="6176"/>
                      </a:cubicBezTo>
                      <a:cubicBezTo>
                        <a:pt x="16641" y="3529"/>
                        <a:pt x="18724" y="49"/>
                        <a:pt x="187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8" name="Google Shape;1078;g2add99aec68_0_241"/>
                <p:cNvSpPr/>
                <p:nvPr/>
              </p:nvSpPr>
              <p:spPr>
                <a:xfrm>
                  <a:off x="1481811" y="1781542"/>
                  <a:ext cx="30315" cy="76186"/>
                </a:xfrm>
                <a:custGeom>
                  <a:rect b="b" l="l" r="r" t="t"/>
                  <a:pathLst>
                    <a:path extrusionOk="0" h="1533" w="610">
                      <a:moveTo>
                        <a:pt x="168" y="0"/>
                      </a:moveTo>
                      <a:lnTo>
                        <a:pt x="168" y="0"/>
                      </a:lnTo>
                      <a:cubicBezTo>
                        <a:pt x="164" y="17"/>
                        <a:pt x="160" y="34"/>
                        <a:pt x="157" y="51"/>
                      </a:cubicBezTo>
                      <a:lnTo>
                        <a:pt x="157" y="51"/>
                      </a:lnTo>
                      <a:cubicBezTo>
                        <a:pt x="160" y="34"/>
                        <a:pt x="164" y="17"/>
                        <a:pt x="168" y="0"/>
                      </a:cubicBezTo>
                      <a:close/>
                      <a:moveTo>
                        <a:pt x="157" y="51"/>
                      </a:moveTo>
                      <a:cubicBezTo>
                        <a:pt x="0" y="735"/>
                        <a:pt x="73" y="1221"/>
                        <a:pt x="181" y="1532"/>
                      </a:cubicBezTo>
                      <a:cubicBezTo>
                        <a:pt x="364" y="1520"/>
                        <a:pt x="475" y="1508"/>
                        <a:pt x="475" y="1508"/>
                      </a:cubicBezTo>
                      <a:cubicBezTo>
                        <a:pt x="475" y="1508"/>
                        <a:pt x="512" y="1508"/>
                        <a:pt x="610" y="1520"/>
                      </a:cubicBezTo>
                      <a:cubicBezTo>
                        <a:pt x="490" y="1341"/>
                        <a:pt x="35" y="641"/>
                        <a:pt x="157" y="5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9" name="Google Shape;1079;g2add99aec68_0_241"/>
                <p:cNvSpPr/>
                <p:nvPr/>
              </p:nvSpPr>
              <p:spPr>
                <a:xfrm>
                  <a:off x="227910" y="2783281"/>
                  <a:ext cx="116242" cy="65203"/>
                </a:xfrm>
                <a:custGeom>
                  <a:rect b="b" l="l" r="r" t="t"/>
                  <a:pathLst>
                    <a:path extrusionOk="0" h="1312" w="2339">
                      <a:moveTo>
                        <a:pt x="96" y="1"/>
                      </a:moveTo>
                      <a:lnTo>
                        <a:pt x="96" y="1"/>
                      </a:lnTo>
                      <a:cubicBezTo>
                        <a:pt x="96" y="1"/>
                        <a:pt x="0" y="1312"/>
                        <a:pt x="890" y="1312"/>
                      </a:cubicBezTo>
                      <a:cubicBezTo>
                        <a:pt x="959" y="1312"/>
                        <a:pt x="1032" y="1304"/>
                        <a:pt x="1113" y="1287"/>
                      </a:cubicBezTo>
                      <a:cubicBezTo>
                        <a:pt x="2338" y="969"/>
                        <a:pt x="1627" y="123"/>
                        <a:pt x="1627" y="123"/>
                      </a:cubicBezTo>
                      <a:lnTo>
                        <a:pt x="9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0" name="Google Shape;1080;g2add99aec68_0_241"/>
                <p:cNvSpPr/>
                <p:nvPr/>
              </p:nvSpPr>
              <p:spPr>
                <a:xfrm>
                  <a:off x="227761" y="2783877"/>
                  <a:ext cx="65799" cy="65203"/>
                </a:xfrm>
                <a:custGeom>
                  <a:rect b="b" l="l" r="r" t="t"/>
                  <a:pathLst>
                    <a:path extrusionOk="0" h="1312" w="1324">
                      <a:moveTo>
                        <a:pt x="74" y="1"/>
                      </a:moveTo>
                      <a:lnTo>
                        <a:pt x="74" y="1"/>
                      </a:lnTo>
                      <a:cubicBezTo>
                        <a:pt x="74" y="1"/>
                        <a:pt x="0" y="1312"/>
                        <a:pt x="893" y="1312"/>
                      </a:cubicBezTo>
                      <a:cubicBezTo>
                        <a:pt x="961" y="1312"/>
                        <a:pt x="1035" y="1304"/>
                        <a:pt x="1116" y="1288"/>
                      </a:cubicBezTo>
                      <a:cubicBezTo>
                        <a:pt x="1201" y="1275"/>
                        <a:pt x="1263" y="1251"/>
                        <a:pt x="1324" y="1226"/>
                      </a:cubicBezTo>
                      <a:cubicBezTo>
                        <a:pt x="1018" y="1104"/>
                        <a:pt x="478" y="785"/>
                        <a:pt x="478" y="38"/>
                      </a:cubicBez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1" name="Google Shape;1081;g2add99aec68_0_241"/>
                <p:cNvSpPr/>
                <p:nvPr/>
              </p:nvSpPr>
              <p:spPr>
                <a:xfrm>
                  <a:off x="143127" y="2345054"/>
                  <a:ext cx="251569" cy="444296"/>
                </a:xfrm>
                <a:custGeom>
                  <a:rect b="b" l="l" r="r" t="t"/>
                  <a:pathLst>
                    <a:path extrusionOk="0" h="8940" w="5062">
                      <a:moveTo>
                        <a:pt x="2017" y="0"/>
                      </a:moveTo>
                      <a:cubicBezTo>
                        <a:pt x="1476" y="0"/>
                        <a:pt x="1213" y="82"/>
                        <a:pt x="1213" y="82"/>
                      </a:cubicBezTo>
                      <a:cubicBezTo>
                        <a:pt x="1213" y="82"/>
                        <a:pt x="0" y="4591"/>
                        <a:pt x="907" y="8610"/>
                      </a:cubicBezTo>
                      <a:cubicBezTo>
                        <a:pt x="1682" y="8860"/>
                        <a:pt x="2443" y="8939"/>
                        <a:pt x="3097" y="8939"/>
                      </a:cubicBezTo>
                      <a:cubicBezTo>
                        <a:pt x="4242" y="8939"/>
                        <a:pt x="5061" y="8696"/>
                        <a:pt x="5061" y="8696"/>
                      </a:cubicBezTo>
                      <a:cubicBezTo>
                        <a:pt x="5061" y="8696"/>
                        <a:pt x="3346" y="4824"/>
                        <a:pt x="5061" y="584"/>
                      </a:cubicBezTo>
                      <a:cubicBezTo>
                        <a:pt x="3652" y="110"/>
                        <a:pt x="2646" y="0"/>
                        <a:pt x="20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2" name="Google Shape;1082;g2add99aec68_0_241"/>
                <p:cNvSpPr/>
                <p:nvPr/>
              </p:nvSpPr>
              <p:spPr>
                <a:xfrm>
                  <a:off x="221698" y="2350322"/>
                  <a:ext cx="172997" cy="439127"/>
                </a:xfrm>
                <a:custGeom>
                  <a:rect b="b" l="l" r="r" t="t"/>
                  <a:pathLst>
                    <a:path extrusionOk="0" h="8836" w="3481">
                      <a:moveTo>
                        <a:pt x="1605" y="0"/>
                      </a:moveTo>
                      <a:cubicBezTo>
                        <a:pt x="0" y="3921"/>
                        <a:pt x="1042" y="7683"/>
                        <a:pt x="1421" y="8835"/>
                      </a:cubicBezTo>
                      <a:cubicBezTo>
                        <a:pt x="1449" y="8835"/>
                        <a:pt x="1477" y="8836"/>
                        <a:pt x="1505" y="8836"/>
                      </a:cubicBezTo>
                      <a:cubicBezTo>
                        <a:pt x="2662" y="8836"/>
                        <a:pt x="3480" y="8590"/>
                        <a:pt x="3480" y="8590"/>
                      </a:cubicBezTo>
                      <a:cubicBezTo>
                        <a:pt x="3480" y="8590"/>
                        <a:pt x="1765" y="4718"/>
                        <a:pt x="3480" y="478"/>
                      </a:cubicBezTo>
                      <a:cubicBezTo>
                        <a:pt x="2745" y="221"/>
                        <a:pt x="2132" y="74"/>
                        <a:pt x="1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3" name="Google Shape;1083;g2add99aec68_0_241"/>
                <p:cNvSpPr/>
                <p:nvPr/>
              </p:nvSpPr>
              <p:spPr>
                <a:xfrm>
                  <a:off x="175380" y="2673053"/>
                  <a:ext cx="219911" cy="116441"/>
                </a:xfrm>
                <a:custGeom>
                  <a:rect b="b" l="l" r="r" t="t"/>
                  <a:pathLst>
                    <a:path extrusionOk="0" h="2343" w="4425">
                      <a:moveTo>
                        <a:pt x="3848" y="1"/>
                      </a:moveTo>
                      <a:cubicBezTo>
                        <a:pt x="3237" y="202"/>
                        <a:pt x="2298" y="426"/>
                        <a:pt x="1331" y="426"/>
                      </a:cubicBezTo>
                      <a:cubicBezTo>
                        <a:pt x="884" y="426"/>
                        <a:pt x="431" y="378"/>
                        <a:pt x="1" y="258"/>
                      </a:cubicBezTo>
                      <a:lnTo>
                        <a:pt x="1" y="258"/>
                      </a:lnTo>
                      <a:cubicBezTo>
                        <a:pt x="50" y="846"/>
                        <a:pt x="136" y="1434"/>
                        <a:pt x="270" y="2023"/>
                      </a:cubicBezTo>
                      <a:cubicBezTo>
                        <a:pt x="1037" y="2265"/>
                        <a:pt x="1789" y="2342"/>
                        <a:pt x="2438" y="2342"/>
                      </a:cubicBezTo>
                      <a:cubicBezTo>
                        <a:pt x="3595" y="2342"/>
                        <a:pt x="4424" y="2096"/>
                        <a:pt x="4424" y="2096"/>
                      </a:cubicBezTo>
                      <a:cubicBezTo>
                        <a:pt x="4424" y="2096"/>
                        <a:pt x="4069" y="1287"/>
                        <a:pt x="3848" y="1"/>
                      </a:cubicBezTo>
                      <a:close/>
                    </a:path>
                  </a:pathLst>
                </a:custGeom>
                <a:solidFill>
                  <a:srgbClr val="5E1D17">
                    <a:alpha val="7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4" name="Google Shape;1084;g2add99aec68_0_241"/>
                <p:cNvSpPr/>
                <p:nvPr/>
              </p:nvSpPr>
              <p:spPr>
                <a:xfrm>
                  <a:off x="179654" y="2345700"/>
                  <a:ext cx="215041" cy="142135"/>
                </a:xfrm>
                <a:custGeom>
                  <a:rect b="b" l="l" r="r" t="t"/>
                  <a:pathLst>
                    <a:path extrusionOk="0" h="2860" w="4327">
                      <a:moveTo>
                        <a:pt x="1342" y="1"/>
                      </a:moveTo>
                      <a:cubicBezTo>
                        <a:pt x="762" y="1"/>
                        <a:pt x="478" y="93"/>
                        <a:pt x="478" y="93"/>
                      </a:cubicBezTo>
                      <a:cubicBezTo>
                        <a:pt x="478" y="93"/>
                        <a:pt x="184" y="1159"/>
                        <a:pt x="1" y="2716"/>
                      </a:cubicBezTo>
                      <a:cubicBezTo>
                        <a:pt x="492" y="2820"/>
                        <a:pt x="983" y="2860"/>
                        <a:pt x="1444" y="2860"/>
                      </a:cubicBezTo>
                      <a:cubicBezTo>
                        <a:pt x="2442" y="2860"/>
                        <a:pt x="3302" y="2674"/>
                        <a:pt x="3738" y="2556"/>
                      </a:cubicBezTo>
                      <a:cubicBezTo>
                        <a:pt x="3860" y="1907"/>
                        <a:pt x="4044" y="1233"/>
                        <a:pt x="4326" y="571"/>
                      </a:cubicBezTo>
                      <a:cubicBezTo>
                        <a:pt x="2964" y="111"/>
                        <a:pt x="1976" y="1"/>
                        <a:pt x="134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85" name="Google Shape;1085;g2add99aec68_0_241"/>
            <p:cNvGrpSpPr/>
            <p:nvPr/>
          </p:nvGrpSpPr>
          <p:grpSpPr>
            <a:xfrm>
              <a:off x="2013568" y="2610596"/>
              <a:ext cx="3376961" cy="2798495"/>
              <a:chOff x="715093" y="2610596"/>
              <a:chExt cx="3376961" cy="2798495"/>
            </a:xfrm>
          </p:grpSpPr>
          <p:grpSp>
            <p:nvGrpSpPr>
              <p:cNvPr id="1086" name="Google Shape;1086;g2add99aec68_0_241"/>
              <p:cNvGrpSpPr/>
              <p:nvPr/>
            </p:nvGrpSpPr>
            <p:grpSpPr>
              <a:xfrm rot="-3979355">
                <a:off x="1989109" y="3348189"/>
                <a:ext cx="1883291" cy="1710252"/>
                <a:chOff x="132204" y="2325696"/>
                <a:chExt cx="1621927" cy="1799304"/>
              </a:xfrm>
            </p:grpSpPr>
            <p:sp>
              <p:nvSpPr>
                <p:cNvPr id="1087" name="Google Shape;1087;g2add99aec68_0_241"/>
                <p:cNvSpPr/>
                <p:nvPr/>
              </p:nvSpPr>
              <p:spPr>
                <a:xfrm rot="-1310176">
                  <a:off x="364573" y="2490039"/>
                  <a:ext cx="1157190" cy="1472584"/>
                </a:xfrm>
                <a:custGeom>
                  <a:rect b="b" l="l" r="r" t="t"/>
                  <a:pathLst>
                    <a:path extrusionOk="0" h="30280" w="22633">
                      <a:moveTo>
                        <a:pt x="936" y="1"/>
                      </a:moveTo>
                      <a:cubicBezTo>
                        <a:pt x="0" y="1"/>
                        <a:pt x="49" y="1079"/>
                        <a:pt x="49" y="1079"/>
                      </a:cubicBezTo>
                      <a:cubicBezTo>
                        <a:pt x="49" y="1079"/>
                        <a:pt x="1250" y="22792"/>
                        <a:pt x="18479" y="30279"/>
                      </a:cubicBezTo>
                      <a:cubicBezTo>
                        <a:pt x="18246" y="27755"/>
                        <a:pt x="20133" y="26199"/>
                        <a:pt x="22633" y="25439"/>
                      </a:cubicBezTo>
                      <a:cubicBezTo>
                        <a:pt x="11629" y="21788"/>
                        <a:pt x="4755" y="14239"/>
                        <a:pt x="1311" y="50"/>
                      </a:cubicBezTo>
                      <a:cubicBezTo>
                        <a:pt x="1171" y="16"/>
                        <a:pt x="1047" y="1"/>
                        <a:pt x="9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8" name="Google Shape;1088;g2add99aec68_0_241"/>
                <p:cNvSpPr/>
                <p:nvPr/>
              </p:nvSpPr>
              <p:spPr>
                <a:xfrm rot="-1310176">
                  <a:off x="391468" y="2484255"/>
                  <a:ext cx="1112095" cy="1345265"/>
                </a:xfrm>
                <a:custGeom>
                  <a:rect b="b" l="l" r="r" t="t"/>
                  <a:pathLst>
                    <a:path extrusionOk="0" h="27662" w="21751">
                      <a:moveTo>
                        <a:pt x="95" y="0"/>
                      </a:moveTo>
                      <a:cubicBezTo>
                        <a:pt x="62" y="0"/>
                        <a:pt x="31" y="2"/>
                        <a:pt x="0" y="5"/>
                      </a:cubicBezTo>
                      <a:cubicBezTo>
                        <a:pt x="1348" y="18287"/>
                        <a:pt x="13970" y="25676"/>
                        <a:pt x="18258" y="27661"/>
                      </a:cubicBezTo>
                      <a:cubicBezTo>
                        <a:pt x="18994" y="26608"/>
                        <a:pt x="20268" y="25872"/>
                        <a:pt x="21751" y="25431"/>
                      </a:cubicBezTo>
                      <a:cubicBezTo>
                        <a:pt x="10747" y="21780"/>
                        <a:pt x="3873" y="14231"/>
                        <a:pt x="429" y="42"/>
                      </a:cubicBezTo>
                      <a:cubicBezTo>
                        <a:pt x="301" y="14"/>
                        <a:pt x="193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89" name="Google Shape;1089;g2add99aec68_0_241"/>
              <p:cNvGrpSpPr/>
              <p:nvPr/>
            </p:nvGrpSpPr>
            <p:grpSpPr>
              <a:xfrm rot="-5400000">
                <a:off x="237011" y="3088677"/>
                <a:ext cx="2532901" cy="1576738"/>
                <a:chOff x="0" y="1706102"/>
                <a:chExt cx="1836101" cy="1142978"/>
              </a:xfrm>
            </p:grpSpPr>
            <p:sp>
              <p:nvSpPr>
                <p:cNvPr id="1090" name="Google Shape;1090;g2add99aec68_0_241"/>
                <p:cNvSpPr/>
                <p:nvPr/>
              </p:nvSpPr>
              <p:spPr>
                <a:xfrm>
                  <a:off x="1764785" y="1808925"/>
                  <a:ext cx="71316" cy="60333"/>
                </a:xfrm>
                <a:custGeom>
                  <a:rect b="b" l="l" r="r" t="t"/>
                  <a:pathLst>
                    <a:path extrusionOk="0" h="1214" w="1435">
                      <a:moveTo>
                        <a:pt x="234" y="1"/>
                      </a:moveTo>
                      <a:lnTo>
                        <a:pt x="1" y="1214"/>
                      </a:lnTo>
                      <a:cubicBezTo>
                        <a:pt x="1" y="1214"/>
                        <a:pt x="1434" y="1006"/>
                        <a:pt x="1373" y="589"/>
                      </a:cubicBezTo>
                      <a:cubicBezTo>
                        <a:pt x="1312" y="160"/>
                        <a:pt x="234" y="1"/>
                        <a:pt x="23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1" name="Google Shape;1091;g2add99aec68_0_241"/>
                <p:cNvSpPr/>
                <p:nvPr/>
              </p:nvSpPr>
              <p:spPr>
                <a:xfrm>
                  <a:off x="1253255" y="1828406"/>
                  <a:ext cx="299676" cy="176078"/>
                </a:xfrm>
                <a:custGeom>
                  <a:rect b="b" l="l" r="r" t="t"/>
                  <a:pathLst>
                    <a:path extrusionOk="0" h="3543" w="6030">
                      <a:moveTo>
                        <a:pt x="2439" y="1"/>
                      </a:moveTo>
                      <a:lnTo>
                        <a:pt x="1" y="2268"/>
                      </a:lnTo>
                      <a:lnTo>
                        <a:pt x="307" y="3542"/>
                      </a:lnTo>
                      <a:cubicBezTo>
                        <a:pt x="307" y="3542"/>
                        <a:pt x="2268" y="2758"/>
                        <a:pt x="2660" y="2537"/>
                      </a:cubicBezTo>
                      <a:cubicBezTo>
                        <a:pt x="4963" y="2133"/>
                        <a:pt x="5895" y="1288"/>
                        <a:pt x="5968" y="712"/>
                      </a:cubicBezTo>
                      <a:cubicBezTo>
                        <a:pt x="6030" y="148"/>
                        <a:pt x="2439" y="1"/>
                        <a:pt x="243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2" name="Google Shape;1092;g2add99aec68_0_241"/>
                <p:cNvSpPr/>
                <p:nvPr/>
              </p:nvSpPr>
              <p:spPr>
                <a:xfrm>
                  <a:off x="1281881" y="1781442"/>
                  <a:ext cx="423125" cy="149341"/>
                </a:xfrm>
                <a:custGeom>
                  <a:rect b="b" l="l" r="r" t="t"/>
                  <a:pathLst>
                    <a:path extrusionOk="0" h="3005" w="8514">
                      <a:moveTo>
                        <a:pt x="4200" y="1"/>
                      </a:moveTo>
                      <a:cubicBezTo>
                        <a:pt x="4192" y="1"/>
                        <a:pt x="4185" y="1"/>
                        <a:pt x="4179" y="2"/>
                      </a:cubicBezTo>
                      <a:cubicBezTo>
                        <a:pt x="3873" y="64"/>
                        <a:pt x="1" y="909"/>
                        <a:pt x="1" y="909"/>
                      </a:cubicBezTo>
                      <a:lnTo>
                        <a:pt x="209" y="3005"/>
                      </a:lnTo>
                      <a:cubicBezTo>
                        <a:pt x="209" y="3005"/>
                        <a:pt x="1912" y="2980"/>
                        <a:pt x="2733" y="2808"/>
                      </a:cubicBezTo>
                      <a:cubicBezTo>
                        <a:pt x="3542" y="2637"/>
                        <a:pt x="6850" y="1828"/>
                        <a:pt x="7696" y="1693"/>
                      </a:cubicBezTo>
                      <a:cubicBezTo>
                        <a:pt x="8514" y="1549"/>
                        <a:pt x="4635" y="1"/>
                        <a:pt x="420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3" name="Google Shape;1093;g2add99aec68_0_241"/>
                <p:cNvSpPr/>
                <p:nvPr/>
              </p:nvSpPr>
              <p:spPr>
                <a:xfrm>
                  <a:off x="1018835" y="1706102"/>
                  <a:ext cx="800527" cy="179110"/>
                </a:xfrm>
                <a:custGeom>
                  <a:rect b="b" l="l" r="r" t="t"/>
                  <a:pathLst>
                    <a:path extrusionOk="0" h="3604" w="16108">
                      <a:moveTo>
                        <a:pt x="6543" y="0"/>
                      </a:moveTo>
                      <a:cubicBezTo>
                        <a:pt x="5511" y="0"/>
                        <a:pt x="3655" y="933"/>
                        <a:pt x="2904" y="1408"/>
                      </a:cubicBezTo>
                      <a:cubicBezTo>
                        <a:pt x="2083" y="1960"/>
                        <a:pt x="0" y="3209"/>
                        <a:pt x="0" y="3209"/>
                      </a:cubicBezTo>
                      <a:lnTo>
                        <a:pt x="7365" y="2793"/>
                      </a:lnTo>
                      <a:cubicBezTo>
                        <a:pt x="7365" y="2793"/>
                        <a:pt x="9828" y="3295"/>
                        <a:pt x="10367" y="3295"/>
                      </a:cubicBezTo>
                      <a:cubicBezTo>
                        <a:pt x="10906" y="3295"/>
                        <a:pt x="11849" y="3491"/>
                        <a:pt x="12756" y="3491"/>
                      </a:cubicBezTo>
                      <a:cubicBezTo>
                        <a:pt x="13227" y="3569"/>
                        <a:pt x="13634" y="3603"/>
                        <a:pt x="13985" y="3603"/>
                      </a:cubicBezTo>
                      <a:cubicBezTo>
                        <a:pt x="15834" y="3603"/>
                        <a:pt x="16108" y="2661"/>
                        <a:pt x="15820" y="2290"/>
                      </a:cubicBezTo>
                      <a:cubicBezTo>
                        <a:pt x="15476" y="1849"/>
                        <a:pt x="7744" y="268"/>
                        <a:pt x="6850" y="36"/>
                      </a:cubicBezTo>
                      <a:cubicBezTo>
                        <a:pt x="6759" y="11"/>
                        <a:pt x="6656" y="0"/>
                        <a:pt x="6543" y="0"/>
                      </a:cubicBezTo>
                      <a:close/>
                    </a:path>
                  </a:pathLst>
                </a:custGeom>
                <a:solidFill>
                  <a:srgbClr val="75352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4" name="Google Shape;1094;g2add99aec68_0_241"/>
                <p:cNvSpPr/>
                <p:nvPr/>
              </p:nvSpPr>
              <p:spPr>
                <a:xfrm>
                  <a:off x="1397575" y="1731596"/>
                  <a:ext cx="349026" cy="138905"/>
                </a:xfrm>
                <a:custGeom>
                  <a:rect b="b" l="l" r="r" t="t"/>
                  <a:pathLst>
                    <a:path extrusionOk="0" h="2795" w="7023">
                      <a:moveTo>
                        <a:pt x="1361" y="1"/>
                      </a:moveTo>
                      <a:lnTo>
                        <a:pt x="1" y="1777"/>
                      </a:lnTo>
                      <a:lnTo>
                        <a:pt x="454" y="2427"/>
                      </a:lnTo>
                      <a:cubicBezTo>
                        <a:pt x="1214" y="2586"/>
                        <a:pt x="2378" y="2794"/>
                        <a:pt x="2733" y="2794"/>
                      </a:cubicBezTo>
                      <a:lnTo>
                        <a:pt x="2807" y="2794"/>
                      </a:lnTo>
                      <a:cubicBezTo>
                        <a:pt x="4032" y="2721"/>
                        <a:pt x="6311" y="2415"/>
                        <a:pt x="7022" y="1336"/>
                      </a:cubicBezTo>
                      <a:cubicBezTo>
                        <a:pt x="5589" y="944"/>
                        <a:pt x="3162" y="393"/>
                        <a:pt x="13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5" name="Google Shape;1095;g2add99aec68_0_241"/>
                <p:cNvSpPr/>
                <p:nvPr/>
              </p:nvSpPr>
              <p:spPr>
                <a:xfrm>
                  <a:off x="1688699" y="1726030"/>
                  <a:ext cx="67638" cy="61029"/>
                </a:xfrm>
                <a:custGeom>
                  <a:rect b="b" l="l" r="r" t="t"/>
                  <a:pathLst>
                    <a:path extrusionOk="0" h="1228" w="1361">
                      <a:moveTo>
                        <a:pt x="116" y="0"/>
                      </a:moveTo>
                      <a:cubicBezTo>
                        <a:pt x="44" y="0"/>
                        <a:pt x="0" y="2"/>
                        <a:pt x="0" y="2"/>
                      </a:cubicBezTo>
                      <a:lnTo>
                        <a:pt x="0" y="1228"/>
                      </a:lnTo>
                      <a:cubicBezTo>
                        <a:pt x="0" y="1228"/>
                        <a:pt x="1360" y="750"/>
                        <a:pt x="1225" y="345"/>
                      </a:cubicBezTo>
                      <a:cubicBezTo>
                        <a:pt x="1127" y="32"/>
                        <a:pt x="402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6" name="Google Shape;1096;g2add99aec68_0_241"/>
                <p:cNvSpPr/>
                <p:nvPr/>
              </p:nvSpPr>
              <p:spPr>
                <a:xfrm>
                  <a:off x="598648" y="1726030"/>
                  <a:ext cx="1158498" cy="614609"/>
                </a:xfrm>
                <a:custGeom>
                  <a:rect b="b" l="l" r="r" t="t"/>
                  <a:pathLst>
                    <a:path extrusionOk="0" h="12367" w="23311">
                      <a:moveTo>
                        <a:pt x="21979" y="1"/>
                      </a:moveTo>
                      <a:cubicBezTo>
                        <a:pt x="21964" y="1"/>
                        <a:pt x="21949" y="1"/>
                        <a:pt x="21934" y="2"/>
                      </a:cubicBezTo>
                      <a:cubicBezTo>
                        <a:pt x="21769" y="11"/>
                        <a:pt x="21297" y="12"/>
                        <a:pt x="20662" y="12"/>
                      </a:cubicBezTo>
                      <a:cubicBezTo>
                        <a:pt x="20535" y="12"/>
                        <a:pt x="20401" y="12"/>
                        <a:pt x="20262" y="12"/>
                      </a:cubicBezTo>
                      <a:cubicBezTo>
                        <a:pt x="18317" y="12"/>
                        <a:pt x="15316" y="18"/>
                        <a:pt x="14398" y="198"/>
                      </a:cubicBezTo>
                      <a:cubicBezTo>
                        <a:pt x="13075" y="456"/>
                        <a:pt x="9325" y="2527"/>
                        <a:pt x="7610" y="2980"/>
                      </a:cubicBezTo>
                      <a:cubicBezTo>
                        <a:pt x="5992" y="3188"/>
                        <a:pt x="5281" y="4352"/>
                        <a:pt x="4473" y="5663"/>
                      </a:cubicBezTo>
                      <a:cubicBezTo>
                        <a:pt x="3664" y="6987"/>
                        <a:pt x="0" y="12366"/>
                        <a:pt x="0" y="12366"/>
                      </a:cubicBezTo>
                      <a:cubicBezTo>
                        <a:pt x="944" y="11962"/>
                        <a:pt x="6053" y="9609"/>
                        <a:pt x="6703" y="9242"/>
                      </a:cubicBezTo>
                      <a:cubicBezTo>
                        <a:pt x="7365" y="8886"/>
                        <a:pt x="13234" y="3323"/>
                        <a:pt x="13932" y="3176"/>
                      </a:cubicBezTo>
                      <a:cubicBezTo>
                        <a:pt x="14655" y="3017"/>
                        <a:pt x="18234" y="2625"/>
                        <a:pt x="18234" y="2625"/>
                      </a:cubicBezTo>
                      <a:cubicBezTo>
                        <a:pt x="18234" y="2625"/>
                        <a:pt x="18452" y="2644"/>
                        <a:pt x="18797" y="2644"/>
                      </a:cubicBezTo>
                      <a:cubicBezTo>
                        <a:pt x="19566" y="2644"/>
                        <a:pt x="20960" y="2545"/>
                        <a:pt x="21934" y="1902"/>
                      </a:cubicBezTo>
                      <a:cubicBezTo>
                        <a:pt x="23311" y="1004"/>
                        <a:pt x="22617" y="1"/>
                        <a:pt x="21979" y="1"/>
                      </a:cubicBezTo>
                      <a:close/>
                    </a:path>
                  </a:pathLst>
                </a:custGeom>
                <a:solidFill>
                  <a:srgbClr val="8E463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7" name="Google Shape;1097;g2add99aec68_0_241"/>
                <p:cNvSpPr/>
                <p:nvPr/>
              </p:nvSpPr>
              <p:spPr>
                <a:xfrm>
                  <a:off x="1171057" y="1748046"/>
                  <a:ext cx="562725" cy="210767"/>
                </a:xfrm>
                <a:custGeom>
                  <a:rect b="b" l="l" r="r" t="t"/>
                  <a:pathLst>
                    <a:path extrusionOk="0" h="4241" w="11323">
                      <a:moveTo>
                        <a:pt x="11139" y="0"/>
                      </a:moveTo>
                      <a:lnTo>
                        <a:pt x="11139" y="0"/>
                      </a:lnTo>
                      <a:cubicBezTo>
                        <a:pt x="10457" y="1392"/>
                        <a:pt x="7753" y="1695"/>
                        <a:pt x="5920" y="1695"/>
                      </a:cubicBezTo>
                      <a:cubicBezTo>
                        <a:pt x="5348" y="1695"/>
                        <a:pt x="4861" y="1665"/>
                        <a:pt x="4547" y="1630"/>
                      </a:cubicBezTo>
                      <a:cubicBezTo>
                        <a:pt x="3891" y="1290"/>
                        <a:pt x="3322" y="1153"/>
                        <a:pt x="2882" y="1153"/>
                      </a:cubicBezTo>
                      <a:cubicBezTo>
                        <a:pt x="2466" y="1153"/>
                        <a:pt x="2165" y="1274"/>
                        <a:pt x="2010" y="1459"/>
                      </a:cubicBezTo>
                      <a:cubicBezTo>
                        <a:pt x="1679" y="1838"/>
                        <a:pt x="1" y="4081"/>
                        <a:pt x="1" y="4081"/>
                      </a:cubicBezTo>
                      <a:lnTo>
                        <a:pt x="454" y="4240"/>
                      </a:lnTo>
                      <a:cubicBezTo>
                        <a:pt x="1422" y="3419"/>
                        <a:pt x="2206" y="2794"/>
                        <a:pt x="2439" y="2745"/>
                      </a:cubicBezTo>
                      <a:cubicBezTo>
                        <a:pt x="3137" y="2586"/>
                        <a:pt x="6740" y="2194"/>
                        <a:pt x="6740" y="2194"/>
                      </a:cubicBezTo>
                      <a:cubicBezTo>
                        <a:pt x="6740" y="2194"/>
                        <a:pt x="6924" y="2209"/>
                        <a:pt x="7220" y="2209"/>
                      </a:cubicBezTo>
                      <a:cubicBezTo>
                        <a:pt x="7960" y="2209"/>
                        <a:pt x="9401" y="2115"/>
                        <a:pt x="10416" y="1459"/>
                      </a:cubicBezTo>
                      <a:cubicBezTo>
                        <a:pt x="11225" y="932"/>
                        <a:pt x="11323" y="368"/>
                        <a:pt x="11139" y="0"/>
                      </a:cubicBezTo>
                      <a:close/>
                    </a:path>
                  </a:pathLst>
                </a:custGeom>
                <a:solidFill>
                  <a:srgbClr val="5E1D17">
                    <a:alpha val="145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8" name="Google Shape;1098;g2add99aec68_0_241"/>
                <p:cNvSpPr/>
                <p:nvPr/>
              </p:nvSpPr>
              <p:spPr>
                <a:xfrm>
                  <a:off x="0" y="1820752"/>
                  <a:ext cx="1362358" cy="966268"/>
                </a:xfrm>
                <a:custGeom>
                  <a:rect b="b" l="l" r="r" t="t"/>
                  <a:pathLst>
                    <a:path extrusionOk="0" h="19443" w="27413">
                      <a:moveTo>
                        <a:pt x="26502" y="1"/>
                      </a:moveTo>
                      <a:cubicBezTo>
                        <a:pt x="26374" y="1"/>
                        <a:pt x="26247" y="55"/>
                        <a:pt x="26138" y="167"/>
                      </a:cubicBezTo>
                      <a:cubicBezTo>
                        <a:pt x="25660" y="633"/>
                        <a:pt x="23307" y="2324"/>
                        <a:pt x="22229" y="2998"/>
                      </a:cubicBezTo>
                      <a:cubicBezTo>
                        <a:pt x="21163" y="3672"/>
                        <a:pt x="18663" y="5890"/>
                        <a:pt x="16163" y="7238"/>
                      </a:cubicBezTo>
                      <a:cubicBezTo>
                        <a:pt x="13747" y="8540"/>
                        <a:pt x="12156" y="11365"/>
                        <a:pt x="9441" y="11365"/>
                      </a:cubicBezTo>
                      <a:cubicBezTo>
                        <a:pt x="9347" y="11365"/>
                        <a:pt x="9251" y="11362"/>
                        <a:pt x="9154" y="11355"/>
                      </a:cubicBezTo>
                      <a:cubicBezTo>
                        <a:pt x="6042" y="10963"/>
                        <a:pt x="25" y="10215"/>
                        <a:pt x="25" y="10215"/>
                      </a:cubicBezTo>
                      <a:lnTo>
                        <a:pt x="25" y="19441"/>
                      </a:lnTo>
                      <a:lnTo>
                        <a:pt x="25" y="19441"/>
                      </a:lnTo>
                      <a:cubicBezTo>
                        <a:pt x="478" y="19420"/>
                        <a:pt x="7073" y="19109"/>
                        <a:pt x="9865" y="19050"/>
                      </a:cubicBezTo>
                      <a:cubicBezTo>
                        <a:pt x="12769" y="18989"/>
                        <a:pt x="17560" y="18915"/>
                        <a:pt x="18712" y="15484"/>
                      </a:cubicBezTo>
                      <a:cubicBezTo>
                        <a:pt x="20734" y="12703"/>
                        <a:pt x="21677" y="10558"/>
                        <a:pt x="21677" y="8867"/>
                      </a:cubicBezTo>
                      <a:cubicBezTo>
                        <a:pt x="23160" y="6502"/>
                        <a:pt x="24655" y="5289"/>
                        <a:pt x="25525" y="4480"/>
                      </a:cubicBezTo>
                      <a:cubicBezTo>
                        <a:pt x="26395" y="3672"/>
                        <a:pt x="27412" y="2740"/>
                        <a:pt x="27204" y="1454"/>
                      </a:cubicBezTo>
                      <a:cubicBezTo>
                        <a:pt x="27315" y="533"/>
                        <a:pt x="26905" y="1"/>
                        <a:pt x="26502" y="1"/>
                      </a:cubicBezTo>
                      <a:close/>
                      <a:moveTo>
                        <a:pt x="25" y="19441"/>
                      </a:moveTo>
                      <a:cubicBezTo>
                        <a:pt x="9" y="19442"/>
                        <a:pt x="1" y="19442"/>
                        <a:pt x="1" y="19442"/>
                      </a:cubicBezTo>
                      <a:lnTo>
                        <a:pt x="25" y="19442"/>
                      </a:lnTo>
                      <a:lnTo>
                        <a:pt x="25" y="19441"/>
                      </a:lnTo>
                      <a:close/>
                    </a:path>
                  </a:pathLst>
                </a:custGeom>
                <a:solidFill>
                  <a:srgbClr val="8E463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9" name="Google Shape;1099;g2add99aec68_0_241"/>
                <p:cNvSpPr/>
                <p:nvPr/>
              </p:nvSpPr>
              <p:spPr>
                <a:xfrm>
                  <a:off x="0" y="2414878"/>
                  <a:ext cx="1037137" cy="372135"/>
                </a:xfrm>
                <a:custGeom>
                  <a:rect b="b" l="l" r="r" t="t"/>
                  <a:pathLst>
                    <a:path extrusionOk="0" h="7488" w="20869">
                      <a:moveTo>
                        <a:pt x="20869" y="0"/>
                      </a:moveTo>
                      <a:cubicBezTo>
                        <a:pt x="17636" y="3786"/>
                        <a:pt x="11258" y="4620"/>
                        <a:pt x="6255" y="4620"/>
                      </a:cubicBezTo>
                      <a:cubicBezTo>
                        <a:pt x="3503" y="4620"/>
                        <a:pt x="1166" y="4368"/>
                        <a:pt x="1" y="4215"/>
                      </a:cubicBezTo>
                      <a:lnTo>
                        <a:pt x="1" y="7487"/>
                      </a:lnTo>
                      <a:cubicBezTo>
                        <a:pt x="1" y="7487"/>
                        <a:pt x="6973" y="7156"/>
                        <a:pt x="9865" y="7095"/>
                      </a:cubicBezTo>
                      <a:cubicBezTo>
                        <a:pt x="12769" y="7034"/>
                        <a:pt x="17560" y="6960"/>
                        <a:pt x="18712" y="3517"/>
                      </a:cubicBezTo>
                      <a:cubicBezTo>
                        <a:pt x="19656" y="2218"/>
                        <a:pt x="20379" y="1042"/>
                        <a:pt x="20869" y="0"/>
                      </a:cubicBezTo>
                      <a:close/>
                    </a:path>
                  </a:pathLst>
                </a:custGeom>
                <a:solidFill>
                  <a:srgbClr val="5E1D17">
                    <a:alpha val="145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0" name="Google Shape;1100;g2add99aec68_0_241"/>
                <p:cNvSpPr/>
                <p:nvPr/>
              </p:nvSpPr>
              <p:spPr>
                <a:xfrm>
                  <a:off x="1213100" y="1820156"/>
                  <a:ext cx="144421" cy="154360"/>
                </a:xfrm>
                <a:custGeom>
                  <a:rect b="b" l="l" r="r" t="t"/>
                  <a:pathLst>
                    <a:path extrusionOk="0" h="3106" w="2906">
                      <a:moveTo>
                        <a:pt x="2103" y="1"/>
                      </a:moveTo>
                      <a:cubicBezTo>
                        <a:pt x="1974" y="1"/>
                        <a:pt x="1843" y="54"/>
                        <a:pt x="1728" y="167"/>
                      </a:cubicBezTo>
                      <a:cubicBezTo>
                        <a:pt x="1654" y="253"/>
                        <a:pt x="1532" y="363"/>
                        <a:pt x="1360" y="473"/>
                      </a:cubicBezTo>
                      <a:lnTo>
                        <a:pt x="0" y="2029"/>
                      </a:lnTo>
                      <a:cubicBezTo>
                        <a:pt x="23" y="2318"/>
                        <a:pt x="545" y="3105"/>
                        <a:pt x="1046" y="3105"/>
                      </a:cubicBezTo>
                      <a:cubicBezTo>
                        <a:pt x="1077" y="3105"/>
                        <a:pt x="1109" y="3102"/>
                        <a:pt x="1140" y="3096"/>
                      </a:cubicBezTo>
                      <a:cubicBezTo>
                        <a:pt x="1679" y="2985"/>
                        <a:pt x="2794" y="1441"/>
                        <a:pt x="2794" y="1441"/>
                      </a:cubicBezTo>
                      <a:cubicBezTo>
                        <a:pt x="2905" y="531"/>
                        <a:pt x="2510" y="1"/>
                        <a:pt x="2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1" name="Google Shape;1101;g2add99aec68_0_241"/>
                <p:cNvSpPr/>
                <p:nvPr/>
              </p:nvSpPr>
              <p:spPr>
                <a:xfrm>
                  <a:off x="681443" y="2589612"/>
                  <a:ext cx="249134" cy="92736"/>
                </a:xfrm>
                <a:custGeom>
                  <a:rect b="b" l="l" r="r" t="t"/>
                  <a:pathLst>
                    <a:path extrusionOk="0" h="1866" w="5013">
                      <a:moveTo>
                        <a:pt x="5012" y="1"/>
                      </a:moveTo>
                      <a:cubicBezTo>
                        <a:pt x="4608" y="222"/>
                        <a:pt x="4216" y="442"/>
                        <a:pt x="3824" y="638"/>
                      </a:cubicBezTo>
                      <a:cubicBezTo>
                        <a:pt x="3432" y="834"/>
                        <a:pt x="3015" y="1018"/>
                        <a:pt x="2598" y="1165"/>
                      </a:cubicBezTo>
                      <a:lnTo>
                        <a:pt x="2292" y="1288"/>
                      </a:lnTo>
                      <a:lnTo>
                        <a:pt x="1973" y="1398"/>
                      </a:lnTo>
                      <a:lnTo>
                        <a:pt x="1655" y="1496"/>
                      </a:lnTo>
                      <a:cubicBezTo>
                        <a:pt x="1545" y="1520"/>
                        <a:pt x="1434" y="1569"/>
                        <a:pt x="1336" y="1582"/>
                      </a:cubicBezTo>
                      <a:cubicBezTo>
                        <a:pt x="895" y="1692"/>
                        <a:pt x="466" y="1753"/>
                        <a:pt x="1" y="1815"/>
                      </a:cubicBezTo>
                      <a:cubicBezTo>
                        <a:pt x="231" y="1847"/>
                        <a:pt x="468" y="1865"/>
                        <a:pt x="707" y="1865"/>
                      </a:cubicBezTo>
                      <a:cubicBezTo>
                        <a:pt x="925" y="1865"/>
                        <a:pt x="1144" y="1850"/>
                        <a:pt x="1361" y="1815"/>
                      </a:cubicBezTo>
                      <a:cubicBezTo>
                        <a:pt x="1826" y="1741"/>
                        <a:pt x="2267" y="1631"/>
                        <a:pt x="2696" y="1459"/>
                      </a:cubicBezTo>
                      <a:cubicBezTo>
                        <a:pt x="3125" y="1300"/>
                        <a:pt x="3542" y="1092"/>
                        <a:pt x="3922" y="846"/>
                      </a:cubicBezTo>
                      <a:cubicBezTo>
                        <a:pt x="4326" y="601"/>
                        <a:pt x="4694" y="332"/>
                        <a:pt x="5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2" name="Google Shape;1102;g2add99aec68_0_241"/>
                <p:cNvSpPr/>
                <p:nvPr/>
              </p:nvSpPr>
              <p:spPr>
                <a:xfrm>
                  <a:off x="887288" y="1856435"/>
                  <a:ext cx="378198" cy="247295"/>
                </a:xfrm>
                <a:custGeom>
                  <a:rect b="b" l="l" r="r" t="t"/>
                  <a:pathLst>
                    <a:path extrusionOk="0" h="4976" w="7610">
                      <a:moveTo>
                        <a:pt x="7610" y="1"/>
                      </a:moveTo>
                      <a:lnTo>
                        <a:pt x="7610" y="1"/>
                      </a:lnTo>
                      <a:cubicBezTo>
                        <a:pt x="6936" y="331"/>
                        <a:pt x="6262" y="711"/>
                        <a:pt x="5637" y="1165"/>
                      </a:cubicBezTo>
                      <a:cubicBezTo>
                        <a:pt x="5306" y="1361"/>
                        <a:pt x="4988" y="1569"/>
                        <a:pt x="4681" y="1814"/>
                      </a:cubicBezTo>
                      <a:cubicBezTo>
                        <a:pt x="4534" y="1924"/>
                        <a:pt x="4375" y="2084"/>
                        <a:pt x="4240" y="2218"/>
                      </a:cubicBezTo>
                      <a:cubicBezTo>
                        <a:pt x="4118" y="2341"/>
                        <a:pt x="3983" y="2464"/>
                        <a:pt x="3836" y="2586"/>
                      </a:cubicBezTo>
                      <a:cubicBezTo>
                        <a:pt x="3566" y="2819"/>
                        <a:pt x="3260" y="3039"/>
                        <a:pt x="2941" y="3248"/>
                      </a:cubicBezTo>
                      <a:lnTo>
                        <a:pt x="1973" y="3836"/>
                      </a:lnTo>
                      <a:cubicBezTo>
                        <a:pt x="1324" y="4228"/>
                        <a:pt x="650" y="4596"/>
                        <a:pt x="0" y="4976"/>
                      </a:cubicBezTo>
                      <a:cubicBezTo>
                        <a:pt x="711" y="4730"/>
                        <a:pt x="1422" y="4412"/>
                        <a:pt x="2096" y="4057"/>
                      </a:cubicBezTo>
                      <a:cubicBezTo>
                        <a:pt x="2770" y="3701"/>
                        <a:pt x="3419" y="3309"/>
                        <a:pt x="4032" y="2819"/>
                      </a:cubicBezTo>
                      <a:cubicBezTo>
                        <a:pt x="4191" y="2696"/>
                        <a:pt x="4326" y="2549"/>
                        <a:pt x="4473" y="2402"/>
                      </a:cubicBezTo>
                      <a:cubicBezTo>
                        <a:pt x="4583" y="2268"/>
                        <a:pt x="4730" y="2145"/>
                        <a:pt x="4865" y="2022"/>
                      </a:cubicBezTo>
                      <a:cubicBezTo>
                        <a:pt x="5147" y="1777"/>
                        <a:pt x="5453" y="1557"/>
                        <a:pt x="5760" y="1324"/>
                      </a:cubicBezTo>
                      <a:lnTo>
                        <a:pt x="761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3" name="Google Shape;1103;g2add99aec68_0_241"/>
                <p:cNvSpPr/>
                <p:nvPr/>
              </p:nvSpPr>
              <p:spPr>
                <a:xfrm>
                  <a:off x="1298927" y="1820504"/>
                  <a:ext cx="58593" cy="88362"/>
                </a:xfrm>
                <a:custGeom>
                  <a:rect b="b" l="l" r="r" t="t"/>
                  <a:pathLst>
                    <a:path extrusionOk="0" h="1778" w="1179">
                      <a:moveTo>
                        <a:pt x="370" y="0"/>
                      </a:moveTo>
                      <a:cubicBezTo>
                        <a:pt x="243" y="0"/>
                        <a:pt x="114" y="52"/>
                        <a:pt x="1" y="160"/>
                      </a:cubicBezTo>
                      <a:cubicBezTo>
                        <a:pt x="319" y="258"/>
                        <a:pt x="760" y="613"/>
                        <a:pt x="822" y="1777"/>
                      </a:cubicBezTo>
                      <a:cubicBezTo>
                        <a:pt x="981" y="1594"/>
                        <a:pt x="1067" y="1447"/>
                        <a:pt x="1067" y="1447"/>
                      </a:cubicBezTo>
                      <a:cubicBezTo>
                        <a:pt x="1179" y="531"/>
                        <a:pt x="778" y="0"/>
                        <a:pt x="3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1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4" name="Google Shape;1104;g2add99aec68_0_241"/>
                <p:cNvSpPr/>
                <p:nvPr/>
              </p:nvSpPr>
              <p:spPr>
                <a:xfrm>
                  <a:off x="1213697" y="1920096"/>
                  <a:ext cx="57301" cy="54419"/>
                </a:xfrm>
                <a:custGeom>
                  <a:rect b="b" l="l" r="r" t="t"/>
                  <a:pathLst>
                    <a:path extrusionOk="0" h="1095" w="1153">
                      <a:moveTo>
                        <a:pt x="203" y="0"/>
                      </a:moveTo>
                      <a:cubicBezTo>
                        <a:pt x="140" y="0"/>
                        <a:pt x="72" y="6"/>
                        <a:pt x="0" y="18"/>
                      </a:cubicBezTo>
                      <a:cubicBezTo>
                        <a:pt x="23" y="307"/>
                        <a:pt x="546" y="1094"/>
                        <a:pt x="1056" y="1094"/>
                      </a:cubicBezTo>
                      <a:cubicBezTo>
                        <a:pt x="1088" y="1094"/>
                        <a:pt x="1120" y="1091"/>
                        <a:pt x="1152" y="1085"/>
                      </a:cubicBezTo>
                      <a:cubicBezTo>
                        <a:pt x="1129" y="1085"/>
                        <a:pt x="1064" y="0"/>
                        <a:pt x="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5" name="Google Shape;1105;g2add99aec68_0_241"/>
                <p:cNvSpPr/>
                <p:nvPr/>
              </p:nvSpPr>
              <p:spPr>
                <a:xfrm>
                  <a:off x="1065103" y="1930732"/>
                  <a:ext cx="39609" cy="39013"/>
                </a:xfrm>
                <a:custGeom>
                  <a:rect b="b" l="l" r="r" t="t"/>
                  <a:pathLst>
                    <a:path extrusionOk="0" h="785" w="797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3" y="197"/>
                        <a:pt x="123" y="393"/>
                        <a:pt x="258" y="540"/>
                      </a:cubicBezTo>
                      <a:cubicBezTo>
                        <a:pt x="343" y="601"/>
                        <a:pt x="417" y="662"/>
                        <a:pt x="503" y="699"/>
                      </a:cubicBezTo>
                      <a:cubicBezTo>
                        <a:pt x="601" y="748"/>
                        <a:pt x="687" y="785"/>
                        <a:pt x="797" y="785"/>
                      </a:cubicBezTo>
                      <a:cubicBezTo>
                        <a:pt x="711" y="723"/>
                        <a:pt x="625" y="674"/>
                        <a:pt x="564" y="601"/>
                      </a:cubicBezTo>
                      <a:cubicBezTo>
                        <a:pt x="503" y="540"/>
                        <a:pt x="429" y="478"/>
                        <a:pt x="368" y="417"/>
                      </a:cubicBezTo>
                      <a:cubicBezTo>
                        <a:pt x="307" y="356"/>
                        <a:pt x="245" y="295"/>
                        <a:pt x="184" y="209"/>
                      </a:cubicBezTo>
                      <a:cubicBezTo>
                        <a:pt x="123" y="148"/>
                        <a:pt x="62" y="7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6" name="Google Shape;1106;g2add99aec68_0_241"/>
                <p:cNvSpPr/>
                <p:nvPr/>
              </p:nvSpPr>
              <p:spPr>
                <a:xfrm>
                  <a:off x="1127970" y="1975210"/>
                  <a:ext cx="66893" cy="70123"/>
                </a:xfrm>
                <a:custGeom>
                  <a:rect b="b" l="l" r="r" t="t"/>
                  <a:pathLst>
                    <a:path extrusionOk="0" h="1411" w="1346">
                      <a:moveTo>
                        <a:pt x="96" y="0"/>
                      </a:moveTo>
                      <a:lnTo>
                        <a:pt x="96" y="0"/>
                      </a:lnTo>
                      <a:cubicBezTo>
                        <a:pt x="0" y="786"/>
                        <a:pt x="670" y="1411"/>
                        <a:pt x="1293" y="1411"/>
                      </a:cubicBezTo>
                      <a:cubicBezTo>
                        <a:pt x="1310" y="1411"/>
                        <a:pt x="1328" y="1410"/>
                        <a:pt x="1345" y="1409"/>
                      </a:cubicBezTo>
                      <a:cubicBezTo>
                        <a:pt x="365" y="980"/>
                        <a:pt x="96" y="0"/>
                        <a:pt x="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7" name="Google Shape;1107;g2add99aec68_0_241"/>
                <p:cNvSpPr/>
                <p:nvPr/>
              </p:nvSpPr>
              <p:spPr>
                <a:xfrm>
                  <a:off x="1117483" y="2000754"/>
                  <a:ext cx="40851" cy="56108"/>
                </a:xfrm>
                <a:custGeom>
                  <a:rect b="b" l="l" r="r" t="t"/>
                  <a:pathLst>
                    <a:path extrusionOk="0" h="1129" w="822">
                      <a:moveTo>
                        <a:pt x="86" y="1"/>
                      </a:moveTo>
                      <a:lnTo>
                        <a:pt x="86" y="1"/>
                      </a:lnTo>
                      <a:cubicBezTo>
                        <a:pt x="0" y="626"/>
                        <a:pt x="110" y="858"/>
                        <a:pt x="821" y="1128"/>
                      </a:cubicBezTo>
                      <a:cubicBezTo>
                        <a:pt x="160" y="858"/>
                        <a:pt x="86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8" name="Google Shape;1108;g2add99aec68_0_241"/>
                <p:cNvSpPr/>
                <p:nvPr/>
              </p:nvSpPr>
              <p:spPr>
                <a:xfrm>
                  <a:off x="1027333" y="2261414"/>
                  <a:ext cx="49996" cy="60929"/>
                </a:xfrm>
                <a:custGeom>
                  <a:rect b="b" l="l" r="r" t="t"/>
                  <a:pathLst>
                    <a:path extrusionOk="0" h="1226" w="1006">
                      <a:moveTo>
                        <a:pt x="1005" y="0"/>
                      </a:moveTo>
                      <a:cubicBezTo>
                        <a:pt x="797" y="147"/>
                        <a:pt x="589" y="331"/>
                        <a:pt x="430" y="552"/>
                      </a:cubicBezTo>
                      <a:cubicBezTo>
                        <a:pt x="258" y="748"/>
                        <a:pt x="86" y="956"/>
                        <a:pt x="1" y="1226"/>
                      </a:cubicBezTo>
                      <a:cubicBezTo>
                        <a:pt x="184" y="1042"/>
                        <a:pt x="368" y="834"/>
                        <a:pt x="528" y="637"/>
                      </a:cubicBezTo>
                      <a:cubicBezTo>
                        <a:pt x="699" y="441"/>
                        <a:pt x="871" y="221"/>
                        <a:pt x="1005" y="0"/>
                      </a:cubicBezTo>
                      <a:close/>
                    </a:path>
                  </a:pathLst>
                </a:custGeom>
                <a:solidFill>
                  <a:srgbClr val="8E41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9" name="Google Shape;1109;g2add99aec68_0_241"/>
                <p:cNvSpPr/>
                <p:nvPr/>
              </p:nvSpPr>
              <p:spPr>
                <a:xfrm>
                  <a:off x="0" y="1886899"/>
                  <a:ext cx="931778" cy="599252"/>
                </a:xfrm>
                <a:custGeom>
                  <a:rect b="b" l="l" r="r" t="t"/>
                  <a:pathLst>
                    <a:path extrusionOk="0" h="12058" w="18749">
                      <a:moveTo>
                        <a:pt x="18749" y="0"/>
                      </a:moveTo>
                      <a:lnTo>
                        <a:pt x="18749" y="0"/>
                      </a:lnTo>
                      <a:cubicBezTo>
                        <a:pt x="17744" y="441"/>
                        <a:pt x="17156" y="1385"/>
                        <a:pt x="16519" y="2426"/>
                      </a:cubicBezTo>
                      <a:cubicBezTo>
                        <a:pt x="15710" y="3750"/>
                        <a:pt x="12046" y="9105"/>
                        <a:pt x="12046" y="9129"/>
                      </a:cubicBezTo>
                      <a:cubicBezTo>
                        <a:pt x="11275" y="9658"/>
                        <a:pt x="10444" y="10038"/>
                        <a:pt x="9465" y="10038"/>
                      </a:cubicBezTo>
                      <a:cubicBezTo>
                        <a:pt x="9355" y="10038"/>
                        <a:pt x="9243" y="10034"/>
                        <a:pt x="9130" y="10024"/>
                      </a:cubicBezTo>
                      <a:cubicBezTo>
                        <a:pt x="6030" y="9632"/>
                        <a:pt x="1" y="8884"/>
                        <a:pt x="1" y="8884"/>
                      </a:cubicBezTo>
                      <a:lnTo>
                        <a:pt x="1" y="12058"/>
                      </a:lnTo>
                      <a:cubicBezTo>
                        <a:pt x="2721" y="11972"/>
                        <a:pt x="8125" y="11801"/>
                        <a:pt x="9595" y="11641"/>
                      </a:cubicBezTo>
                      <a:cubicBezTo>
                        <a:pt x="11568" y="11421"/>
                        <a:pt x="14705" y="8884"/>
                        <a:pt x="15673" y="6176"/>
                      </a:cubicBezTo>
                      <a:cubicBezTo>
                        <a:pt x="16641" y="3529"/>
                        <a:pt x="18724" y="49"/>
                        <a:pt x="187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0" name="Google Shape;1110;g2add99aec68_0_241"/>
                <p:cNvSpPr/>
                <p:nvPr/>
              </p:nvSpPr>
              <p:spPr>
                <a:xfrm>
                  <a:off x="1481811" y="1781542"/>
                  <a:ext cx="30315" cy="76186"/>
                </a:xfrm>
                <a:custGeom>
                  <a:rect b="b" l="l" r="r" t="t"/>
                  <a:pathLst>
                    <a:path extrusionOk="0" h="1533" w="610">
                      <a:moveTo>
                        <a:pt x="168" y="0"/>
                      </a:moveTo>
                      <a:lnTo>
                        <a:pt x="168" y="0"/>
                      </a:lnTo>
                      <a:cubicBezTo>
                        <a:pt x="164" y="17"/>
                        <a:pt x="160" y="34"/>
                        <a:pt x="157" y="51"/>
                      </a:cubicBezTo>
                      <a:lnTo>
                        <a:pt x="157" y="51"/>
                      </a:lnTo>
                      <a:cubicBezTo>
                        <a:pt x="160" y="34"/>
                        <a:pt x="164" y="17"/>
                        <a:pt x="168" y="0"/>
                      </a:cubicBezTo>
                      <a:close/>
                      <a:moveTo>
                        <a:pt x="157" y="51"/>
                      </a:moveTo>
                      <a:cubicBezTo>
                        <a:pt x="0" y="735"/>
                        <a:pt x="73" y="1221"/>
                        <a:pt x="181" y="1532"/>
                      </a:cubicBezTo>
                      <a:cubicBezTo>
                        <a:pt x="364" y="1520"/>
                        <a:pt x="475" y="1508"/>
                        <a:pt x="475" y="1508"/>
                      </a:cubicBezTo>
                      <a:cubicBezTo>
                        <a:pt x="475" y="1508"/>
                        <a:pt x="512" y="1508"/>
                        <a:pt x="610" y="1520"/>
                      </a:cubicBezTo>
                      <a:cubicBezTo>
                        <a:pt x="490" y="1341"/>
                        <a:pt x="35" y="641"/>
                        <a:pt x="157" y="5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1" name="Google Shape;1111;g2add99aec68_0_241"/>
                <p:cNvSpPr/>
                <p:nvPr/>
              </p:nvSpPr>
              <p:spPr>
                <a:xfrm>
                  <a:off x="227910" y="2783281"/>
                  <a:ext cx="116242" cy="65203"/>
                </a:xfrm>
                <a:custGeom>
                  <a:rect b="b" l="l" r="r" t="t"/>
                  <a:pathLst>
                    <a:path extrusionOk="0" h="1312" w="2339">
                      <a:moveTo>
                        <a:pt x="96" y="1"/>
                      </a:moveTo>
                      <a:lnTo>
                        <a:pt x="96" y="1"/>
                      </a:lnTo>
                      <a:cubicBezTo>
                        <a:pt x="96" y="1"/>
                        <a:pt x="0" y="1312"/>
                        <a:pt x="890" y="1312"/>
                      </a:cubicBezTo>
                      <a:cubicBezTo>
                        <a:pt x="959" y="1312"/>
                        <a:pt x="1032" y="1304"/>
                        <a:pt x="1113" y="1287"/>
                      </a:cubicBezTo>
                      <a:cubicBezTo>
                        <a:pt x="2338" y="969"/>
                        <a:pt x="1627" y="123"/>
                        <a:pt x="1627" y="123"/>
                      </a:cubicBezTo>
                      <a:lnTo>
                        <a:pt x="9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2" name="Google Shape;1112;g2add99aec68_0_241"/>
                <p:cNvSpPr/>
                <p:nvPr/>
              </p:nvSpPr>
              <p:spPr>
                <a:xfrm>
                  <a:off x="227761" y="2783877"/>
                  <a:ext cx="65799" cy="65203"/>
                </a:xfrm>
                <a:custGeom>
                  <a:rect b="b" l="l" r="r" t="t"/>
                  <a:pathLst>
                    <a:path extrusionOk="0" h="1312" w="1324">
                      <a:moveTo>
                        <a:pt x="74" y="1"/>
                      </a:moveTo>
                      <a:lnTo>
                        <a:pt x="74" y="1"/>
                      </a:lnTo>
                      <a:cubicBezTo>
                        <a:pt x="74" y="1"/>
                        <a:pt x="0" y="1312"/>
                        <a:pt x="893" y="1312"/>
                      </a:cubicBezTo>
                      <a:cubicBezTo>
                        <a:pt x="961" y="1312"/>
                        <a:pt x="1035" y="1304"/>
                        <a:pt x="1116" y="1288"/>
                      </a:cubicBezTo>
                      <a:cubicBezTo>
                        <a:pt x="1201" y="1275"/>
                        <a:pt x="1263" y="1251"/>
                        <a:pt x="1324" y="1226"/>
                      </a:cubicBezTo>
                      <a:cubicBezTo>
                        <a:pt x="1018" y="1104"/>
                        <a:pt x="478" y="785"/>
                        <a:pt x="478" y="38"/>
                      </a:cubicBez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3" name="Google Shape;1113;g2add99aec68_0_241"/>
                <p:cNvSpPr/>
                <p:nvPr/>
              </p:nvSpPr>
              <p:spPr>
                <a:xfrm>
                  <a:off x="143127" y="2345054"/>
                  <a:ext cx="251569" cy="444296"/>
                </a:xfrm>
                <a:custGeom>
                  <a:rect b="b" l="l" r="r" t="t"/>
                  <a:pathLst>
                    <a:path extrusionOk="0" h="8940" w="5062">
                      <a:moveTo>
                        <a:pt x="2017" y="0"/>
                      </a:moveTo>
                      <a:cubicBezTo>
                        <a:pt x="1476" y="0"/>
                        <a:pt x="1213" y="82"/>
                        <a:pt x="1213" y="82"/>
                      </a:cubicBezTo>
                      <a:cubicBezTo>
                        <a:pt x="1213" y="82"/>
                        <a:pt x="0" y="4591"/>
                        <a:pt x="907" y="8610"/>
                      </a:cubicBezTo>
                      <a:cubicBezTo>
                        <a:pt x="1682" y="8860"/>
                        <a:pt x="2443" y="8939"/>
                        <a:pt x="3097" y="8939"/>
                      </a:cubicBezTo>
                      <a:cubicBezTo>
                        <a:pt x="4242" y="8939"/>
                        <a:pt x="5061" y="8696"/>
                        <a:pt x="5061" y="8696"/>
                      </a:cubicBezTo>
                      <a:cubicBezTo>
                        <a:pt x="5061" y="8696"/>
                        <a:pt x="3346" y="4824"/>
                        <a:pt x="5061" y="584"/>
                      </a:cubicBezTo>
                      <a:cubicBezTo>
                        <a:pt x="3652" y="110"/>
                        <a:pt x="2646" y="0"/>
                        <a:pt x="20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4" name="Google Shape;1114;g2add99aec68_0_241"/>
                <p:cNvSpPr/>
                <p:nvPr/>
              </p:nvSpPr>
              <p:spPr>
                <a:xfrm>
                  <a:off x="221698" y="2350322"/>
                  <a:ext cx="172997" cy="439127"/>
                </a:xfrm>
                <a:custGeom>
                  <a:rect b="b" l="l" r="r" t="t"/>
                  <a:pathLst>
                    <a:path extrusionOk="0" h="8836" w="3481">
                      <a:moveTo>
                        <a:pt x="1605" y="0"/>
                      </a:moveTo>
                      <a:cubicBezTo>
                        <a:pt x="0" y="3921"/>
                        <a:pt x="1042" y="7683"/>
                        <a:pt x="1421" y="8835"/>
                      </a:cubicBezTo>
                      <a:cubicBezTo>
                        <a:pt x="1449" y="8835"/>
                        <a:pt x="1477" y="8836"/>
                        <a:pt x="1505" y="8836"/>
                      </a:cubicBezTo>
                      <a:cubicBezTo>
                        <a:pt x="2662" y="8836"/>
                        <a:pt x="3480" y="8590"/>
                        <a:pt x="3480" y="8590"/>
                      </a:cubicBezTo>
                      <a:cubicBezTo>
                        <a:pt x="3480" y="8590"/>
                        <a:pt x="1765" y="4718"/>
                        <a:pt x="3480" y="478"/>
                      </a:cubicBezTo>
                      <a:cubicBezTo>
                        <a:pt x="2745" y="221"/>
                        <a:pt x="2132" y="74"/>
                        <a:pt x="1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5" name="Google Shape;1115;g2add99aec68_0_241"/>
                <p:cNvSpPr/>
                <p:nvPr/>
              </p:nvSpPr>
              <p:spPr>
                <a:xfrm>
                  <a:off x="175380" y="2673053"/>
                  <a:ext cx="219911" cy="116441"/>
                </a:xfrm>
                <a:custGeom>
                  <a:rect b="b" l="l" r="r" t="t"/>
                  <a:pathLst>
                    <a:path extrusionOk="0" h="2343" w="4425">
                      <a:moveTo>
                        <a:pt x="3848" y="1"/>
                      </a:moveTo>
                      <a:cubicBezTo>
                        <a:pt x="3237" y="202"/>
                        <a:pt x="2298" y="426"/>
                        <a:pt x="1331" y="426"/>
                      </a:cubicBezTo>
                      <a:cubicBezTo>
                        <a:pt x="884" y="426"/>
                        <a:pt x="431" y="378"/>
                        <a:pt x="1" y="258"/>
                      </a:cubicBezTo>
                      <a:lnTo>
                        <a:pt x="1" y="258"/>
                      </a:lnTo>
                      <a:cubicBezTo>
                        <a:pt x="50" y="846"/>
                        <a:pt x="136" y="1434"/>
                        <a:pt x="270" y="2023"/>
                      </a:cubicBezTo>
                      <a:cubicBezTo>
                        <a:pt x="1037" y="2265"/>
                        <a:pt x="1789" y="2342"/>
                        <a:pt x="2438" y="2342"/>
                      </a:cubicBezTo>
                      <a:cubicBezTo>
                        <a:pt x="3595" y="2342"/>
                        <a:pt x="4424" y="2096"/>
                        <a:pt x="4424" y="2096"/>
                      </a:cubicBezTo>
                      <a:cubicBezTo>
                        <a:pt x="4424" y="2096"/>
                        <a:pt x="4069" y="1287"/>
                        <a:pt x="3848" y="1"/>
                      </a:cubicBezTo>
                      <a:close/>
                    </a:path>
                  </a:pathLst>
                </a:custGeom>
                <a:solidFill>
                  <a:srgbClr val="5E1D17">
                    <a:alpha val="7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6" name="Google Shape;1116;g2add99aec68_0_241"/>
                <p:cNvSpPr/>
                <p:nvPr/>
              </p:nvSpPr>
              <p:spPr>
                <a:xfrm>
                  <a:off x="179654" y="2345700"/>
                  <a:ext cx="215041" cy="142135"/>
                </a:xfrm>
                <a:custGeom>
                  <a:rect b="b" l="l" r="r" t="t"/>
                  <a:pathLst>
                    <a:path extrusionOk="0" h="2860" w="4327">
                      <a:moveTo>
                        <a:pt x="1342" y="1"/>
                      </a:moveTo>
                      <a:cubicBezTo>
                        <a:pt x="762" y="1"/>
                        <a:pt x="478" y="93"/>
                        <a:pt x="478" y="93"/>
                      </a:cubicBezTo>
                      <a:cubicBezTo>
                        <a:pt x="478" y="93"/>
                        <a:pt x="184" y="1159"/>
                        <a:pt x="1" y="2716"/>
                      </a:cubicBezTo>
                      <a:cubicBezTo>
                        <a:pt x="492" y="2820"/>
                        <a:pt x="983" y="2860"/>
                        <a:pt x="1444" y="2860"/>
                      </a:cubicBezTo>
                      <a:cubicBezTo>
                        <a:pt x="2442" y="2860"/>
                        <a:pt x="3302" y="2674"/>
                        <a:pt x="3738" y="2556"/>
                      </a:cubicBezTo>
                      <a:cubicBezTo>
                        <a:pt x="3860" y="1907"/>
                        <a:pt x="4044" y="1233"/>
                        <a:pt x="4326" y="571"/>
                      </a:cubicBezTo>
                      <a:cubicBezTo>
                        <a:pt x="2964" y="111"/>
                        <a:pt x="1976" y="1"/>
                        <a:pt x="134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op The War &amp; Pray for Ukraine by Slidesgo">
  <a:themeElements>
    <a:clrScheme name="Simple Light">
      <a:dk1>
        <a:srgbClr val="30568C"/>
      </a:dk1>
      <a:lt1>
        <a:srgbClr val="7B9FD6"/>
      </a:lt1>
      <a:dk2>
        <a:srgbClr val="FFFFFF"/>
      </a:dk2>
      <a:lt2>
        <a:srgbClr val="BDE1FF"/>
      </a:lt2>
      <a:accent1>
        <a:srgbClr val="FAD57D"/>
      </a:accent1>
      <a:accent2>
        <a:srgbClr val="9E3035"/>
      </a:accent2>
      <a:accent3>
        <a:srgbClr val="5E1D17"/>
      </a:accent3>
      <a:accent4>
        <a:srgbClr val="212529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