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mbria Math" panose="02040503050406030204" pitchFamily="18" charset="0"/>
      <p:regular r:id="rId15"/>
    </p:embeddedFont>
    <p:embeddedFont>
      <p:font typeface="Century Gothic" panose="020B050202020202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0" d="100"/>
          <a:sy n="160" d="100"/>
        </p:scale>
        <p:origin x="2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aba55c3ac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aba55c3ac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2aba55c3ac7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acb29766f6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acb29766f6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2acb29766f6_7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9292d817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292d817e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Grupp koosneb väga erinevate erialade ja teadmiste kogust. Tudengeid on IT juhtimisest, Integreeritud tehnoloogiast ja käsitööst, alushariduse pedagoogikast, haldus- ja ärikorraldusest ning sotsiaaltöö erialalt. </a:t>
            </a:r>
            <a:endParaRPr/>
          </a:p>
        </p:txBody>
      </p:sp>
      <p:sp>
        <p:nvSpPr>
          <p:cNvPr id="117" name="Google Shape;117;g29292d817e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lnSpc>
                <a:spcPct val="90000"/>
              </a:lnSpc>
              <a:spcBef>
                <a:spcPts val="0"/>
              </a:spcBef>
              <a:spcAft>
                <a:spcPts val="0"/>
              </a:spcAft>
              <a:buClr>
                <a:srgbClr val="FF0000"/>
              </a:buClr>
              <a:buSzPts val="1200"/>
              <a:buFont typeface="Cambria Math"/>
              <a:buChar char="⎯"/>
            </a:pPr>
            <a:r>
              <a:rPr lang="en-US">
                <a:highlight>
                  <a:schemeClr val="lt1"/>
                </a:highlight>
                <a:latin typeface="Times New Roman"/>
                <a:ea typeface="Times New Roman"/>
                <a:cs typeface="Times New Roman"/>
                <a:sym typeface="Times New Roman"/>
              </a:rPr>
              <a:t>Hariduslike erivajadustega õpilaste märkamine ja toetamine on saanud üha enam tähelepanu, aga samas näitavad uuringud, et kaasava hariduse rakendamist takistavad nii hoiakud kui ka teadmised ja ressursid tugimeetmete rakendamiseks.</a:t>
            </a:r>
            <a:endParaRPr/>
          </a:p>
        </p:txBody>
      </p:sp>
      <p:sp>
        <p:nvSpPr>
          <p:cNvPr id="124" name="Google Shape;1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91ed52bc7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3000"/>
              </a:spcBef>
              <a:spcAft>
                <a:spcPts val="0"/>
              </a:spcAft>
              <a:buClr>
                <a:srgbClr val="FF0000"/>
              </a:buClr>
              <a:buSzPts val="1400"/>
              <a:buFont typeface="Cambria Math"/>
              <a:buChar char="⎯"/>
            </a:pPr>
            <a:r>
              <a:rPr lang="en-US" sz="1400">
                <a:highlight>
                  <a:schemeClr val="lt1"/>
                </a:highlight>
                <a:latin typeface="Times New Roman"/>
                <a:ea typeface="Times New Roman"/>
                <a:cs typeface="Times New Roman"/>
                <a:sym typeface="Times New Roman"/>
              </a:rPr>
              <a:t>(oluline on rõhuasetus nii protsessile kui tehnilisele teostusele ja tulemusele ehk kasutajakeskse disaini kogutsüklil); </a:t>
            </a:r>
            <a:endParaRPr sz="1400"/>
          </a:p>
        </p:txBody>
      </p:sp>
      <p:sp>
        <p:nvSpPr>
          <p:cNvPr id="131" name="Google Shape;131;g291ed52bc7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91ed52bc7d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just" rtl="0">
              <a:lnSpc>
                <a:spcPct val="107916"/>
              </a:lnSpc>
              <a:spcBef>
                <a:spcPts val="0"/>
              </a:spcBef>
              <a:spcAft>
                <a:spcPts val="800"/>
              </a:spcAft>
              <a:buClr>
                <a:srgbClr val="FF0000"/>
              </a:buClr>
              <a:buSzPts val="1100"/>
              <a:buFont typeface="Cambria Math"/>
              <a:buChar char="⎯"/>
            </a:pPr>
            <a:r>
              <a:rPr lang="en-US" sz="1100">
                <a:highlight>
                  <a:schemeClr val="lt1"/>
                </a:highlight>
                <a:latin typeface="Times New Roman"/>
                <a:ea typeface="Times New Roman"/>
                <a:cs typeface="Times New Roman"/>
                <a:sym typeface="Times New Roman"/>
              </a:rPr>
              <a:t>alussümbol on kuuspunkt. Kuuspunkt koosneb kuuest punkti kohast – kaks kõrvuti punkti kolmes üksteise all asetsevas reas. </a:t>
            </a:r>
            <a:r>
              <a:rPr lang="en-US" sz="1100">
                <a:latin typeface="Times New Roman"/>
                <a:ea typeface="Times New Roman"/>
                <a:cs typeface="Times New Roman"/>
                <a:sym typeface="Times New Roman"/>
              </a:rPr>
              <a:t>Nende punktide süsteemipärane üleskergitus või mittekergitus moodustabki eri punktkirjamärgid</a:t>
            </a:r>
            <a:endParaRPr sz="1100"/>
          </a:p>
        </p:txBody>
      </p:sp>
      <p:sp>
        <p:nvSpPr>
          <p:cNvPr id="138" name="Google Shape;138;g291ed52bc7d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91e9d794e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400">
                <a:highlight>
                  <a:srgbClr val="FFFFFF"/>
                </a:highlight>
                <a:latin typeface="Arial"/>
                <a:ea typeface="Arial"/>
                <a:cs typeface="Arial"/>
                <a:sym typeface="Arial"/>
              </a:rPr>
              <a:t>Kuute erinevat lehtpuud tutvustav  pusle. Kogusuurus 40 cm X 60 cm. Igal pusletükil on kompamisega tajutav  puuleht  ja QR kood, mis viib audio failini. </a:t>
            </a:r>
            <a:endParaRPr sz="1400">
              <a:highlight>
                <a:srgbClr val="FFFFFF"/>
              </a:highlight>
              <a:latin typeface="Arial"/>
              <a:ea typeface="Arial"/>
              <a:cs typeface="Arial"/>
              <a:sym typeface="Arial"/>
            </a:endParaRPr>
          </a:p>
          <a:p>
            <a:pPr marL="0" lvl="0" indent="0" algn="l" rtl="0">
              <a:spcBef>
                <a:spcPts val="1200"/>
              </a:spcBef>
              <a:spcAft>
                <a:spcPts val="0"/>
              </a:spcAft>
              <a:buNone/>
            </a:pPr>
            <a:endParaRPr sz="1400"/>
          </a:p>
        </p:txBody>
      </p:sp>
      <p:sp>
        <p:nvSpPr>
          <p:cNvPr id="145" name="Google Shape;145;g291e9d794e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1ed52bc7d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Pulse kott on õmmeldud riidest, selle peale tulevad nahast lehed( paar tükki), mis jäljendavad päris lehti, et oleks käega tajutav ja koti teisele küljele tuleb tavakirjas ja pimedate kirjas, kes on teinud pusle. Kott on vajalik, et oleks kus hoida pusletükke. Kott on nööriga kinni tõmmatav,et oleks lihtne käsitleda.</a:t>
            </a:r>
            <a:endParaRPr/>
          </a:p>
        </p:txBody>
      </p:sp>
      <p:sp>
        <p:nvSpPr>
          <p:cNvPr id="154" name="Google Shape;154;g291ed52bc7d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1ed52bc7d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91ed52bc7d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acbcc5fa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acbcc5fa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acbcc5fa5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46771" y="1224248"/>
            <a:ext cx="7772400" cy="1627909"/>
          </a:xfrm>
          <a:prstGeom prst="rect">
            <a:avLst/>
          </a:prstGeom>
          <a:noFill/>
          <a:ln>
            <a:noFill/>
          </a:ln>
        </p:spPr>
        <p:txBody>
          <a:bodyPr spcFirstLastPara="1" wrap="square" lIns="91425" tIns="45700" rIns="91425" bIns="45700" anchor="b" anchorCtr="0">
            <a:noAutofit/>
          </a:bodyPr>
          <a:lstStyle>
            <a:lvl1pPr lvl="0" algn="l">
              <a:lnSpc>
                <a:spcPct val="53000"/>
              </a:lnSpc>
              <a:spcBef>
                <a:spcPts val="0"/>
              </a:spcBef>
              <a:spcAft>
                <a:spcPts val="0"/>
              </a:spcAft>
              <a:buClr>
                <a:schemeClr val="dk1"/>
              </a:buClr>
              <a:buSzPts val="8000"/>
              <a:buFont typeface="Times New Roman"/>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646771" y="2855940"/>
            <a:ext cx="7772400" cy="9329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SzPts val="2000"/>
              <a:buNone/>
              <a:defRPr sz="2000" cap="small"/>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4">
  <p:cSld name="Title and Content 4">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628650" y="362352"/>
            <a:ext cx="7886700" cy="903793"/>
          </a:xfrm>
          <a:prstGeom prst="rect">
            <a:avLst/>
          </a:prstGeom>
          <a:noFill/>
          <a:ln>
            <a:noFill/>
          </a:ln>
        </p:spPr>
        <p:txBody>
          <a:bodyPr spcFirstLastPara="1" wrap="square" lIns="91425" tIns="45700" rIns="91425" bIns="45700" anchor="ctr" anchorCtr="0">
            <a:noAutofit/>
          </a:bodyPr>
          <a:lstStyle>
            <a:lvl1pPr lvl="0" algn="l">
              <a:lnSpc>
                <a:spcPct val="112500"/>
              </a:lnSpc>
              <a:spcBef>
                <a:spcPts val="0"/>
              </a:spcBef>
              <a:spcAft>
                <a:spcPts val="0"/>
              </a:spcAft>
              <a:buClr>
                <a:schemeClr val="dk1"/>
              </a:buClr>
              <a:buSzPts val="4000"/>
              <a:buFont typeface="Times New Roman"/>
              <a:buNone/>
              <a:defRPr sz="4000" i="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628650" y="1595617"/>
            <a:ext cx="7886700" cy="2675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SzPts val="2800"/>
              <a:buChar char="⎯"/>
              <a:defRPr sz="2800"/>
            </a:lvl1pPr>
            <a:lvl2pPr marL="914400" lvl="1" indent="-381000" algn="l">
              <a:lnSpc>
                <a:spcPct val="90000"/>
              </a:lnSpc>
              <a:spcBef>
                <a:spcPts val="600"/>
              </a:spcBef>
              <a:spcAft>
                <a:spcPts val="0"/>
              </a:spcAft>
              <a:buSzPts val="2400"/>
              <a:buChar char="⎯"/>
              <a:defRPr sz="2400"/>
            </a:lvl2pPr>
            <a:lvl3pPr marL="1371600" lvl="2" indent="-342900" algn="l">
              <a:lnSpc>
                <a:spcPct val="90000"/>
              </a:lnSpc>
              <a:spcBef>
                <a:spcPts val="600"/>
              </a:spcBef>
              <a:spcAft>
                <a:spcPts val="0"/>
              </a:spcAft>
              <a:buSzPts val="1800"/>
              <a:buChar char="⎯"/>
              <a:defRPr sz="1800"/>
            </a:lvl3pPr>
            <a:lvl4pPr marL="1828800" lvl="3" indent="-330200" algn="l">
              <a:lnSpc>
                <a:spcPct val="90000"/>
              </a:lnSpc>
              <a:spcBef>
                <a:spcPts val="600"/>
              </a:spcBef>
              <a:spcAft>
                <a:spcPts val="0"/>
              </a:spcAft>
              <a:buSzPts val="1600"/>
              <a:buChar char="⎯"/>
              <a:defRPr sz="1600"/>
            </a:lvl4pPr>
            <a:lvl5pPr marL="2286000" lvl="4" indent="-330200" algn="l">
              <a:lnSpc>
                <a:spcPct val="90000"/>
              </a:lnSpc>
              <a:spcBef>
                <a:spcPts val="6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628650" y="585375"/>
            <a:ext cx="7886700" cy="903793"/>
          </a:xfrm>
          <a:prstGeom prst="rect">
            <a:avLst/>
          </a:prstGeom>
          <a:noFill/>
          <a:ln>
            <a:noFill/>
          </a:ln>
        </p:spPr>
        <p:txBody>
          <a:bodyPr spcFirstLastPara="1" wrap="square" lIns="91425" tIns="45700" rIns="91425" bIns="45700" anchor="ctr" anchorCtr="0">
            <a:noAutofit/>
          </a:bodyPr>
          <a:lstStyle>
            <a:lvl1pPr lvl="0" algn="l">
              <a:lnSpc>
                <a:spcPct val="5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628650" y="1596661"/>
            <a:ext cx="3886200" cy="26753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17500" algn="l">
              <a:lnSpc>
                <a:spcPct val="90000"/>
              </a:lnSpc>
              <a:spcBef>
                <a:spcPts val="6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12"/>
          <p:cNvSpPr txBox="1">
            <a:spLocks noGrp="1"/>
          </p:cNvSpPr>
          <p:nvPr>
            <p:ph type="body" idx="2"/>
          </p:nvPr>
        </p:nvSpPr>
        <p:spPr>
          <a:xfrm>
            <a:off x="4629150" y="1596661"/>
            <a:ext cx="3886200" cy="26753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17500" algn="l">
              <a:lnSpc>
                <a:spcPct val="90000"/>
              </a:lnSpc>
              <a:spcBef>
                <a:spcPts val="6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628650" y="362352"/>
            <a:ext cx="7886700" cy="903793"/>
          </a:xfrm>
          <a:prstGeom prst="rect">
            <a:avLst/>
          </a:prstGeom>
          <a:noFill/>
          <a:ln>
            <a:noFill/>
          </a:ln>
        </p:spPr>
        <p:txBody>
          <a:bodyPr spcFirstLastPara="1" wrap="square" lIns="91425" tIns="45700" rIns="91425" bIns="45700" anchor="ctr" anchorCtr="0">
            <a:noAutofit/>
          </a:bodyPr>
          <a:lstStyle>
            <a:lvl1pPr lvl="0" algn="l">
              <a:lnSpc>
                <a:spcPct val="112500"/>
              </a:lnSpc>
              <a:spcBef>
                <a:spcPts val="0"/>
              </a:spcBef>
              <a:spcAft>
                <a:spcPts val="0"/>
              </a:spcAft>
              <a:buClr>
                <a:schemeClr val="dk1"/>
              </a:buClr>
              <a:buSzPts val="4000"/>
              <a:buFont typeface="Times New Roman"/>
              <a:buNone/>
              <a:defRPr sz="4000" i="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3"/>
          <p:cNvSpPr txBox="1">
            <a:spLocks noGrp="1"/>
          </p:cNvSpPr>
          <p:nvPr>
            <p:ph type="body" idx="1"/>
          </p:nvPr>
        </p:nvSpPr>
        <p:spPr>
          <a:xfrm>
            <a:off x="628650" y="1596661"/>
            <a:ext cx="3886200" cy="26753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17500" algn="l">
              <a:lnSpc>
                <a:spcPct val="90000"/>
              </a:lnSpc>
              <a:spcBef>
                <a:spcPts val="6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13"/>
          <p:cNvSpPr txBox="1">
            <a:spLocks noGrp="1"/>
          </p:cNvSpPr>
          <p:nvPr>
            <p:ph type="body" idx="2"/>
          </p:nvPr>
        </p:nvSpPr>
        <p:spPr>
          <a:xfrm>
            <a:off x="4629150" y="1596661"/>
            <a:ext cx="3886200" cy="26753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17500" algn="l">
              <a:lnSpc>
                <a:spcPct val="90000"/>
              </a:lnSpc>
              <a:spcBef>
                <a:spcPts val="6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 and content">
  <p:cSld name="Number and content">
    <p:spTree>
      <p:nvGrpSpPr>
        <p:cNvPr id="1" name="Shape 50"/>
        <p:cNvGrpSpPr/>
        <p:nvPr/>
      </p:nvGrpSpPr>
      <p:grpSpPr>
        <a:xfrm>
          <a:off x="0" y="0"/>
          <a:ext cx="0" cy="0"/>
          <a:chOff x="0" y="0"/>
          <a:chExt cx="0" cy="0"/>
        </a:xfrm>
      </p:grpSpPr>
      <p:sp>
        <p:nvSpPr>
          <p:cNvPr id="51" name="Google Shape;51;p14"/>
          <p:cNvSpPr txBox="1">
            <a:spLocks noGrp="1"/>
          </p:cNvSpPr>
          <p:nvPr>
            <p:ph type="body" idx="1"/>
          </p:nvPr>
        </p:nvSpPr>
        <p:spPr>
          <a:xfrm>
            <a:off x="3348681" y="1312415"/>
            <a:ext cx="5175630" cy="2162989"/>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200"/>
              </a:spcBef>
              <a:spcAft>
                <a:spcPts val="0"/>
              </a:spcAft>
              <a:buSzPts val="3200"/>
              <a:buChar char="⎯"/>
              <a:defRPr sz="3200"/>
            </a:lvl1pPr>
            <a:lvl2pPr marL="914400" lvl="1" indent="-406400" algn="l">
              <a:lnSpc>
                <a:spcPct val="90000"/>
              </a:lnSpc>
              <a:spcBef>
                <a:spcPts val="600"/>
              </a:spcBef>
              <a:spcAft>
                <a:spcPts val="0"/>
              </a:spcAft>
              <a:buSzPts val="2800"/>
              <a:buChar char="⎯"/>
              <a:defRPr sz="2800"/>
            </a:lvl2pPr>
            <a:lvl3pPr marL="1371600" lvl="2" indent="-355600" algn="l">
              <a:lnSpc>
                <a:spcPct val="90000"/>
              </a:lnSpc>
              <a:spcBef>
                <a:spcPts val="600"/>
              </a:spcBef>
              <a:spcAft>
                <a:spcPts val="0"/>
              </a:spcAft>
              <a:buSzPts val="2000"/>
              <a:buChar char="⎯"/>
              <a:defRPr sz="2000"/>
            </a:lvl3pPr>
            <a:lvl4pPr marL="1828800" lvl="3" indent="-342900" algn="l">
              <a:lnSpc>
                <a:spcPct val="90000"/>
              </a:lnSpc>
              <a:spcBef>
                <a:spcPts val="600"/>
              </a:spcBef>
              <a:spcAft>
                <a:spcPts val="0"/>
              </a:spcAft>
              <a:buSzPts val="1800"/>
              <a:buChar char="⎯"/>
              <a:defRPr sz="1800"/>
            </a:lvl4pPr>
            <a:lvl5pPr marL="2286000" lvl="4" indent="-342900" algn="l">
              <a:lnSpc>
                <a:spcPct val="90000"/>
              </a:lnSpc>
              <a:spcBef>
                <a:spcPts val="1800"/>
              </a:spcBef>
              <a:spcAft>
                <a:spcPts val="0"/>
              </a:spcAft>
              <a:buSzPts val="1800"/>
              <a:buChar char="⎯"/>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14"/>
          <p:cNvSpPr txBox="1">
            <a:spLocks noGrp="1"/>
          </p:cNvSpPr>
          <p:nvPr>
            <p:ph type="body" idx="2"/>
          </p:nvPr>
        </p:nvSpPr>
        <p:spPr>
          <a:xfrm>
            <a:off x="529626" y="37071"/>
            <a:ext cx="2411413" cy="522605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34400"/>
              <a:buNone/>
              <a:defRPr sz="34400" i="1">
                <a:solidFill>
                  <a:schemeClr val="accent1"/>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ideas 1">
  <p:cSld name="3 ideas 1">
    <p:spTree>
      <p:nvGrpSpPr>
        <p:cNvPr id="1" name="Shape 53"/>
        <p:cNvGrpSpPr/>
        <p:nvPr/>
      </p:nvGrpSpPr>
      <p:grpSpPr>
        <a:xfrm>
          <a:off x="0" y="0"/>
          <a:ext cx="0" cy="0"/>
          <a:chOff x="0" y="0"/>
          <a:chExt cx="0" cy="0"/>
        </a:xfrm>
      </p:grpSpPr>
      <p:sp>
        <p:nvSpPr>
          <p:cNvPr id="54" name="Google Shape;54;p15"/>
          <p:cNvSpPr>
            <a:spLocks noGrp="1"/>
          </p:cNvSpPr>
          <p:nvPr>
            <p:ph type="pic" idx="2"/>
          </p:nvPr>
        </p:nvSpPr>
        <p:spPr>
          <a:xfrm>
            <a:off x="6255912" y="512957"/>
            <a:ext cx="2163763" cy="2163763"/>
          </a:xfrm>
          <a:prstGeom prst="rect">
            <a:avLst/>
          </a:prstGeom>
          <a:noFill/>
          <a:ln>
            <a:noFill/>
          </a:ln>
        </p:spPr>
      </p:sp>
      <p:sp>
        <p:nvSpPr>
          <p:cNvPr id="55" name="Google Shape;55;p15"/>
          <p:cNvSpPr>
            <a:spLocks noGrp="1"/>
          </p:cNvSpPr>
          <p:nvPr>
            <p:ph type="pic" idx="3"/>
          </p:nvPr>
        </p:nvSpPr>
        <p:spPr>
          <a:xfrm>
            <a:off x="3490119" y="512957"/>
            <a:ext cx="2163763" cy="2163763"/>
          </a:xfrm>
          <a:prstGeom prst="rect">
            <a:avLst/>
          </a:prstGeom>
          <a:noFill/>
          <a:ln>
            <a:noFill/>
          </a:ln>
        </p:spPr>
      </p:sp>
      <p:sp>
        <p:nvSpPr>
          <p:cNvPr id="56" name="Google Shape;56;p15"/>
          <p:cNvSpPr/>
          <p:nvPr/>
        </p:nvSpPr>
        <p:spPr>
          <a:xfrm>
            <a:off x="724326" y="512956"/>
            <a:ext cx="2163763" cy="21637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57" name="Google Shape;57;p15"/>
          <p:cNvSpPr txBox="1"/>
          <p:nvPr/>
        </p:nvSpPr>
        <p:spPr>
          <a:xfrm>
            <a:off x="802383" y="486841"/>
            <a:ext cx="925261"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0" i="1" u="none" strike="noStrike" cap="none">
                <a:solidFill>
                  <a:schemeClr val="lt1"/>
                </a:solidFill>
                <a:latin typeface="Times New Roman"/>
                <a:ea typeface="Times New Roman"/>
                <a:cs typeface="Times New Roman"/>
                <a:sym typeface="Times New Roman"/>
              </a:rPr>
              <a:t>1.</a:t>
            </a:r>
            <a:endParaRPr/>
          </a:p>
        </p:txBody>
      </p:sp>
      <p:sp>
        <p:nvSpPr>
          <p:cNvPr id="58" name="Google Shape;58;p15"/>
          <p:cNvSpPr txBox="1">
            <a:spLocks noGrp="1"/>
          </p:cNvSpPr>
          <p:nvPr>
            <p:ph type="body" idx="1"/>
          </p:nvPr>
        </p:nvSpPr>
        <p:spPr>
          <a:xfrm>
            <a:off x="720968" y="2785700"/>
            <a:ext cx="7698707" cy="1450046"/>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15"/>
          <p:cNvSpPr txBox="1">
            <a:spLocks noGrp="1"/>
          </p:cNvSpPr>
          <p:nvPr>
            <p:ph type="body" idx="4"/>
          </p:nvPr>
        </p:nvSpPr>
        <p:spPr>
          <a:xfrm>
            <a:off x="765312" y="1645017"/>
            <a:ext cx="2048635" cy="98227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2800"/>
              <a:buNone/>
              <a:defRPr sz="2800" cap="none">
                <a:solidFill>
                  <a:schemeClr val="lt1"/>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ideas 2">
  <p:cSld name="3 ideas 2">
    <p:spTree>
      <p:nvGrpSpPr>
        <p:cNvPr id="1" name="Shape 60"/>
        <p:cNvGrpSpPr/>
        <p:nvPr/>
      </p:nvGrpSpPr>
      <p:grpSpPr>
        <a:xfrm>
          <a:off x="0" y="0"/>
          <a:ext cx="0" cy="0"/>
          <a:chOff x="0" y="0"/>
          <a:chExt cx="0" cy="0"/>
        </a:xfrm>
      </p:grpSpPr>
      <p:sp>
        <p:nvSpPr>
          <p:cNvPr id="61" name="Google Shape;61;p16"/>
          <p:cNvSpPr>
            <a:spLocks noGrp="1"/>
          </p:cNvSpPr>
          <p:nvPr>
            <p:ph type="pic" idx="2"/>
          </p:nvPr>
        </p:nvSpPr>
        <p:spPr>
          <a:xfrm>
            <a:off x="6255912" y="512957"/>
            <a:ext cx="2163763" cy="2163763"/>
          </a:xfrm>
          <a:prstGeom prst="rect">
            <a:avLst/>
          </a:prstGeom>
          <a:noFill/>
          <a:ln>
            <a:noFill/>
          </a:ln>
        </p:spPr>
      </p:sp>
      <p:sp>
        <p:nvSpPr>
          <p:cNvPr id="62" name="Google Shape;62;p16"/>
          <p:cNvSpPr>
            <a:spLocks noGrp="1"/>
          </p:cNvSpPr>
          <p:nvPr>
            <p:ph type="pic" idx="3"/>
          </p:nvPr>
        </p:nvSpPr>
        <p:spPr>
          <a:xfrm>
            <a:off x="724326" y="512955"/>
            <a:ext cx="2163763" cy="2163763"/>
          </a:xfrm>
          <a:prstGeom prst="rect">
            <a:avLst/>
          </a:prstGeom>
          <a:noFill/>
          <a:ln>
            <a:noFill/>
          </a:ln>
        </p:spPr>
      </p:sp>
      <p:sp>
        <p:nvSpPr>
          <p:cNvPr id="63" name="Google Shape;63;p16"/>
          <p:cNvSpPr/>
          <p:nvPr/>
        </p:nvSpPr>
        <p:spPr>
          <a:xfrm>
            <a:off x="3490119" y="512956"/>
            <a:ext cx="2163763" cy="21637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64" name="Google Shape;64;p16"/>
          <p:cNvSpPr txBox="1"/>
          <p:nvPr/>
        </p:nvSpPr>
        <p:spPr>
          <a:xfrm>
            <a:off x="3568176" y="486841"/>
            <a:ext cx="925261"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i="1">
                <a:solidFill>
                  <a:schemeClr val="lt1"/>
                </a:solidFill>
                <a:latin typeface="Times New Roman"/>
                <a:ea typeface="Times New Roman"/>
                <a:cs typeface="Times New Roman"/>
                <a:sym typeface="Times New Roman"/>
              </a:rPr>
              <a:t>2.</a:t>
            </a:r>
            <a:endParaRPr/>
          </a:p>
        </p:txBody>
      </p:sp>
      <p:sp>
        <p:nvSpPr>
          <p:cNvPr id="65" name="Google Shape;65;p16"/>
          <p:cNvSpPr txBox="1">
            <a:spLocks noGrp="1"/>
          </p:cNvSpPr>
          <p:nvPr>
            <p:ph type="body" idx="1"/>
          </p:nvPr>
        </p:nvSpPr>
        <p:spPr>
          <a:xfrm>
            <a:off x="720968" y="2785700"/>
            <a:ext cx="7698707" cy="1450046"/>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16"/>
          <p:cNvSpPr txBox="1">
            <a:spLocks noGrp="1"/>
          </p:cNvSpPr>
          <p:nvPr>
            <p:ph type="body" idx="4"/>
          </p:nvPr>
        </p:nvSpPr>
        <p:spPr>
          <a:xfrm>
            <a:off x="3546003" y="1645017"/>
            <a:ext cx="2048635" cy="98227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2800"/>
              <a:buNone/>
              <a:defRPr sz="2800" cap="none">
                <a:solidFill>
                  <a:schemeClr val="lt1"/>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ideas 3">
  <p:cSld name="3 ideas 3">
    <p:spTree>
      <p:nvGrpSpPr>
        <p:cNvPr id="1" name="Shape 67"/>
        <p:cNvGrpSpPr/>
        <p:nvPr/>
      </p:nvGrpSpPr>
      <p:grpSpPr>
        <a:xfrm>
          <a:off x="0" y="0"/>
          <a:ext cx="0" cy="0"/>
          <a:chOff x="0" y="0"/>
          <a:chExt cx="0" cy="0"/>
        </a:xfrm>
      </p:grpSpPr>
      <p:sp>
        <p:nvSpPr>
          <p:cNvPr id="68" name="Google Shape;68;p17"/>
          <p:cNvSpPr>
            <a:spLocks noGrp="1"/>
          </p:cNvSpPr>
          <p:nvPr>
            <p:ph type="pic" idx="2"/>
          </p:nvPr>
        </p:nvSpPr>
        <p:spPr>
          <a:xfrm>
            <a:off x="723901" y="512957"/>
            <a:ext cx="2163763" cy="2163763"/>
          </a:xfrm>
          <a:prstGeom prst="rect">
            <a:avLst/>
          </a:prstGeom>
          <a:noFill/>
          <a:ln>
            <a:noFill/>
          </a:ln>
        </p:spPr>
      </p:sp>
      <p:sp>
        <p:nvSpPr>
          <p:cNvPr id="69" name="Google Shape;69;p17"/>
          <p:cNvSpPr>
            <a:spLocks noGrp="1"/>
          </p:cNvSpPr>
          <p:nvPr>
            <p:ph type="pic" idx="3"/>
          </p:nvPr>
        </p:nvSpPr>
        <p:spPr>
          <a:xfrm>
            <a:off x="3490119" y="512957"/>
            <a:ext cx="2163763" cy="2163763"/>
          </a:xfrm>
          <a:prstGeom prst="rect">
            <a:avLst/>
          </a:prstGeom>
          <a:noFill/>
          <a:ln>
            <a:noFill/>
          </a:ln>
        </p:spPr>
      </p:sp>
      <p:sp>
        <p:nvSpPr>
          <p:cNvPr id="70" name="Google Shape;70;p17"/>
          <p:cNvSpPr/>
          <p:nvPr/>
        </p:nvSpPr>
        <p:spPr>
          <a:xfrm>
            <a:off x="6256337" y="512956"/>
            <a:ext cx="2163763" cy="21637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1" name="Google Shape;71;p17"/>
          <p:cNvSpPr txBox="1"/>
          <p:nvPr/>
        </p:nvSpPr>
        <p:spPr>
          <a:xfrm>
            <a:off x="6334394" y="486841"/>
            <a:ext cx="925261"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i="1">
                <a:solidFill>
                  <a:schemeClr val="lt1"/>
                </a:solidFill>
                <a:latin typeface="Times New Roman"/>
                <a:ea typeface="Times New Roman"/>
                <a:cs typeface="Times New Roman"/>
                <a:sym typeface="Times New Roman"/>
              </a:rPr>
              <a:t>3.</a:t>
            </a:r>
            <a:endParaRPr/>
          </a:p>
        </p:txBody>
      </p:sp>
      <p:sp>
        <p:nvSpPr>
          <p:cNvPr id="72" name="Google Shape;72;p17"/>
          <p:cNvSpPr txBox="1">
            <a:spLocks noGrp="1"/>
          </p:cNvSpPr>
          <p:nvPr>
            <p:ph type="body" idx="1"/>
          </p:nvPr>
        </p:nvSpPr>
        <p:spPr>
          <a:xfrm>
            <a:off x="720968" y="2785700"/>
            <a:ext cx="7698707" cy="145004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17"/>
          <p:cNvSpPr txBox="1">
            <a:spLocks noGrp="1"/>
          </p:cNvSpPr>
          <p:nvPr>
            <p:ph type="body" idx="4"/>
          </p:nvPr>
        </p:nvSpPr>
        <p:spPr>
          <a:xfrm>
            <a:off x="6313900" y="1645017"/>
            <a:ext cx="2048635" cy="98227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2800"/>
              <a:buNone/>
              <a:defRPr sz="2800" cap="none">
                <a:solidFill>
                  <a:schemeClr val="lt1"/>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and content 3">
  <p:cSld name="image and content 3">
    <p:spTree>
      <p:nvGrpSpPr>
        <p:cNvPr id="1" name="Shape 74"/>
        <p:cNvGrpSpPr/>
        <p:nvPr/>
      </p:nvGrpSpPr>
      <p:grpSpPr>
        <a:xfrm>
          <a:off x="0" y="0"/>
          <a:ext cx="0" cy="0"/>
          <a:chOff x="0" y="0"/>
          <a:chExt cx="0" cy="0"/>
        </a:xfrm>
      </p:grpSpPr>
      <p:sp>
        <p:nvSpPr>
          <p:cNvPr id="75" name="Google Shape;75;p18"/>
          <p:cNvSpPr>
            <a:spLocks noGrp="1"/>
          </p:cNvSpPr>
          <p:nvPr>
            <p:ph type="pic" idx="2"/>
          </p:nvPr>
        </p:nvSpPr>
        <p:spPr>
          <a:xfrm>
            <a:off x="591016" y="941833"/>
            <a:ext cx="3044825" cy="3044825"/>
          </a:xfrm>
          <a:prstGeom prst="ellipse">
            <a:avLst/>
          </a:prstGeom>
          <a:noFill/>
          <a:ln>
            <a:noFill/>
          </a:ln>
        </p:spPr>
      </p:sp>
      <p:sp>
        <p:nvSpPr>
          <p:cNvPr id="76" name="Google Shape;76;p18"/>
          <p:cNvSpPr txBox="1">
            <a:spLocks noGrp="1"/>
          </p:cNvSpPr>
          <p:nvPr>
            <p:ph type="body" idx="1"/>
          </p:nvPr>
        </p:nvSpPr>
        <p:spPr>
          <a:xfrm>
            <a:off x="4081344" y="1382360"/>
            <a:ext cx="4502267" cy="2163769"/>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200"/>
              </a:spcBef>
              <a:spcAft>
                <a:spcPts val="0"/>
              </a:spcAft>
              <a:buSzPts val="2800"/>
              <a:buChar char="⎯"/>
              <a:defRPr sz="2800"/>
            </a:lvl1pPr>
            <a:lvl2pPr marL="914400" lvl="1" indent="-381000" algn="l">
              <a:lnSpc>
                <a:spcPct val="90000"/>
              </a:lnSpc>
              <a:spcBef>
                <a:spcPts val="600"/>
              </a:spcBef>
              <a:spcAft>
                <a:spcPts val="0"/>
              </a:spcAft>
              <a:buSzPts val="2400"/>
              <a:buChar char="⎯"/>
              <a:defRPr sz="2400"/>
            </a:lvl2pPr>
            <a:lvl3pPr marL="1371600" lvl="2" indent="-342900" algn="l">
              <a:lnSpc>
                <a:spcPct val="90000"/>
              </a:lnSpc>
              <a:spcBef>
                <a:spcPts val="600"/>
              </a:spcBef>
              <a:spcAft>
                <a:spcPts val="0"/>
              </a:spcAft>
              <a:buSzPts val="1800"/>
              <a:buChar char="⎯"/>
              <a:defRPr sz="18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title and content">
  <p:cSld name="image title and content">
    <p:spTree>
      <p:nvGrpSpPr>
        <p:cNvPr id="1" name="Shape 77"/>
        <p:cNvGrpSpPr/>
        <p:nvPr/>
      </p:nvGrpSpPr>
      <p:grpSpPr>
        <a:xfrm>
          <a:off x="0" y="0"/>
          <a:ext cx="0" cy="0"/>
          <a:chOff x="0" y="0"/>
          <a:chExt cx="0" cy="0"/>
        </a:xfrm>
      </p:grpSpPr>
      <p:sp>
        <p:nvSpPr>
          <p:cNvPr id="78" name="Google Shape;78;p19"/>
          <p:cNvSpPr>
            <a:spLocks noGrp="1"/>
          </p:cNvSpPr>
          <p:nvPr>
            <p:ph type="pic" idx="2"/>
          </p:nvPr>
        </p:nvSpPr>
        <p:spPr>
          <a:xfrm>
            <a:off x="5140884" y="-947852"/>
            <a:ext cx="6861988" cy="6861988"/>
          </a:xfrm>
          <a:prstGeom prst="ellipse">
            <a:avLst/>
          </a:prstGeom>
          <a:noFill/>
          <a:ln>
            <a:noFill/>
          </a:ln>
        </p:spPr>
      </p:sp>
      <p:sp>
        <p:nvSpPr>
          <p:cNvPr id="79" name="Google Shape;79;p19"/>
          <p:cNvSpPr txBox="1">
            <a:spLocks noGrp="1"/>
          </p:cNvSpPr>
          <p:nvPr>
            <p:ph type="title"/>
          </p:nvPr>
        </p:nvSpPr>
        <p:spPr>
          <a:xfrm>
            <a:off x="628650" y="1161910"/>
            <a:ext cx="3854142" cy="12029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a:off x="628650" y="2527211"/>
            <a:ext cx="3880626" cy="1477884"/>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200"/>
              </a:spcBef>
              <a:spcAft>
                <a:spcPts val="0"/>
              </a:spcAft>
              <a:buSzPts val="2000"/>
              <a:buChar char="⎯"/>
              <a:defRPr sz="2000"/>
            </a:lvl1pPr>
            <a:lvl2pPr marL="914400" lvl="1" indent="-342900" algn="l">
              <a:lnSpc>
                <a:spcPct val="100000"/>
              </a:lnSpc>
              <a:spcBef>
                <a:spcPts val="600"/>
              </a:spcBef>
              <a:spcAft>
                <a:spcPts val="0"/>
              </a:spcAft>
              <a:buSzPts val="1800"/>
              <a:buChar char="⎯"/>
              <a:defRPr sz="1800"/>
            </a:lvl2pPr>
            <a:lvl3pPr marL="1371600" lvl="2" indent="-317500" algn="l">
              <a:lnSpc>
                <a:spcPct val="100000"/>
              </a:lnSpc>
              <a:spcBef>
                <a:spcPts val="600"/>
              </a:spcBef>
              <a:spcAft>
                <a:spcPts val="0"/>
              </a:spcAft>
              <a:buSzPts val="1400"/>
              <a:buChar char="⎯"/>
              <a:defRPr sz="14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content 1">
  <p:cSld name="image and content 1">
    <p:spTree>
      <p:nvGrpSpPr>
        <p:cNvPr id="1" name="Shape 81"/>
        <p:cNvGrpSpPr/>
        <p:nvPr/>
      </p:nvGrpSpPr>
      <p:grpSpPr>
        <a:xfrm>
          <a:off x="0" y="0"/>
          <a:ext cx="0" cy="0"/>
          <a:chOff x="0" y="0"/>
          <a:chExt cx="0" cy="0"/>
        </a:xfrm>
      </p:grpSpPr>
      <p:sp>
        <p:nvSpPr>
          <p:cNvPr id="82" name="Google Shape;82;p20"/>
          <p:cNvSpPr>
            <a:spLocks noGrp="1"/>
          </p:cNvSpPr>
          <p:nvPr>
            <p:ph type="pic" idx="2"/>
          </p:nvPr>
        </p:nvSpPr>
        <p:spPr>
          <a:xfrm>
            <a:off x="5140884" y="-947852"/>
            <a:ext cx="6861988" cy="6861988"/>
          </a:xfrm>
          <a:prstGeom prst="ellipse">
            <a:avLst/>
          </a:prstGeom>
          <a:noFill/>
          <a:ln>
            <a:noFill/>
          </a:ln>
        </p:spPr>
      </p:sp>
      <p:sp>
        <p:nvSpPr>
          <p:cNvPr id="83" name="Google Shape;83;p20"/>
          <p:cNvSpPr txBox="1">
            <a:spLocks noGrp="1"/>
          </p:cNvSpPr>
          <p:nvPr>
            <p:ph type="body" idx="1"/>
          </p:nvPr>
        </p:nvSpPr>
        <p:spPr>
          <a:xfrm>
            <a:off x="628650" y="1382362"/>
            <a:ext cx="3880626" cy="2163769"/>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title and content 2">
  <p:cSld name="image title and content 2">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628650" y="1161910"/>
            <a:ext cx="3854142" cy="12029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
          <p:cNvSpPr>
            <a:spLocks noGrp="1"/>
          </p:cNvSpPr>
          <p:nvPr>
            <p:ph type="pic" idx="2"/>
          </p:nvPr>
        </p:nvSpPr>
        <p:spPr>
          <a:xfrm>
            <a:off x="5140325" y="0"/>
            <a:ext cx="4003675" cy="5143500"/>
          </a:xfrm>
          <a:prstGeom prst="rect">
            <a:avLst/>
          </a:prstGeom>
          <a:noFill/>
          <a:ln>
            <a:noFill/>
          </a:ln>
        </p:spPr>
      </p:sp>
      <p:sp>
        <p:nvSpPr>
          <p:cNvPr id="87" name="Google Shape;87;p21"/>
          <p:cNvSpPr txBox="1">
            <a:spLocks noGrp="1"/>
          </p:cNvSpPr>
          <p:nvPr>
            <p:ph type="body" idx="1"/>
          </p:nvPr>
        </p:nvSpPr>
        <p:spPr>
          <a:xfrm>
            <a:off x="628650" y="2527211"/>
            <a:ext cx="3880626" cy="1477884"/>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600"/>
              </a:spcBef>
              <a:spcAft>
                <a:spcPts val="0"/>
              </a:spcAft>
              <a:buSzPts val="1800"/>
              <a:buChar char="⎯"/>
              <a:defRPr sz="1800"/>
            </a:lvl2pPr>
            <a:lvl3pPr marL="1371600" lvl="2" indent="-317500" algn="l">
              <a:lnSpc>
                <a:spcPct val="90000"/>
              </a:lnSpc>
              <a:spcBef>
                <a:spcPts val="600"/>
              </a:spcBef>
              <a:spcAft>
                <a:spcPts val="0"/>
              </a:spcAft>
              <a:buSzPts val="1400"/>
              <a:buChar char="⎯"/>
              <a:defRPr sz="14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nd content 2">
  <p:cSld name="image and content 2">
    <p:spTree>
      <p:nvGrpSpPr>
        <p:cNvPr id="1" name="Shape 88"/>
        <p:cNvGrpSpPr/>
        <p:nvPr/>
      </p:nvGrpSpPr>
      <p:grpSpPr>
        <a:xfrm>
          <a:off x="0" y="0"/>
          <a:ext cx="0" cy="0"/>
          <a:chOff x="0" y="0"/>
          <a:chExt cx="0" cy="0"/>
        </a:xfrm>
      </p:grpSpPr>
      <p:sp>
        <p:nvSpPr>
          <p:cNvPr id="89" name="Google Shape;89;p22"/>
          <p:cNvSpPr>
            <a:spLocks noGrp="1"/>
          </p:cNvSpPr>
          <p:nvPr>
            <p:ph type="pic" idx="2"/>
          </p:nvPr>
        </p:nvSpPr>
        <p:spPr>
          <a:xfrm>
            <a:off x="5140325" y="0"/>
            <a:ext cx="4003675" cy="5143500"/>
          </a:xfrm>
          <a:prstGeom prst="rect">
            <a:avLst/>
          </a:prstGeom>
          <a:noFill/>
          <a:ln>
            <a:noFill/>
          </a:ln>
        </p:spPr>
      </p:sp>
      <p:sp>
        <p:nvSpPr>
          <p:cNvPr id="90" name="Google Shape;90;p22"/>
          <p:cNvSpPr txBox="1">
            <a:spLocks noGrp="1"/>
          </p:cNvSpPr>
          <p:nvPr>
            <p:ph type="body" idx="1"/>
          </p:nvPr>
        </p:nvSpPr>
        <p:spPr>
          <a:xfrm>
            <a:off x="628650" y="1382362"/>
            <a:ext cx="3880626" cy="2163769"/>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bject and caption">
  <p:cSld name="object and caption">
    <p:spTree>
      <p:nvGrpSpPr>
        <p:cNvPr id="1" name="Shape 91"/>
        <p:cNvGrpSpPr/>
        <p:nvPr/>
      </p:nvGrpSpPr>
      <p:grpSpPr>
        <a:xfrm>
          <a:off x="0" y="0"/>
          <a:ext cx="0" cy="0"/>
          <a:chOff x="0" y="0"/>
          <a:chExt cx="0" cy="0"/>
        </a:xfrm>
      </p:grpSpPr>
      <p:sp>
        <p:nvSpPr>
          <p:cNvPr id="92" name="Google Shape;92;p23"/>
          <p:cNvSpPr txBox="1">
            <a:spLocks noGrp="1"/>
          </p:cNvSpPr>
          <p:nvPr>
            <p:ph type="body" idx="1"/>
          </p:nvPr>
        </p:nvSpPr>
        <p:spPr>
          <a:xfrm>
            <a:off x="2910469" y="4482790"/>
            <a:ext cx="5586761" cy="311887"/>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750"/>
              </a:spcBef>
              <a:spcAft>
                <a:spcPts val="0"/>
              </a:spcAft>
              <a:buSzPts val="2000"/>
              <a:buNone/>
              <a:defRPr sz="2000"/>
            </a:lvl1pPr>
            <a:lvl2pPr marL="914400" lvl="1" indent="-381000" algn="l">
              <a:lnSpc>
                <a:spcPct val="90000"/>
              </a:lnSpc>
              <a:spcBef>
                <a:spcPts val="375"/>
              </a:spcBef>
              <a:spcAft>
                <a:spcPts val="0"/>
              </a:spcAft>
              <a:buSzPts val="2400"/>
              <a:buChar char="⎯"/>
              <a:defRPr sz="2400"/>
            </a:lvl2pPr>
            <a:lvl3pPr marL="1371600" lvl="2" indent="-342900" algn="l">
              <a:lnSpc>
                <a:spcPct val="90000"/>
              </a:lnSpc>
              <a:spcBef>
                <a:spcPts val="375"/>
              </a:spcBef>
              <a:spcAft>
                <a:spcPts val="0"/>
              </a:spcAft>
              <a:buSzPts val="1800"/>
              <a:buChar char="⎯"/>
              <a:defRPr sz="1800"/>
            </a:lvl3pPr>
            <a:lvl4pPr marL="1828800" lvl="3" indent="-330200" algn="l">
              <a:lnSpc>
                <a:spcPct val="90000"/>
              </a:lnSpc>
              <a:spcBef>
                <a:spcPts val="375"/>
              </a:spcBef>
              <a:spcAft>
                <a:spcPts val="0"/>
              </a:spcAft>
              <a:buSzPts val="1600"/>
              <a:buChar char="⎯"/>
              <a:defRPr sz="1600"/>
            </a:lvl4pPr>
            <a:lvl5pPr marL="2286000" lvl="4" indent="-330200" algn="l">
              <a:lnSpc>
                <a:spcPct val="90000"/>
              </a:lnSpc>
              <a:spcBef>
                <a:spcPts val="375"/>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23"/>
          <p:cNvSpPr txBox="1">
            <a:spLocks noGrp="1"/>
          </p:cNvSpPr>
          <p:nvPr>
            <p:ph type="body" idx="2"/>
          </p:nvPr>
        </p:nvSpPr>
        <p:spPr>
          <a:xfrm>
            <a:off x="646772" y="534911"/>
            <a:ext cx="7850458" cy="3613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4">
  <p:cSld name="1_Title and Content 4">
    <p:spTree>
      <p:nvGrpSpPr>
        <p:cNvPr id="1" name="Shape 94"/>
        <p:cNvGrpSpPr/>
        <p:nvPr/>
      </p:nvGrpSpPr>
      <p:grpSpPr>
        <a:xfrm>
          <a:off x="0" y="0"/>
          <a:ext cx="0" cy="0"/>
          <a:chOff x="0" y="0"/>
          <a:chExt cx="0" cy="0"/>
        </a:xfrm>
      </p:grpSpPr>
      <p:sp>
        <p:nvSpPr>
          <p:cNvPr id="95" name="Google Shape;95;p24"/>
          <p:cNvSpPr>
            <a:spLocks noGrp="1"/>
          </p:cNvSpPr>
          <p:nvPr>
            <p:ph type="pic" idx="2"/>
          </p:nvPr>
        </p:nvSpPr>
        <p:spPr>
          <a:xfrm>
            <a:off x="1146834" y="682197"/>
            <a:ext cx="1013114" cy="1013114"/>
          </a:xfrm>
          <a:prstGeom prst="ellipse">
            <a:avLst/>
          </a:prstGeom>
          <a:noFill/>
          <a:ln>
            <a:noFill/>
          </a:ln>
        </p:spPr>
      </p:sp>
      <p:sp>
        <p:nvSpPr>
          <p:cNvPr id="96" name="Google Shape;96;p24"/>
          <p:cNvSpPr>
            <a:spLocks noGrp="1"/>
          </p:cNvSpPr>
          <p:nvPr>
            <p:ph type="pic" idx="3"/>
          </p:nvPr>
        </p:nvSpPr>
        <p:spPr>
          <a:xfrm>
            <a:off x="3483015" y="682197"/>
            <a:ext cx="1013114" cy="1013114"/>
          </a:xfrm>
          <a:prstGeom prst="ellipse">
            <a:avLst/>
          </a:prstGeom>
          <a:noFill/>
          <a:ln>
            <a:noFill/>
          </a:ln>
        </p:spPr>
      </p:sp>
      <p:sp>
        <p:nvSpPr>
          <p:cNvPr id="97" name="Google Shape;97;p24"/>
          <p:cNvSpPr>
            <a:spLocks noGrp="1"/>
          </p:cNvSpPr>
          <p:nvPr>
            <p:ph type="pic" idx="4"/>
          </p:nvPr>
        </p:nvSpPr>
        <p:spPr>
          <a:xfrm>
            <a:off x="5819196" y="682197"/>
            <a:ext cx="1013114" cy="1013114"/>
          </a:xfrm>
          <a:prstGeom prst="ellipse">
            <a:avLst/>
          </a:prstGeom>
          <a:noFill/>
          <a:ln>
            <a:noFill/>
          </a:ln>
        </p:spPr>
      </p:sp>
      <p:sp>
        <p:nvSpPr>
          <p:cNvPr id="98" name="Google Shape;98;p24"/>
          <p:cNvSpPr>
            <a:spLocks noGrp="1"/>
          </p:cNvSpPr>
          <p:nvPr>
            <p:ph type="pic" idx="5"/>
          </p:nvPr>
        </p:nvSpPr>
        <p:spPr>
          <a:xfrm>
            <a:off x="2179612" y="2579519"/>
            <a:ext cx="1013114" cy="1013114"/>
          </a:xfrm>
          <a:prstGeom prst="ellipse">
            <a:avLst/>
          </a:prstGeom>
          <a:noFill/>
          <a:ln>
            <a:noFill/>
          </a:ln>
        </p:spPr>
      </p:sp>
      <p:sp>
        <p:nvSpPr>
          <p:cNvPr id="99" name="Google Shape;99;p24"/>
          <p:cNvSpPr>
            <a:spLocks noGrp="1"/>
          </p:cNvSpPr>
          <p:nvPr>
            <p:ph type="pic" idx="6"/>
          </p:nvPr>
        </p:nvSpPr>
        <p:spPr>
          <a:xfrm>
            <a:off x="4515793" y="2579519"/>
            <a:ext cx="1013114" cy="1013114"/>
          </a:xfrm>
          <a:prstGeom prst="ellipse">
            <a:avLst/>
          </a:prstGeom>
          <a:noFill/>
          <a:ln>
            <a:noFill/>
          </a:ln>
        </p:spPr>
      </p:sp>
      <p:sp>
        <p:nvSpPr>
          <p:cNvPr id="100" name="Google Shape;100;p24"/>
          <p:cNvSpPr>
            <a:spLocks noGrp="1"/>
          </p:cNvSpPr>
          <p:nvPr>
            <p:ph type="pic" idx="7"/>
          </p:nvPr>
        </p:nvSpPr>
        <p:spPr>
          <a:xfrm>
            <a:off x="6851974" y="2579519"/>
            <a:ext cx="1013114" cy="1013114"/>
          </a:xfrm>
          <a:prstGeom prst="ellipse">
            <a:avLst/>
          </a:prstGeom>
          <a:noFill/>
          <a:ln>
            <a:noFill/>
          </a:ln>
        </p:spPr>
      </p:sp>
      <p:sp>
        <p:nvSpPr>
          <p:cNvPr id="101" name="Google Shape;101;p24"/>
          <p:cNvSpPr txBox="1">
            <a:spLocks noGrp="1"/>
          </p:cNvSpPr>
          <p:nvPr>
            <p:ph type="body" idx="1"/>
          </p:nvPr>
        </p:nvSpPr>
        <p:spPr>
          <a:xfrm>
            <a:off x="921554" y="1756717"/>
            <a:ext cx="1422400" cy="625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SzPts val="1600"/>
              <a:buNone/>
              <a:defRPr sz="16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24"/>
          <p:cNvSpPr txBox="1">
            <a:spLocks noGrp="1"/>
          </p:cNvSpPr>
          <p:nvPr>
            <p:ph type="body" idx="8"/>
          </p:nvPr>
        </p:nvSpPr>
        <p:spPr>
          <a:xfrm>
            <a:off x="3268053" y="1756717"/>
            <a:ext cx="1422400" cy="625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SzPts val="1600"/>
              <a:buNone/>
              <a:defRPr sz="16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24"/>
          <p:cNvSpPr txBox="1">
            <a:spLocks noGrp="1"/>
          </p:cNvSpPr>
          <p:nvPr>
            <p:ph type="body" idx="9"/>
          </p:nvPr>
        </p:nvSpPr>
        <p:spPr>
          <a:xfrm>
            <a:off x="5614553" y="1756717"/>
            <a:ext cx="1422400" cy="625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SzPts val="1600"/>
              <a:buNone/>
              <a:defRPr sz="16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24"/>
          <p:cNvSpPr txBox="1">
            <a:spLocks noGrp="1"/>
          </p:cNvSpPr>
          <p:nvPr>
            <p:ph type="body" idx="13"/>
          </p:nvPr>
        </p:nvSpPr>
        <p:spPr>
          <a:xfrm>
            <a:off x="1965483" y="3618175"/>
            <a:ext cx="1422400" cy="625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SzPts val="1600"/>
              <a:buNone/>
              <a:defRPr sz="16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5" name="Google Shape;105;p24"/>
          <p:cNvSpPr txBox="1">
            <a:spLocks noGrp="1"/>
          </p:cNvSpPr>
          <p:nvPr>
            <p:ph type="body" idx="14"/>
          </p:nvPr>
        </p:nvSpPr>
        <p:spPr>
          <a:xfrm>
            <a:off x="4311982" y="3618175"/>
            <a:ext cx="1422400" cy="625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SzPts val="1600"/>
              <a:buNone/>
              <a:defRPr sz="16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6" name="Google Shape;106;p24"/>
          <p:cNvSpPr txBox="1">
            <a:spLocks noGrp="1"/>
          </p:cNvSpPr>
          <p:nvPr>
            <p:ph type="body" idx="15"/>
          </p:nvPr>
        </p:nvSpPr>
        <p:spPr>
          <a:xfrm>
            <a:off x="6658482" y="3618175"/>
            <a:ext cx="1422400" cy="625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SzPts val="1600"/>
              <a:buNone/>
              <a:defRPr sz="16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57516" y="1500725"/>
            <a:ext cx="5925395" cy="2131096"/>
          </a:xfrm>
          <a:prstGeom prst="rect">
            <a:avLst/>
          </a:prstGeom>
          <a:noFill/>
          <a:ln>
            <a:noFill/>
          </a:ln>
        </p:spPr>
        <p:txBody>
          <a:bodyPr spcFirstLastPara="1" wrap="square" lIns="91425" tIns="45700" rIns="91425" bIns="45700" anchor="ctr" anchorCtr="0">
            <a:noAutofit/>
          </a:bodyPr>
          <a:lstStyle>
            <a:lvl1pPr lvl="0" algn="l">
              <a:lnSpc>
                <a:spcPct val="5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 name="Google Shape;19;p4"/>
          <p:cNvCxnSpPr/>
          <p:nvPr/>
        </p:nvCxnSpPr>
        <p:spPr>
          <a:xfrm rot="10800000" flipH="1">
            <a:off x="1360448" y="1271239"/>
            <a:ext cx="468351" cy="2371733"/>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57516" y="1500725"/>
            <a:ext cx="5925395" cy="2131096"/>
          </a:xfrm>
          <a:prstGeom prst="rect">
            <a:avLst/>
          </a:prstGeom>
          <a:noFill/>
          <a:ln>
            <a:noFill/>
          </a:ln>
        </p:spPr>
        <p:txBody>
          <a:bodyPr spcFirstLastPara="1" wrap="square" lIns="91425" tIns="45700" rIns="91425" bIns="45700" anchor="ctr" anchorCtr="0">
            <a:noAutofit/>
          </a:bodyPr>
          <a:lstStyle>
            <a:lvl1pPr lvl="0" algn="l">
              <a:lnSpc>
                <a:spcPct val="106818"/>
              </a:lnSpc>
              <a:spcBef>
                <a:spcPts val="0"/>
              </a:spcBef>
              <a:spcAft>
                <a:spcPts val="0"/>
              </a:spcAft>
              <a:buClr>
                <a:schemeClr val="dk1"/>
              </a:buClr>
              <a:buSzPts val="4400"/>
              <a:buFont typeface="Times New Roman"/>
              <a:buNone/>
              <a:defRPr sz="4400" b="0" i="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2" name="Google Shape;22;p5"/>
          <p:cNvCxnSpPr/>
          <p:nvPr/>
        </p:nvCxnSpPr>
        <p:spPr>
          <a:xfrm rot="10800000" flipH="1">
            <a:off x="1360448" y="1271239"/>
            <a:ext cx="468351" cy="2371733"/>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657516" y="1293541"/>
            <a:ext cx="5925395" cy="1202948"/>
          </a:xfrm>
          <a:prstGeom prst="rect">
            <a:avLst/>
          </a:prstGeom>
          <a:noFill/>
          <a:ln>
            <a:noFill/>
          </a:ln>
        </p:spPr>
        <p:txBody>
          <a:bodyPr spcFirstLastPara="1" wrap="square" lIns="91425" tIns="45700" rIns="91425" bIns="45700" anchor="ctr" anchorCtr="0">
            <a:noAutofit/>
          </a:bodyPr>
          <a:lstStyle>
            <a:lvl1pPr lvl="0" algn="l">
              <a:lnSpc>
                <a:spcPct val="5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5" name="Google Shape;25;p6"/>
          <p:cNvCxnSpPr/>
          <p:nvPr/>
        </p:nvCxnSpPr>
        <p:spPr>
          <a:xfrm rot="10800000" flipH="1">
            <a:off x="1360448" y="1271239"/>
            <a:ext cx="468351" cy="2371733"/>
          </a:xfrm>
          <a:prstGeom prst="straightConnector1">
            <a:avLst/>
          </a:prstGeom>
          <a:noFill/>
          <a:ln w="57150" cap="flat" cmpd="sng">
            <a:solidFill>
              <a:schemeClr val="accent1"/>
            </a:solidFill>
            <a:prstDash val="solid"/>
            <a:miter lim="800000"/>
            <a:headEnd type="none" w="sm" len="sm"/>
            <a:tailEnd type="none" w="sm" len="sm"/>
          </a:ln>
        </p:spPr>
      </p:cxnSp>
      <p:sp>
        <p:nvSpPr>
          <p:cNvPr id="26" name="Google Shape;26;p6"/>
          <p:cNvSpPr txBox="1">
            <a:spLocks noGrp="1"/>
          </p:cNvSpPr>
          <p:nvPr>
            <p:ph type="body" idx="1"/>
          </p:nvPr>
        </p:nvSpPr>
        <p:spPr>
          <a:xfrm>
            <a:off x="2657475" y="2497491"/>
            <a:ext cx="5925436" cy="119421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2657516" y="1262275"/>
            <a:ext cx="5925395" cy="1202948"/>
          </a:xfrm>
          <a:prstGeom prst="rect">
            <a:avLst/>
          </a:prstGeom>
          <a:noFill/>
          <a:ln>
            <a:noFill/>
          </a:ln>
        </p:spPr>
        <p:txBody>
          <a:bodyPr spcFirstLastPara="1" wrap="square" lIns="91425" tIns="45700" rIns="91425" bIns="45700" anchor="ctr" anchorCtr="0">
            <a:noAutofit/>
          </a:bodyPr>
          <a:lstStyle>
            <a:lvl1pPr lvl="0" algn="l">
              <a:lnSpc>
                <a:spcPct val="102272"/>
              </a:lnSpc>
              <a:spcBef>
                <a:spcPts val="0"/>
              </a:spcBef>
              <a:spcAft>
                <a:spcPts val="0"/>
              </a:spcAft>
              <a:buClr>
                <a:schemeClr val="dk1"/>
              </a:buClr>
              <a:buSzPts val="4400"/>
              <a:buFont typeface="Times New Roman"/>
              <a:buNone/>
              <a:defRPr sz="4400" b="0" i="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9" name="Google Shape;29;p7"/>
          <p:cNvCxnSpPr/>
          <p:nvPr/>
        </p:nvCxnSpPr>
        <p:spPr>
          <a:xfrm rot="10800000" flipH="1">
            <a:off x="1360448" y="1271239"/>
            <a:ext cx="468351" cy="2371733"/>
          </a:xfrm>
          <a:prstGeom prst="straightConnector1">
            <a:avLst/>
          </a:prstGeom>
          <a:noFill/>
          <a:ln w="57150" cap="flat" cmpd="sng">
            <a:solidFill>
              <a:schemeClr val="accent1"/>
            </a:solidFill>
            <a:prstDash val="solid"/>
            <a:miter lim="800000"/>
            <a:headEnd type="none" w="sm" len="sm"/>
            <a:tailEnd type="none" w="sm" len="sm"/>
          </a:ln>
        </p:spPr>
      </p:cxnSp>
      <p:sp>
        <p:nvSpPr>
          <p:cNvPr id="30" name="Google Shape;30;p7"/>
          <p:cNvSpPr txBox="1">
            <a:spLocks noGrp="1"/>
          </p:cNvSpPr>
          <p:nvPr>
            <p:ph type="body" idx="1"/>
          </p:nvPr>
        </p:nvSpPr>
        <p:spPr>
          <a:xfrm>
            <a:off x="2657475" y="2497491"/>
            <a:ext cx="5925436" cy="119421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30200" algn="l">
              <a:lnSpc>
                <a:spcPct val="90000"/>
              </a:lnSpc>
              <a:spcBef>
                <a:spcPts val="600"/>
              </a:spcBef>
              <a:spcAft>
                <a:spcPts val="0"/>
              </a:spcAft>
              <a:buSzPts val="1600"/>
              <a:buChar char="⎯"/>
              <a:defRPr sz="16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Only">
  <p:cSld name="Content Only">
    <p:spTree>
      <p:nvGrpSpPr>
        <p:cNvPr id="1" name="Shape 31"/>
        <p:cNvGrpSpPr/>
        <p:nvPr/>
      </p:nvGrpSpPr>
      <p:grpSpPr>
        <a:xfrm>
          <a:off x="0" y="0"/>
          <a:ext cx="0" cy="0"/>
          <a:chOff x="0" y="0"/>
          <a:chExt cx="0" cy="0"/>
        </a:xfrm>
      </p:grpSpPr>
      <p:cxnSp>
        <p:nvCxnSpPr>
          <p:cNvPr id="32" name="Google Shape;32;p8"/>
          <p:cNvCxnSpPr/>
          <p:nvPr/>
        </p:nvCxnSpPr>
        <p:spPr>
          <a:xfrm rot="10800000" flipH="1">
            <a:off x="1360448" y="1271239"/>
            <a:ext cx="468351" cy="2371733"/>
          </a:xfrm>
          <a:prstGeom prst="straightConnector1">
            <a:avLst/>
          </a:prstGeom>
          <a:noFill/>
          <a:ln w="57150" cap="flat" cmpd="sng">
            <a:solidFill>
              <a:schemeClr val="accent1"/>
            </a:solidFill>
            <a:prstDash val="solid"/>
            <a:miter lim="800000"/>
            <a:headEnd type="none" w="sm" len="sm"/>
            <a:tailEnd type="none" w="sm" len="sm"/>
          </a:ln>
        </p:spPr>
      </p:cxnSp>
      <p:sp>
        <p:nvSpPr>
          <p:cNvPr id="33" name="Google Shape;33;p8"/>
          <p:cNvSpPr txBox="1">
            <a:spLocks noGrp="1"/>
          </p:cNvSpPr>
          <p:nvPr>
            <p:ph type="body" idx="1"/>
          </p:nvPr>
        </p:nvSpPr>
        <p:spPr>
          <a:xfrm>
            <a:off x="2657475" y="1271238"/>
            <a:ext cx="5925436" cy="2371733"/>
          </a:xfrm>
          <a:prstGeom prst="rect">
            <a:avLst/>
          </a:prstGeom>
          <a:noFill/>
          <a:ln>
            <a:noFill/>
          </a:ln>
        </p:spPr>
        <p:txBody>
          <a:bodyPr spcFirstLastPara="1" wrap="square" lIns="91425" tIns="45700" rIns="91425" bIns="45700" anchor="ctr" anchorCtr="0">
            <a:noAutofit/>
          </a:bodyPr>
          <a:lstStyle>
            <a:lvl1pPr marL="457200" lvl="0" indent="-406400" algn="l">
              <a:lnSpc>
                <a:spcPct val="90000"/>
              </a:lnSpc>
              <a:spcBef>
                <a:spcPts val="1200"/>
              </a:spcBef>
              <a:spcAft>
                <a:spcPts val="0"/>
              </a:spcAft>
              <a:buSzPts val="2800"/>
              <a:buChar char="⎯"/>
              <a:defRPr sz="2800"/>
            </a:lvl1pPr>
            <a:lvl2pPr marL="914400" lvl="1" indent="-381000" algn="l">
              <a:lnSpc>
                <a:spcPct val="90000"/>
              </a:lnSpc>
              <a:spcBef>
                <a:spcPts val="600"/>
              </a:spcBef>
              <a:spcAft>
                <a:spcPts val="0"/>
              </a:spcAft>
              <a:buSzPts val="2400"/>
              <a:buChar char="⎯"/>
              <a:defRPr sz="2400"/>
            </a:lvl2pPr>
            <a:lvl3pPr marL="1371600" lvl="2" indent="-342900" algn="l">
              <a:lnSpc>
                <a:spcPct val="90000"/>
              </a:lnSpc>
              <a:spcBef>
                <a:spcPts val="600"/>
              </a:spcBef>
              <a:spcAft>
                <a:spcPts val="0"/>
              </a:spcAft>
              <a:buSzPts val="1800"/>
              <a:buChar char="⎯"/>
              <a:defRPr sz="1800"/>
            </a:lvl3pPr>
            <a:lvl4pPr marL="1828800" lvl="3" indent="-330200" algn="l">
              <a:lnSpc>
                <a:spcPct val="90000"/>
              </a:lnSpc>
              <a:spcBef>
                <a:spcPts val="1800"/>
              </a:spcBef>
              <a:spcAft>
                <a:spcPts val="0"/>
              </a:spcAft>
              <a:buSzPts val="1600"/>
              <a:buChar char="⎯"/>
              <a:defRPr sz="1600"/>
            </a:lvl4pPr>
            <a:lvl5pPr marL="2286000" lvl="4" indent="-330200" algn="l">
              <a:lnSpc>
                <a:spcPct val="90000"/>
              </a:lnSpc>
              <a:spcBef>
                <a:spcPts val="18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34"/>
        <p:cNvGrpSpPr/>
        <p:nvPr/>
      </p:nvGrpSpPr>
      <p:grpSpPr>
        <a:xfrm>
          <a:off x="0" y="0"/>
          <a:ext cx="0" cy="0"/>
          <a:chOff x="0" y="0"/>
          <a:chExt cx="0" cy="0"/>
        </a:xfrm>
      </p:grpSpPr>
      <p:sp>
        <p:nvSpPr>
          <p:cNvPr id="35" name="Google Shape;35;p9"/>
          <p:cNvSpPr>
            <a:spLocks noGrp="1"/>
          </p:cNvSpPr>
          <p:nvPr>
            <p:ph type="pic" idx="2"/>
          </p:nvPr>
        </p:nvSpPr>
        <p:spPr>
          <a:xfrm>
            <a:off x="0" y="0"/>
            <a:ext cx="9144000" cy="5143500"/>
          </a:xfrm>
          <a:prstGeom prst="rect">
            <a:avLst/>
          </a:prstGeom>
          <a:noFill/>
          <a:ln>
            <a:noFill/>
          </a:ln>
        </p:spPr>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3" type="obj">
  <p:cSld name="OBJEC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628650" y="585375"/>
            <a:ext cx="7886700" cy="903793"/>
          </a:xfrm>
          <a:prstGeom prst="rect">
            <a:avLst/>
          </a:prstGeom>
          <a:noFill/>
          <a:ln>
            <a:noFill/>
          </a:ln>
        </p:spPr>
        <p:txBody>
          <a:bodyPr spcFirstLastPara="1" wrap="square" lIns="91425" tIns="45700" rIns="91425" bIns="45700" anchor="ctr" anchorCtr="0">
            <a:noAutofit/>
          </a:bodyPr>
          <a:lstStyle>
            <a:lvl1pPr lvl="0" algn="l">
              <a:lnSpc>
                <a:spcPct val="5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628650" y="1595617"/>
            <a:ext cx="7886700" cy="2675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SzPts val="2800"/>
              <a:buChar char="⎯"/>
              <a:defRPr sz="2800"/>
            </a:lvl1pPr>
            <a:lvl2pPr marL="914400" lvl="1" indent="-381000" algn="l">
              <a:lnSpc>
                <a:spcPct val="90000"/>
              </a:lnSpc>
              <a:spcBef>
                <a:spcPts val="600"/>
              </a:spcBef>
              <a:spcAft>
                <a:spcPts val="0"/>
              </a:spcAft>
              <a:buSzPts val="2400"/>
              <a:buChar char="⎯"/>
              <a:defRPr sz="2400"/>
            </a:lvl2pPr>
            <a:lvl3pPr marL="1371600" lvl="2" indent="-342900" algn="l">
              <a:lnSpc>
                <a:spcPct val="90000"/>
              </a:lnSpc>
              <a:spcBef>
                <a:spcPts val="600"/>
              </a:spcBef>
              <a:spcAft>
                <a:spcPts val="0"/>
              </a:spcAft>
              <a:buSzPts val="1800"/>
              <a:buChar char="⎯"/>
              <a:defRPr sz="1800"/>
            </a:lvl3pPr>
            <a:lvl4pPr marL="1828800" lvl="3" indent="-330200" algn="l">
              <a:lnSpc>
                <a:spcPct val="90000"/>
              </a:lnSpc>
              <a:spcBef>
                <a:spcPts val="600"/>
              </a:spcBef>
              <a:spcAft>
                <a:spcPts val="0"/>
              </a:spcAft>
              <a:buSzPts val="1600"/>
              <a:buChar char="⎯"/>
              <a:defRPr sz="1600"/>
            </a:lvl4pPr>
            <a:lvl5pPr marL="2286000" lvl="4" indent="-330200" algn="l">
              <a:lnSpc>
                <a:spcPct val="90000"/>
              </a:lnSpc>
              <a:spcBef>
                <a:spcPts val="600"/>
              </a:spcBef>
              <a:spcAft>
                <a:spcPts val="0"/>
              </a:spcAft>
              <a:buSzPts val="1600"/>
              <a:buChar char="⎯"/>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497450"/>
            <a:ext cx="7886700" cy="903793"/>
          </a:xfrm>
          <a:prstGeom prst="rect">
            <a:avLst/>
          </a:prstGeom>
          <a:noFill/>
          <a:ln>
            <a:noFill/>
          </a:ln>
        </p:spPr>
        <p:txBody>
          <a:bodyPr spcFirstLastPara="1" wrap="square" lIns="91425" tIns="45700" rIns="91425" bIns="45700" anchor="t" anchorCtr="0">
            <a:noAutofit/>
          </a:bodyPr>
          <a:lstStyle>
            <a:lvl1pPr marR="0" lvl="0" algn="l" rtl="0">
              <a:lnSpc>
                <a:spcPct val="53000"/>
              </a:lnSpc>
              <a:spcBef>
                <a:spcPts val="0"/>
              </a:spcBef>
              <a:spcAft>
                <a:spcPts val="0"/>
              </a:spcAft>
              <a:buClr>
                <a:schemeClr val="dk1"/>
              </a:buClr>
              <a:buSzPts val="6000"/>
              <a:buFont typeface="Times New Roman"/>
              <a:buNone/>
              <a:defRPr sz="6000" b="0" i="1"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95617"/>
            <a:ext cx="7886700" cy="2966822"/>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accent1"/>
              </a:buClr>
              <a:buSzPts val="2100"/>
              <a:buFont typeface="Cambria Math"/>
              <a:buChar char="⎯"/>
              <a:defRPr sz="21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90000"/>
              </a:lnSpc>
              <a:spcBef>
                <a:spcPts val="375"/>
              </a:spcBef>
              <a:spcAft>
                <a:spcPts val="0"/>
              </a:spcAft>
              <a:buClr>
                <a:schemeClr val="accent1"/>
              </a:buClr>
              <a:buSzPts val="1800"/>
              <a:buFont typeface="Cambria Math"/>
              <a:buChar char="⎯"/>
              <a:defRPr sz="1800" b="0" i="0" u="none" strike="noStrike" cap="none">
                <a:solidFill>
                  <a:schemeClr val="dk1"/>
                </a:solidFill>
                <a:latin typeface="Times New Roman"/>
                <a:ea typeface="Times New Roman"/>
                <a:cs typeface="Times New Roman"/>
                <a:sym typeface="Times New Roman"/>
              </a:defRPr>
            </a:lvl2pPr>
            <a:lvl3pPr marL="1371600" marR="0" lvl="2" indent="-323850" algn="l" rtl="0">
              <a:lnSpc>
                <a:spcPct val="90000"/>
              </a:lnSpc>
              <a:spcBef>
                <a:spcPts val="375"/>
              </a:spcBef>
              <a:spcAft>
                <a:spcPts val="0"/>
              </a:spcAft>
              <a:buClr>
                <a:schemeClr val="accent1"/>
              </a:buClr>
              <a:buSzPts val="1500"/>
              <a:buFont typeface="Cambria Math"/>
              <a:buChar char="⎯"/>
              <a:defRPr sz="1500" b="0" i="0" u="none" strike="noStrike" cap="none">
                <a:solidFill>
                  <a:schemeClr val="dk1"/>
                </a:solidFill>
                <a:latin typeface="Times New Roman"/>
                <a:ea typeface="Times New Roman"/>
                <a:cs typeface="Times New Roman"/>
                <a:sym typeface="Times New Roman"/>
              </a:defRPr>
            </a:lvl3pPr>
            <a:lvl4pPr marL="1828800" marR="0" lvl="3" indent="-314325" algn="l" rtl="0">
              <a:lnSpc>
                <a:spcPct val="90000"/>
              </a:lnSpc>
              <a:spcBef>
                <a:spcPts val="375"/>
              </a:spcBef>
              <a:spcAft>
                <a:spcPts val="0"/>
              </a:spcAft>
              <a:buClr>
                <a:schemeClr val="accent1"/>
              </a:buClr>
              <a:buSzPts val="1350"/>
              <a:buFont typeface="Cambria Math"/>
              <a:buChar char="⎯"/>
              <a:defRPr sz="1350" b="0" i="0" u="none" strike="noStrike" cap="none">
                <a:solidFill>
                  <a:schemeClr val="dk1"/>
                </a:solidFill>
                <a:latin typeface="Times New Roman"/>
                <a:ea typeface="Times New Roman"/>
                <a:cs typeface="Times New Roman"/>
                <a:sym typeface="Times New Roman"/>
              </a:defRPr>
            </a:lvl4pPr>
            <a:lvl5pPr marL="2286000" marR="0" lvl="4" indent="-314325" algn="l" rtl="0">
              <a:lnSpc>
                <a:spcPct val="90000"/>
              </a:lnSpc>
              <a:spcBef>
                <a:spcPts val="375"/>
              </a:spcBef>
              <a:spcAft>
                <a:spcPts val="0"/>
              </a:spcAft>
              <a:buClr>
                <a:schemeClr val="accent1"/>
              </a:buClr>
              <a:buSzPts val="1350"/>
              <a:buFont typeface="Cambria Math"/>
              <a:buChar char="⎯"/>
              <a:defRPr sz="1350" b="0" i="0" u="none" strike="noStrike" cap="none">
                <a:solidFill>
                  <a:schemeClr val="dk1"/>
                </a:solidFill>
                <a:latin typeface="Times New Roman"/>
                <a:ea typeface="Times New Roman"/>
                <a:cs typeface="Times New Roman"/>
                <a:sym typeface="Times New Roman"/>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9pPr>
          </a:lstStyle>
          <a:p>
            <a:endParaRPr/>
          </a:p>
        </p:txBody>
      </p:sp>
      <p:pic>
        <p:nvPicPr>
          <p:cNvPr id="12" name="Google Shape;12;p1"/>
          <p:cNvPicPr preferRelativeResize="0"/>
          <p:nvPr/>
        </p:nvPicPr>
        <p:blipFill rotWithShape="1">
          <a:blip r:embed="rId25">
            <a:alphaModFix/>
          </a:blip>
          <a:srcRect/>
          <a:stretch/>
        </p:blipFill>
        <p:spPr>
          <a:xfrm>
            <a:off x="598319" y="4338769"/>
            <a:ext cx="2081823" cy="4250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ctrTitle"/>
          </p:nvPr>
        </p:nvSpPr>
        <p:spPr>
          <a:xfrm>
            <a:off x="646771" y="781048"/>
            <a:ext cx="7772400" cy="1627800"/>
          </a:xfrm>
          <a:prstGeom prst="rect">
            <a:avLst/>
          </a:prstGeom>
          <a:noFill/>
          <a:ln>
            <a:noFill/>
          </a:ln>
        </p:spPr>
        <p:txBody>
          <a:bodyPr spcFirstLastPara="1" wrap="square" lIns="91425" tIns="45700" rIns="91425" bIns="45700" anchor="b" anchorCtr="0">
            <a:noAutofit/>
          </a:bodyPr>
          <a:lstStyle/>
          <a:p>
            <a:pPr marL="0" lvl="0" indent="0" algn="l" rtl="0">
              <a:lnSpc>
                <a:spcPct val="53000"/>
              </a:lnSpc>
              <a:spcBef>
                <a:spcPts val="0"/>
              </a:spcBef>
              <a:spcAft>
                <a:spcPts val="0"/>
              </a:spcAft>
              <a:buClr>
                <a:schemeClr val="dk1"/>
              </a:buClr>
              <a:buSzPts val="8000"/>
              <a:buFont typeface="Times New Roman"/>
              <a:buNone/>
            </a:pPr>
            <a:r>
              <a:rPr lang="en-US" sz="6900" b="1"/>
              <a:t>KAASAV ELU  2023</a:t>
            </a:r>
            <a:endParaRPr sz="6900" b="1"/>
          </a:p>
        </p:txBody>
      </p:sp>
      <p:sp>
        <p:nvSpPr>
          <p:cNvPr id="112" name="Google Shape;112;p25"/>
          <p:cNvSpPr txBox="1">
            <a:spLocks noGrp="1"/>
          </p:cNvSpPr>
          <p:nvPr>
            <p:ph type="subTitle" idx="1"/>
          </p:nvPr>
        </p:nvSpPr>
        <p:spPr>
          <a:xfrm>
            <a:off x="646771" y="2855940"/>
            <a:ext cx="7772400" cy="932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endParaRPr/>
          </a:p>
          <a:p>
            <a:pPr marL="0" lvl="0" indent="0" algn="l" rtl="0">
              <a:lnSpc>
                <a:spcPct val="90000"/>
              </a:lnSpc>
              <a:spcBef>
                <a:spcPts val="750"/>
              </a:spcBef>
              <a:spcAft>
                <a:spcPts val="0"/>
              </a:spcAft>
              <a:buSzPts val="2000"/>
              <a:buNone/>
            </a:pPr>
            <a:r>
              <a:rPr lang="en-US"/>
              <a:t>11.01.2024</a:t>
            </a:r>
            <a:endParaRPr/>
          </a:p>
        </p:txBody>
      </p:sp>
      <p:pic>
        <p:nvPicPr>
          <p:cNvPr id="113" name="Google Shape;113;p25"/>
          <p:cNvPicPr preferRelativeResize="0"/>
          <p:nvPr/>
        </p:nvPicPr>
        <p:blipFill>
          <a:blip r:embed="rId3">
            <a:alphaModFix/>
          </a:blip>
          <a:stretch>
            <a:fillRect/>
          </a:stretch>
        </p:blipFill>
        <p:spPr>
          <a:xfrm>
            <a:off x="6360821" y="2852150"/>
            <a:ext cx="2474150" cy="2467875"/>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628650" y="190775"/>
            <a:ext cx="7886700" cy="831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500" b="1"/>
              <a:t>PILT RAAMATUST</a:t>
            </a:r>
            <a:endParaRPr sz="3500" b="1"/>
          </a:p>
        </p:txBody>
      </p:sp>
      <p:pic>
        <p:nvPicPr>
          <p:cNvPr id="185" name="Google Shape;185;p34"/>
          <p:cNvPicPr preferRelativeResize="0"/>
          <p:nvPr/>
        </p:nvPicPr>
        <p:blipFill>
          <a:blip r:embed="rId3">
            <a:alphaModFix/>
          </a:blip>
          <a:stretch>
            <a:fillRect/>
          </a:stretch>
        </p:blipFill>
        <p:spPr>
          <a:xfrm>
            <a:off x="2341401" y="887188"/>
            <a:ext cx="4716775" cy="3369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628650" y="585375"/>
            <a:ext cx="7886700" cy="90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a:t>LAUAMÄNG “LEIA PAARILINE”</a:t>
            </a:r>
            <a:endParaRPr sz="4000" b="1"/>
          </a:p>
        </p:txBody>
      </p:sp>
      <p:sp>
        <p:nvSpPr>
          <p:cNvPr id="192" name="Google Shape;192;p35"/>
          <p:cNvSpPr txBox="1">
            <a:spLocks noGrp="1"/>
          </p:cNvSpPr>
          <p:nvPr>
            <p:ph type="body" idx="1"/>
          </p:nvPr>
        </p:nvSpPr>
        <p:spPr>
          <a:xfrm>
            <a:off x="628650" y="1595617"/>
            <a:ext cx="7886700" cy="26754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endParaRPr/>
          </a:p>
          <a:p>
            <a:pPr marL="457200" lvl="0" indent="-406400" algn="l" rtl="0">
              <a:spcBef>
                <a:spcPts val="1200"/>
              </a:spcBef>
              <a:spcAft>
                <a:spcPts val="0"/>
              </a:spcAft>
              <a:buSzPts val="2800"/>
              <a:buChar char="-"/>
            </a:pPr>
            <a:r>
              <a:rPr lang="en-US"/>
              <a:t>Hariv ja lõbus lauamäng</a:t>
            </a:r>
            <a:endParaRPr/>
          </a:p>
          <a:p>
            <a:pPr marL="457200" lvl="0" indent="-406400" algn="l" rtl="0">
              <a:spcBef>
                <a:spcPts val="0"/>
              </a:spcBef>
              <a:spcAft>
                <a:spcPts val="0"/>
              </a:spcAft>
              <a:buSzPts val="2800"/>
              <a:buChar char="-"/>
            </a:pPr>
            <a:r>
              <a:rPr lang="en-US"/>
              <a:t>Iga sümboli osas</a:t>
            </a:r>
            <a:br>
              <a:rPr lang="en-US"/>
            </a:br>
            <a:r>
              <a:rPr lang="en-US"/>
              <a:t>QR-koodiga lisainfo</a:t>
            </a:r>
            <a:endParaRPr/>
          </a:p>
          <a:p>
            <a:pPr marL="0" lvl="0" indent="0" algn="l" rtl="0">
              <a:spcBef>
                <a:spcPts val="1200"/>
              </a:spcBef>
              <a:spcAft>
                <a:spcPts val="0"/>
              </a:spcAft>
              <a:buNone/>
            </a:pPr>
            <a:endParaRPr/>
          </a:p>
        </p:txBody>
      </p:sp>
      <p:pic>
        <p:nvPicPr>
          <p:cNvPr id="193" name="Google Shape;193;p35"/>
          <p:cNvPicPr preferRelativeResize="0"/>
          <p:nvPr/>
        </p:nvPicPr>
        <p:blipFill>
          <a:blip r:embed="rId3">
            <a:alphaModFix/>
          </a:blip>
          <a:stretch>
            <a:fillRect/>
          </a:stretch>
        </p:blipFill>
        <p:spPr>
          <a:xfrm>
            <a:off x="4889075" y="1595625"/>
            <a:ext cx="3567201" cy="2675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ctrTitle"/>
          </p:nvPr>
        </p:nvSpPr>
        <p:spPr>
          <a:xfrm>
            <a:off x="646775" y="1224250"/>
            <a:ext cx="7772400" cy="1886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7200"/>
              <a:buFont typeface="Times New Roman"/>
              <a:buNone/>
            </a:pPr>
            <a:r>
              <a:rPr lang="en-US" sz="7200" b="1"/>
              <a:t>TÄNUD KUULAMAST!</a:t>
            </a:r>
            <a:endParaRPr b="1"/>
          </a:p>
        </p:txBody>
      </p:sp>
      <p:pic>
        <p:nvPicPr>
          <p:cNvPr id="199" name="Google Shape;199;p36"/>
          <p:cNvPicPr preferRelativeResize="0"/>
          <p:nvPr/>
        </p:nvPicPr>
        <p:blipFill>
          <a:blip r:embed="rId3">
            <a:alphaModFix/>
          </a:blip>
          <a:stretch>
            <a:fillRect/>
          </a:stretch>
        </p:blipFill>
        <p:spPr>
          <a:xfrm>
            <a:off x="6360821" y="2852150"/>
            <a:ext cx="2474150" cy="246787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628650" y="213650"/>
            <a:ext cx="7886700" cy="10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i="1" cap="none"/>
              <a:t>OSALEJAD</a:t>
            </a:r>
            <a:endParaRPr sz="3600"/>
          </a:p>
        </p:txBody>
      </p:sp>
      <p:sp>
        <p:nvSpPr>
          <p:cNvPr id="120" name="Google Shape;120;p26"/>
          <p:cNvSpPr txBox="1">
            <a:spLocks noGrp="1"/>
          </p:cNvSpPr>
          <p:nvPr>
            <p:ph type="body" idx="1"/>
          </p:nvPr>
        </p:nvSpPr>
        <p:spPr>
          <a:xfrm>
            <a:off x="628650" y="1266350"/>
            <a:ext cx="8200500" cy="3215400"/>
          </a:xfrm>
          <a:prstGeom prst="rect">
            <a:avLst/>
          </a:prstGeom>
        </p:spPr>
        <p:txBody>
          <a:bodyPr spcFirstLastPara="1" wrap="square" lIns="91425" tIns="45700" rIns="91425" bIns="45700" anchor="t" anchorCtr="0">
            <a:noAutofit/>
          </a:bodyPr>
          <a:lstStyle/>
          <a:p>
            <a:pPr marL="0" marR="365760" lvl="0" indent="0" algn="just" rtl="0">
              <a:lnSpc>
                <a:spcPct val="150000"/>
              </a:lnSpc>
              <a:spcBef>
                <a:spcPts val="800"/>
              </a:spcBef>
              <a:spcAft>
                <a:spcPts val="0"/>
              </a:spcAft>
              <a:buNone/>
            </a:pPr>
            <a:r>
              <a:rPr lang="en-US" sz="1800" b="1">
                <a:highlight>
                  <a:schemeClr val="lt1"/>
                </a:highlight>
              </a:rPr>
              <a:t>Juhendajad: </a:t>
            </a:r>
            <a:r>
              <a:rPr lang="en-US" sz="1800">
                <a:highlight>
                  <a:schemeClr val="lt1"/>
                </a:highlight>
              </a:rPr>
              <a:t>Tiia Artla ja Jana Kadastik</a:t>
            </a:r>
            <a:endParaRPr sz="1800">
              <a:highlight>
                <a:schemeClr val="lt1"/>
              </a:highlight>
            </a:endParaRPr>
          </a:p>
          <a:p>
            <a:pPr marL="0" marR="365760" lvl="0" indent="0" algn="just" rtl="0">
              <a:lnSpc>
                <a:spcPct val="150000"/>
              </a:lnSpc>
              <a:spcBef>
                <a:spcPts val="800"/>
              </a:spcBef>
              <a:spcAft>
                <a:spcPts val="0"/>
              </a:spcAft>
              <a:buNone/>
            </a:pPr>
            <a:r>
              <a:rPr lang="en-US" sz="1800" b="1">
                <a:highlight>
                  <a:schemeClr val="lt1"/>
                </a:highlight>
              </a:rPr>
              <a:t>Grupp: </a:t>
            </a:r>
            <a:endParaRPr sz="1800" b="1">
              <a:highlight>
                <a:schemeClr val="lt1"/>
              </a:highlight>
            </a:endParaRPr>
          </a:p>
          <a:p>
            <a:pPr marL="0" marR="365760" lvl="0" indent="0" algn="just" rtl="0">
              <a:lnSpc>
                <a:spcPct val="100000"/>
              </a:lnSpc>
              <a:spcBef>
                <a:spcPts val="800"/>
              </a:spcBef>
              <a:spcAft>
                <a:spcPts val="0"/>
              </a:spcAft>
              <a:buNone/>
            </a:pPr>
            <a:r>
              <a:rPr lang="en-US" sz="1800"/>
              <a:t>Hanna-Maria Kupper</a:t>
            </a:r>
            <a:r>
              <a:rPr lang="en-US" sz="1800">
                <a:solidFill>
                  <a:srgbClr val="262262"/>
                </a:solidFill>
                <a:highlight>
                  <a:schemeClr val="lt1"/>
                </a:highlight>
              </a:rPr>
              <a:t>    </a:t>
            </a:r>
            <a:r>
              <a:rPr lang="en-US" sz="1800">
                <a:highlight>
                  <a:schemeClr val="lt1"/>
                </a:highlight>
              </a:rPr>
              <a:t>                Kristi </a:t>
            </a:r>
            <a:r>
              <a:rPr lang="en-US" sz="1800"/>
              <a:t>Eichelmann</a:t>
            </a:r>
            <a:r>
              <a:rPr lang="en-US" sz="1800">
                <a:solidFill>
                  <a:srgbClr val="262262"/>
                </a:solidFill>
                <a:highlight>
                  <a:schemeClr val="lt1"/>
                </a:highlight>
              </a:rPr>
              <a:t>            		</a:t>
            </a:r>
            <a:r>
              <a:rPr lang="en-US" sz="1800"/>
              <a:t>Maarit Aro</a:t>
            </a:r>
            <a:r>
              <a:rPr lang="en-US" sz="1800">
                <a:solidFill>
                  <a:srgbClr val="262262"/>
                </a:solidFill>
                <a:highlight>
                  <a:schemeClr val="lt1"/>
                </a:highlight>
              </a:rPr>
              <a:t>                                                        </a:t>
            </a:r>
            <a:endParaRPr sz="1800">
              <a:solidFill>
                <a:srgbClr val="262262"/>
              </a:solidFill>
              <a:highlight>
                <a:schemeClr val="lt1"/>
              </a:highlight>
            </a:endParaRPr>
          </a:p>
          <a:p>
            <a:pPr marL="0" marR="365760" lvl="0" indent="0" algn="just" rtl="0">
              <a:lnSpc>
                <a:spcPct val="100000"/>
              </a:lnSpc>
              <a:spcBef>
                <a:spcPts val="800"/>
              </a:spcBef>
              <a:spcAft>
                <a:spcPts val="0"/>
              </a:spcAft>
              <a:buClr>
                <a:schemeClr val="dk1"/>
              </a:buClr>
              <a:buSzPts val="1100"/>
              <a:buFont typeface="Arial"/>
              <a:buNone/>
            </a:pPr>
            <a:r>
              <a:rPr lang="en-US" sz="1800"/>
              <a:t>Terje Kaljumäe </a:t>
            </a:r>
            <a:r>
              <a:rPr lang="en-US" sz="1800">
                <a:solidFill>
                  <a:srgbClr val="262262"/>
                </a:solidFill>
                <a:highlight>
                  <a:schemeClr val="lt1"/>
                </a:highlight>
              </a:rPr>
              <a:t>                             </a:t>
            </a:r>
            <a:r>
              <a:rPr lang="en-US" sz="1800"/>
              <a:t>Hanna Maria Leemets		Silja Lepp</a:t>
            </a:r>
            <a:endParaRPr sz="1800"/>
          </a:p>
          <a:p>
            <a:pPr marL="0" marR="365760" lvl="0" indent="0" algn="just" rtl="0">
              <a:lnSpc>
                <a:spcPct val="100000"/>
              </a:lnSpc>
              <a:spcBef>
                <a:spcPts val="800"/>
              </a:spcBef>
              <a:spcAft>
                <a:spcPts val="0"/>
              </a:spcAft>
              <a:buClr>
                <a:schemeClr val="dk1"/>
              </a:buClr>
              <a:buSzPts val="1100"/>
              <a:buFont typeface="Arial"/>
              <a:buNone/>
            </a:pPr>
            <a:r>
              <a:rPr lang="en-US" sz="1800"/>
              <a:t>Raimo Reiman                               Reilika Pelt				Meriliis Kivila</a:t>
            </a:r>
            <a:endParaRPr sz="1800"/>
          </a:p>
          <a:p>
            <a:pPr marL="0" lvl="0" indent="0" algn="l" rtl="0">
              <a:lnSpc>
                <a:spcPct val="107916"/>
              </a:lnSpc>
              <a:spcBef>
                <a:spcPts val="800"/>
              </a:spcBef>
              <a:spcAft>
                <a:spcPts val="0"/>
              </a:spcAft>
              <a:buClr>
                <a:schemeClr val="dk1"/>
              </a:buClr>
              <a:buSzPts val="1100"/>
              <a:buFont typeface="Arial"/>
              <a:buNone/>
            </a:pPr>
            <a:r>
              <a:rPr lang="en-US" sz="1800"/>
              <a:t>Ülle Kõrre				       Marika Toom	</a:t>
            </a:r>
            <a:endParaRPr sz="1800"/>
          </a:p>
          <a:p>
            <a:pPr marL="0" lvl="0" indent="0" algn="l" rtl="0">
              <a:lnSpc>
                <a:spcPct val="107916"/>
              </a:lnSpc>
              <a:spcBef>
                <a:spcPts val="800"/>
              </a:spcBef>
              <a:spcAft>
                <a:spcPts val="800"/>
              </a:spcAft>
              <a:buClr>
                <a:schemeClr val="dk1"/>
              </a:buClr>
              <a:buSzPts val="1100"/>
              <a:buFont typeface="Arial"/>
              <a:buNone/>
            </a:pPr>
            <a:r>
              <a:rPr lang="en-US" sz="1800"/>
              <a:t>Karmen Loite				       Desiree Tamm</a:t>
            </a:r>
            <a:endParaRPr sz="1800"/>
          </a:p>
        </p:txBody>
      </p:sp>
      <p:pic>
        <p:nvPicPr>
          <p:cNvPr id="121" name="Google Shape;121;p26"/>
          <p:cNvPicPr preferRelativeResize="0"/>
          <p:nvPr/>
        </p:nvPicPr>
        <p:blipFill>
          <a:blip r:embed="rId3">
            <a:alphaModFix/>
          </a:blip>
          <a:stretch>
            <a:fillRect/>
          </a:stretch>
        </p:blipFill>
        <p:spPr>
          <a:xfrm>
            <a:off x="6354996" y="100375"/>
            <a:ext cx="2474150" cy="2467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628650" y="585375"/>
            <a:ext cx="7886700" cy="903793"/>
          </a:xfrm>
          <a:prstGeom prst="rect">
            <a:avLst/>
          </a:prstGeom>
          <a:noFill/>
          <a:ln>
            <a:noFill/>
          </a:ln>
        </p:spPr>
        <p:txBody>
          <a:bodyPr spcFirstLastPara="1" wrap="square" lIns="91425" tIns="45700" rIns="91425" bIns="45700" anchor="ctr" anchorCtr="0">
            <a:noAutofit/>
          </a:bodyPr>
          <a:lstStyle/>
          <a:p>
            <a:pPr marL="0" lvl="0" indent="0" algn="l" rtl="0">
              <a:lnSpc>
                <a:spcPct val="53000"/>
              </a:lnSpc>
              <a:spcBef>
                <a:spcPts val="0"/>
              </a:spcBef>
              <a:spcAft>
                <a:spcPts val="0"/>
              </a:spcAft>
              <a:buClr>
                <a:schemeClr val="dk1"/>
              </a:buClr>
              <a:buSzPts val="6000"/>
              <a:buFont typeface="Times New Roman"/>
              <a:buNone/>
            </a:pPr>
            <a:r>
              <a:rPr lang="en-US" sz="4000" b="1"/>
              <a:t>PROBLEEM</a:t>
            </a:r>
            <a:endParaRPr sz="4000" b="1"/>
          </a:p>
        </p:txBody>
      </p:sp>
      <p:sp>
        <p:nvSpPr>
          <p:cNvPr id="127" name="Google Shape;127;p27"/>
          <p:cNvSpPr txBox="1">
            <a:spLocks noGrp="1"/>
          </p:cNvSpPr>
          <p:nvPr>
            <p:ph type="body" idx="1"/>
          </p:nvPr>
        </p:nvSpPr>
        <p:spPr>
          <a:xfrm>
            <a:off x="628650" y="1595617"/>
            <a:ext cx="7886700" cy="2675300"/>
          </a:xfrm>
          <a:prstGeom prst="rect">
            <a:avLst/>
          </a:prstGeom>
          <a:noFill/>
          <a:ln>
            <a:noFill/>
          </a:ln>
        </p:spPr>
        <p:txBody>
          <a:bodyPr spcFirstLastPara="1" wrap="square" lIns="91425" tIns="45700" rIns="91425" bIns="45700" anchor="t" anchorCtr="0">
            <a:normAutofit/>
          </a:bodyPr>
          <a:lstStyle/>
          <a:p>
            <a:pPr marL="457200" lvl="0" indent="-374650" algn="l" rtl="0">
              <a:lnSpc>
                <a:spcPct val="150000"/>
              </a:lnSpc>
              <a:spcBef>
                <a:spcPts val="0"/>
              </a:spcBef>
              <a:spcAft>
                <a:spcPts val="0"/>
              </a:spcAft>
              <a:buClr>
                <a:srgbClr val="FF0000"/>
              </a:buClr>
              <a:buSzPts val="2300"/>
              <a:buChar char="⎯"/>
            </a:pPr>
            <a:r>
              <a:rPr lang="en-US" sz="2300">
                <a:highlight>
                  <a:srgbClr val="FFFFFF"/>
                </a:highlight>
              </a:rPr>
              <a:t>Erivajadustega õpilasi märgatakse, aga selle alased teadmised on puudulikud.</a:t>
            </a:r>
            <a:endParaRPr sz="2300">
              <a:highlight>
                <a:srgbClr val="FFFFFF"/>
              </a:highlight>
            </a:endParaRPr>
          </a:p>
          <a:p>
            <a:pPr marL="457200" lvl="0" indent="-374650" algn="l" rtl="0">
              <a:lnSpc>
                <a:spcPct val="150000"/>
              </a:lnSpc>
              <a:spcBef>
                <a:spcPts val="0"/>
              </a:spcBef>
              <a:spcAft>
                <a:spcPts val="0"/>
              </a:spcAft>
              <a:buClr>
                <a:srgbClr val="FF0000"/>
              </a:buClr>
              <a:buSzPts val="2300"/>
              <a:buChar char="⎯"/>
            </a:pPr>
            <a:r>
              <a:rPr lang="en-US" sz="2300">
                <a:highlight>
                  <a:srgbClr val="FFFFFF"/>
                </a:highlight>
              </a:rPr>
              <a:t>Vajadustega mitte arvestamine tekitab ebavõrdset käsitlemist</a:t>
            </a:r>
            <a:r>
              <a:rPr lang="en-US" sz="2300"/>
              <a:t>.</a:t>
            </a:r>
            <a:endParaRPr sz="3100"/>
          </a:p>
        </p:txBody>
      </p:sp>
      <p:pic>
        <p:nvPicPr>
          <p:cNvPr id="128" name="Google Shape;128;p27"/>
          <p:cNvPicPr preferRelativeResize="0"/>
          <p:nvPr/>
        </p:nvPicPr>
        <p:blipFill>
          <a:blip r:embed="rId3">
            <a:alphaModFix/>
          </a:blip>
          <a:stretch>
            <a:fillRect/>
          </a:stretch>
        </p:blipFill>
        <p:spPr>
          <a:xfrm>
            <a:off x="7327125" y="241975"/>
            <a:ext cx="1357075" cy="135365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628650" y="585375"/>
            <a:ext cx="7886700" cy="903900"/>
          </a:xfrm>
          <a:prstGeom prst="rect">
            <a:avLst/>
          </a:prstGeom>
          <a:noFill/>
          <a:ln>
            <a:noFill/>
          </a:ln>
        </p:spPr>
        <p:txBody>
          <a:bodyPr spcFirstLastPara="1" wrap="square" lIns="91425" tIns="45700" rIns="91425" bIns="45700" anchor="ctr" anchorCtr="0">
            <a:noAutofit/>
          </a:bodyPr>
          <a:lstStyle/>
          <a:p>
            <a:pPr marL="0" lvl="0" indent="0" algn="l" rtl="0">
              <a:lnSpc>
                <a:spcPct val="53000"/>
              </a:lnSpc>
              <a:spcBef>
                <a:spcPts val="0"/>
              </a:spcBef>
              <a:spcAft>
                <a:spcPts val="0"/>
              </a:spcAft>
              <a:buClr>
                <a:schemeClr val="dk1"/>
              </a:buClr>
              <a:buSzPts val="6000"/>
              <a:buFont typeface="Times New Roman"/>
              <a:buNone/>
            </a:pPr>
            <a:r>
              <a:rPr lang="en-US" sz="4000" b="1"/>
              <a:t>EESMÄRK</a:t>
            </a:r>
            <a:endParaRPr sz="4000" b="1"/>
          </a:p>
        </p:txBody>
      </p:sp>
      <p:sp>
        <p:nvSpPr>
          <p:cNvPr id="134" name="Google Shape;134;p28"/>
          <p:cNvSpPr txBox="1">
            <a:spLocks noGrp="1"/>
          </p:cNvSpPr>
          <p:nvPr>
            <p:ph type="body" idx="1"/>
          </p:nvPr>
        </p:nvSpPr>
        <p:spPr>
          <a:xfrm>
            <a:off x="628650" y="1569301"/>
            <a:ext cx="7886700" cy="3036900"/>
          </a:xfrm>
          <a:prstGeom prst="rect">
            <a:avLst/>
          </a:prstGeom>
          <a:noFill/>
          <a:ln>
            <a:noFill/>
          </a:ln>
        </p:spPr>
        <p:txBody>
          <a:bodyPr spcFirstLastPara="1" wrap="square" lIns="91425" tIns="45700" rIns="91425" bIns="45700" anchor="t" anchorCtr="0">
            <a:normAutofit/>
          </a:bodyPr>
          <a:lstStyle/>
          <a:p>
            <a:pPr marL="457200" lvl="0" indent="-380276" algn="l" rtl="0">
              <a:lnSpc>
                <a:spcPct val="150000"/>
              </a:lnSpc>
              <a:spcBef>
                <a:spcPts val="3000"/>
              </a:spcBef>
              <a:spcAft>
                <a:spcPts val="0"/>
              </a:spcAft>
              <a:buClr>
                <a:srgbClr val="FF0000"/>
              </a:buClr>
              <a:buSzPts val="2389"/>
              <a:buChar char="⎯"/>
            </a:pPr>
            <a:r>
              <a:rPr lang="en-US" sz="2300">
                <a:highlight>
                  <a:srgbClr val="FFFFFF"/>
                </a:highlight>
              </a:rPr>
              <a:t>Luua vaegnägijatest noortele kompamismeeli arendavaid vahendeid. </a:t>
            </a:r>
            <a:endParaRPr sz="2300">
              <a:highlight>
                <a:srgbClr val="FFFFFF"/>
              </a:highlight>
            </a:endParaRPr>
          </a:p>
          <a:p>
            <a:pPr marL="457200" lvl="0" indent="-380276" algn="l" rtl="0">
              <a:lnSpc>
                <a:spcPct val="150000"/>
              </a:lnSpc>
              <a:spcBef>
                <a:spcPts val="0"/>
              </a:spcBef>
              <a:spcAft>
                <a:spcPts val="0"/>
              </a:spcAft>
              <a:buClr>
                <a:srgbClr val="FF0000"/>
              </a:buClr>
              <a:buSzPts val="2389"/>
              <a:buChar char="⎯"/>
            </a:pPr>
            <a:r>
              <a:rPr lang="en-US" sz="2300">
                <a:highlight>
                  <a:srgbClr val="FFFFFF"/>
                </a:highlight>
              </a:rPr>
              <a:t>Mõista inimesekesksusel põhineva sotsiaalse disaini protsessi </a:t>
            </a:r>
            <a:endParaRPr sz="2300">
              <a:highlight>
                <a:srgbClr val="FFFFFF"/>
              </a:highlight>
            </a:endParaRPr>
          </a:p>
          <a:p>
            <a:pPr marL="457200" lvl="0" indent="-380276" algn="l" rtl="0">
              <a:lnSpc>
                <a:spcPct val="150000"/>
              </a:lnSpc>
              <a:spcBef>
                <a:spcPts val="0"/>
              </a:spcBef>
              <a:spcAft>
                <a:spcPts val="0"/>
              </a:spcAft>
              <a:buClr>
                <a:srgbClr val="FF0000"/>
              </a:buClr>
              <a:buSzPts val="2389"/>
              <a:buChar char="⎯"/>
            </a:pPr>
            <a:r>
              <a:rPr lang="en-US" sz="2300">
                <a:highlight>
                  <a:srgbClr val="FFFFFF"/>
                </a:highlight>
              </a:rPr>
              <a:t>Edendada jätkusuutliku disaini põhimõtteid</a:t>
            </a:r>
            <a:endParaRPr sz="2300">
              <a:highlight>
                <a:srgbClr val="FFFFFF"/>
              </a:highlight>
            </a:endParaRPr>
          </a:p>
          <a:p>
            <a:pPr marL="457200" lvl="0" indent="-380276" algn="l" rtl="0">
              <a:lnSpc>
                <a:spcPct val="150000"/>
              </a:lnSpc>
              <a:spcBef>
                <a:spcPts val="0"/>
              </a:spcBef>
              <a:spcAft>
                <a:spcPts val="0"/>
              </a:spcAft>
              <a:buClr>
                <a:srgbClr val="FF0000"/>
              </a:buClr>
              <a:buSzPts val="2389"/>
              <a:buChar char="⎯"/>
            </a:pPr>
            <a:r>
              <a:rPr lang="en-US" sz="2300">
                <a:highlight>
                  <a:srgbClr val="FFFFFF"/>
                </a:highlight>
              </a:rPr>
              <a:t>Rühmatöö edendamine läbi  probleemi- või teemapüstituse;</a:t>
            </a:r>
            <a:endParaRPr sz="2388">
              <a:highlight>
                <a:srgbClr val="FFFFFF"/>
              </a:highlight>
            </a:endParaRPr>
          </a:p>
        </p:txBody>
      </p:sp>
      <p:pic>
        <p:nvPicPr>
          <p:cNvPr id="135" name="Google Shape;135;p28"/>
          <p:cNvPicPr preferRelativeResize="0"/>
          <p:nvPr/>
        </p:nvPicPr>
        <p:blipFill>
          <a:blip r:embed="rId3">
            <a:alphaModFix/>
          </a:blip>
          <a:stretch>
            <a:fillRect/>
          </a:stretch>
        </p:blipFill>
        <p:spPr>
          <a:xfrm>
            <a:off x="7498375" y="202700"/>
            <a:ext cx="1370075" cy="136660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628650" y="363775"/>
            <a:ext cx="7886700" cy="903900"/>
          </a:xfrm>
          <a:prstGeom prst="rect">
            <a:avLst/>
          </a:prstGeom>
          <a:noFill/>
          <a:ln>
            <a:noFill/>
          </a:ln>
        </p:spPr>
        <p:txBody>
          <a:bodyPr spcFirstLastPara="1" wrap="square" lIns="91425" tIns="45700" rIns="91425" bIns="45700" anchor="ctr" anchorCtr="0">
            <a:noAutofit/>
          </a:bodyPr>
          <a:lstStyle/>
          <a:p>
            <a:pPr marL="0" lvl="0" indent="0" algn="l" rtl="0">
              <a:lnSpc>
                <a:spcPct val="53000"/>
              </a:lnSpc>
              <a:spcBef>
                <a:spcPts val="0"/>
              </a:spcBef>
              <a:spcAft>
                <a:spcPts val="0"/>
              </a:spcAft>
              <a:buClr>
                <a:schemeClr val="dk1"/>
              </a:buClr>
              <a:buSzPts val="6000"/>
              <a:buFont typeface="Times New Roman"/>
              <a:buNone/>
            </a:pPr>
            <a:r>
              <a:rPr lang="en-US" sz="4000" b="1"/>
              <a:t>TEADUSPÕHISUS </a:t>
            </a:r>
            <a:endParaRPr sz="4000" b="1"/>
          </a:p>
        </p:txBody>
      </p:sp>
      <p:sp>
        <p:nvSpPr>
          <p:cNvPr id="141" name="Google Shape;141;p29"/>
          <p:cNvSpPr txBox="1">
            <a:spLocks noGrp="1"/>
          </p:cNvSpPr>
          <p:nvPr>
            <p:ph type="body" idx="1"/>
          </p:nvPr>
        </p:nvSpPr>
        <p:spPr>
          <a:xfrm>
            <a:off x="628650" y="1234042"/>
            <a:ext cx="7886700" cy="2675400"/>
          </a:xfrm>
          <a:prstGeom prst="rect">
            <a:avLst/>
          </a:prstGeom>
          <a:noFill/>
          <a:ln>
            <a:noFill/>
          </a:ln>
        </p:spPr>
        <p:txBody>
          <a:bodyPr spcFirstLastPara="1" wrap="square" lIns="91425" tIns="45700" rIns="91425" bIns="45700" anchor="t" anchorCtr="0">
            <a:noAutofit/>
          </a:bodyPr>
          <a:lstStyle/>
          <a:p>
            <a:pPr marL="457200" lvl="0" indent="-380276" algn="l" rtl="0">
              <a:lnSpc>
                <a:spcPct val="150000"/>
              </a:lnSpc>
              <a:spcBef>
                <a:spcPts val="3000"/>
              </a:spcBef>
              <a:spcAft>
                <a:spcPts val="0"/>
              </a:spcAft>
              <a:buClr>
                <a:srgbClr val="FF0000"/>
              </a:buClr>
              <a:buSzPts val="2389"/>
              <a:buChar char="⎯"/>
            </a:pPr>
            <a:r>
              <a:rPr lang="en-US" sz="2300">
                <a:highlight>
                  <a:schemeClr val="lt1"/>
                </a:highlight>
              </a:rPr>
              <a:t>Teaduskirjandus on puudulik</a:t>
            </a:r>
            <a:endParaRPr sz="2300">
              <a:highlight>
                <a:schemeClr val="lt1"/>
              </a:highlight>
            </a:endParaRPr>
          </a:p>
          <a:p>
            <a:pPr marL="457200" lvl="0" indent="-380276" algn="l" rtl="0">
              <a:lnSpc>
                <a:spcPct val="150000"/>
              </a:lnSpc>
              <a:spcBef>
                <a:spcPts val="0"/>
              </a:spcBef>
              <a:spcAft>
                <a:spcPts val="0"/>
              </a:spcAft>
              <a:buClr>
                <a:srgbClr val="FF0000"/>
              </a:buClr>
              <a:buSzPts val="2389"/>
              <a:buChar char="⎯"/>
            </a:pPr>
            <a:r>
              <a:rPr lang="en-US" sz="2300">
                <a:highlight>
                  <a:schemeClr val="lt1"/>
                </a:highlight>
              </a:rPr>
              <a:t>Lähtusime parimatest praktikatest</a:t>
            </a:r>
            <a:endParaRPr sz="2300">
              <a:highlight>
                <a:schemeClr val="lt1"/>
              </a:highlight>
            </a:endParaRPr>
          </a:p>
          <a:p>
            <a:pPr marL="457200" lvl="0" indent="-374650" algn="l" rtl="0">
              <a:lnSpc>
                <a:spcPct val="150000"/>
              </a:lnSpc>
              <a:spcBef>
                <a:spcPts val="0"/>
              </a:spcBef>
              <a:spcAft>
                <a:spcPts val="0"/>
              </a:spcAft>
              <a:buClr>
                <a:srgbClr val="FF0000"/>
              </a:buClr>
              <a:buSzPts val="2300"/>
              <a:buChar char="⎯"/>
            </a:pPr>
            <a:r>
              <a:rPr lang="en-US" sz="2300">
                <a:highlight>
                  <a:schemeClr val="lt1"/>
                </a:highlight>
              </a:rPr>
              <a:t>Tutvusime varasemate töödega ja hindasime neid.</a:t>
            </a:r>
            <a:endParaRPr sz="2300">
              <a:highlight>
                <a:schemeClr val="lt1"/>
              </a:highlight>
            </a:endParaRPr>
          </a:p>
          <a:p>
            <a:pPr marL="457200" lvl="0" indent="-374650" algn="just" rtl="0">
              <a:lnSpc>
                <a:spcPct val="107916"/>
              </a:lnSpc>
              <a:spcBef>
                <a:spcPts val="0"/>
              </a:spcBef>
              <a:spcAft>
                <a:spcPts val="0"/>
              </a:spcAft>
              <a:buClr>
                <a:srgbClr val="FF0000"/>
              </a:buClr>
              <a:buSzPts val="2300"/>
              <a:buChar char="⎯"/>
            </a:pPr>
            <a:r>
              <a:rPr lang="en-US" sz="2300">
                <a:highlight>
                  <a:schemeClr val="lt1"/>
                </a:highlight>
              </a:rPr>
              <a:t>Oluline komponent puutevahendite juures oli “Punktkiri”. </a:t>
            </a:r>
            <a:endParaRPr sz="2300">
              <a:highlight>
                <a:schemeClr val="lt1"/>
              </a:highlight>
            </a:endParaRPr>
          </a:p>
          <a:p>
            <a:pPr marL="0" lvl="0" indent="0" algn="l" rtl="0">
              <a:lnSpc>
                <a:spcPct val="150000"/>
              </a:lnSpc>
              <a:spcBef>
                <a:spcPts val="3000"/>
              </a:spcBef>
              <a:spcAft>
                <a:spcPts val="0"/>
              </a:spcAft>
              <a:buNone/>
            </a:pPr>
            <a:endParaRPr sz="2300">
              <a:highlight>
                <a:srgbClr val="FFFFFF"/>
              </a:highlight>
            </a:endParaRPr>
          </a:p>
          <a:p>
            <a:pPr marL="0" lvl="0" indent="0" algn="l" rtl="0">
              <a:lnSpc>
                <a:spcPct val="95000"/>
              </a:lnSpc>
              <a:spcBef>
                <a:spcPts val="3000"/>
              </a:spcBef>
              <a:spcAft>
                <a:spcPts val="0"/>
              </a:spcAft>
              <a:buSzPts val="358"/>
              <a:buNone/>
            </a:pPr>
            <a:endParaRPr sz="2300">
              <a:highlight>
                <a:srgbClr val="FFFFFF"/>
              </a:highlight>
            </a:endParaRPr>
          </a:p>
          <a:p>
            <a:pPr marL="0" lvl="0" indent="0" algn="l" rtl="0">
              <a:lnSpc>
                <a:spcPct val="95000"/>
              </a:lnSpc>
              <a:spcBef>
                <a:spcPts val="3000"/>
              </a:spcBef>
              <a:spcAft>
                <a:spcPts val="3000"/>
              </a:spcAft>
              <a:buSzPts val="358"/>
              <a:buNone/>
            </a:pPr>
            <a:endParaRPr sz="2300">
              <a:highlight>
                <a:srgbClr val="FFFFFF"/>
              </a:highlight>
            </a:endParaRPr>
          </a:p>
        </p:txBody>
      </p:sp>
      <p:pic>
        <p:nvPicPr>
          <p:cNvPr id="142" name="Google Shape;142;p29"/>
          <p:cNvPicPr preferRelativeResize="0"/>
          <p:nvPr/>
        </p:nvPicPr>
        <p:blipFill>
          <a:blip r:embed="rId3">
            <a:alphaModFix/>
          </a:blip>
          <a:stretch>
            <a:fillRect/>
          </a:stretch>
        </p:blipFill>
        <p:spPr>
          <a:xfrm>
            <a:off x="7297350" y="3620525"/>
            <a:ext cx="1370075" cy="1366600"/>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471488" y="439031"/>
            <a:ext cx="5915100" cy="6780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rgbClr val="262626"/>
              </a:buClr>
              <a:buSzPts val="2430"/>
              <a:buFont typeface="Century Gothic"/>
              <a:buNone/>
            </a:pPr>
            <a:r>
              <a:rPr lang="en-US" sz="4000" b="1"/>
              <a:t>PUSLE  KAVAND</a:t>
            </a:r>
            <a:endParaRPr sz="4000" b="1"/>
          </a:p>
        </p:txBody>
      </p:sp>
      <p:sp>
        <p:nvSpPr>
          <p:cNvPr id="148" name="Google Shape;148;p30"/>
          <p:cNvSpPr txBox="1">
            <a:spLocks noGrp="1"/>
          </p:cNvSpPr>
          <p:nvPr>
            <p:ph type="body" idx="1"/>
          </p:nvPr>
        </p:nvSpPr>
        <p:spPr>
          <a:xfrm>
            <a:off x="6336563" y="4182938"/>
            <a:ext cx="2292000" cy="619800"/>
          </a:xfrm>
          <a:prstGeom prst="rect">
            <a:avLst/>
          </a:prstGeom>
          <a:noFill/>
          <a:ln>
            <a:noFill/>
          </a:ln>
        </p:spPr>
        <p:txBody>
          <a:bodyPr spcFirstLastPara="1" wrap="square" lIns="68575" tIns="34275" rIns="68575" bIns="34275" anchor="t" anchorCtr="0">
            <a:normAutofit fontScale="62500"/>
          </a:bodyPr>
          <a:lstStyle/>
          <a:p>
            <a:pPr marL="254000" lvl="0" indent="-165100" algn="l" rtl="0">
              <a:spcBef>
                <a:spcPts val="0"/>
              </a:spcBef>
              <a:spcAft>
                <a:spcPts val="0"/>
              </a:spcAft>
              <a:buSzPct val="50000"/>
              <a:buNone/>
            </a:pPr>
            <a:r>
              <a:rPr lang="en-US">
                <a:solidFill>
                  <a:srgbClr val="262626"/>
                </a:solidFill>
              </a:rPr>
              <a:t>Ühe pusletüki suurus </a:t>
            </a:r>
            <a:endParaRPr>
              <a:solidFill>
                <a:srgbClr val="262626"/>
              </a:solidFill>
            </a:endParaRPr>
          </a:p>
          <a:p>
            <a:pPr marL="254000" lvl="0" indent="-165100" algn="l" rtl="0">
              <a:spcBef>
                <a:spcPts val="0"/>
              </a:spcBef>
              <a:spcAft>
                <a:spcPts val="0"/>
              </a:spcAft>
              <a:buSzPct val="50000"/>
              <a:buNone/>
            </a:pPr>
            <a:r>
              <a:rPr lang="en-US">
                <a:solidFill>
                  <a:srgbClr val="262626"/>
                </a:solidFill>
              </a:rPr>
              <a:t>20 x 20 cm</a:t>
            </a:r>
            <a:endParaRPr>
              <a:solidFill>
                <a:srgbClr val="262626"/>
              </a:solidFill>
            </a:endParaRPr>
          </a:p>
        </p:txBody>
      </p:sp>
      <p:pic>
        <p:nvPicPr>
          <p:cNvPr id="149" name="Google Shape;149;p30"/>
          <p:cNvPicPr preferRelativeResize="0"/>
          <p:nvPr/>
        </p:nvPicPr>
        <p:blipFill>
          <a:blip r:embed="rId3">
            <a:alphaModFix/>
          </a:blip>
          <a:stretch>
            <a:fillRect/>
          </a:stretch>
        </p:blipFill>
        <p:spPr>
          <a:xfrm>
            <a:off x="464475" y="946275"/>
            <a:ext cx="5743145" cy="3856556"/>
          </a:xfrm>
          <a:prstGeom prst="rect">
            <a:avLst/>
          </a:prstGeom>
          <a:noFill/>
          <a:ln>
            <a:noFill/>
          </a:ln>
        </p:spPr>
      </p:pic>
      <p:pic>
        <p:nvPicPr>
          <p:cNvPr id="150" name="Google Shape;150;p30"/>
          <p:cNvPicPr preferRelativeResize="0"/>
          <p:nvPr/>
        </p:nvPicPr>
        <p:blipFill>
          <a:blip r:embed="rId4">
            <a:alphaModFix/>
          </a:blip>
          <a:stretch>
            <a:fillRect/>
          </a:stretch>
        </p:blipFill>
        <p:spPr>
          <a:xfrm>
            <a:off x="7405500" y="2636972"/>
            <a:ext cx="1507876" cy="1507876"/>
          </a:xfrm>
          <a:prstGeom prst="rect">
            <a:avLst/>
          </a:prstGeom>
          <a:noFill/>
          <a:ln>
            <a:noFill/>
          </a:ln>
        </p:spPr>
      </p:pic>
      <p:pic>
        <p:nvPicPr>
          <p:cNvPr id="151" name="Google Shape;151;p30"/>
          <p:cNvPicPr preferRelativeResize="0"/>
          <p:nvPr/>
        </p:nvPicPr>
        <p:blipFill>
          <a:blip r:embed="rId5">
            <a:alphaModFix/>
          </a:blip>
          <a:stretch>
            <a:fillRect/>
          </a:stretch>
        </p:blipFill>
        <p:spPr>
          <a:xfrm>
            <a:off x="6036337" y="468075"/>
            <a:ext cx="2291963" cy="2168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471500" y="308925"/>
            <a:ext cx="5915100" cy="8814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rgbClr val="262626"/>
              </a:buClr>
              <a:buSzPts val="2430"/>
              <a:buFont typeface="Century Gothic"/>
              <a:buNone/>
            </a:pPr>
            <a:r>
              <a:rPr lang="en-US" sz="4000" b="1"/>
              <a:t>PUSLE </a:t>
            </a:r>
            <a:endParaRPr sz="4000" b="1"/>
          </a:p>
        </p:txBody>
      </p:sp>
      <p:pic>
        <p:nvPicPr>
          <p:cNvPr id="157" name="Google Shape;157;p31"/>
          <p:cNvPicPr preferRelativeResize="0"/>
          <p:nvPr/>
        </p:nvPicPr>
        <p:blipFill>
          <a:blip r:embed="rId3">
            <a:alphaModFix/>
          </a:blip>
          <a:stretch>
            <a:fillRect/>
          </a:stretch>
        </p:blipFill>
        <p:spPr>
          <a:xfrm>
            <a:off x="7953825" y="0"/>
            <a:ext cx="1190175" cy="1190175"/>
          </a:xfrm>
          <a:prstGeom prst="rect">
            <a:avLst/>
          </a:prstGeom>
          <a:noFill/>
          <a:ln>
            <a:noFill/>
          </a:ln>
        </p:spPr>
      </p:pic>
      <p:pic>
        <p:nvPicPr>
          <p:cNvPr id="158" name="Google Shape;158;p31"/>
          <p:cNvPicPr preferRelativeResize="0"/>
          <p:nvPr/>
        </p:nvPicPr>
        <p:blipFill>
          <a:blip r:embed="rId4">
            <a:alphaModFix/>
          </a:blip>
          <a:stretch>
            <a:fillRect/>
          </a:stretch>
        </p:blipFill>
        <p:spPr>
          <a:xfrm>
            <a:off x="4424975" y="4246318"/>
            <a:ext cx="1383650" cy="741957"/>
          </a:xfrm>
          <a:prstGeom prst="rect">
            <a:avLst/>
          </a:prstGeom>
          <a:noFill/>
          <a:ln>
            <a:noFill/>
          </a:ln>
        </p:spPr>
      </p:pic>
      <p:pic>
        <p:nvPicPr>
          <p:cNvPr id="159" name="Google Shape;159;p31"/>
          <p:cNvPicPr preferRelativeResize="0"/>
          <p:nvPr/>
        </p:nvPicPr>
        <p:blipFill>
          <a:blip r:embed="rId5">
            <a:alphaModFix/>
          </a:blip>
          <a:stretch>
            <a:fillRect/>
          </a:stretch>
        </p:blipFill>
        <p:spPr>
          <a:xfrm rot="-5400000">
            <a:off x="2557722" y="-16822"/>
            <a:ext cx="1526425" cy="1560047"/>
          </a:xfrm>
          <a:prstGeom prst="rect">
            <a:avLst/>
          </a:prstGeom>
          <a:noFill/>
          <a:ln>
            <a:noFill/>
          </a:ln>
        </p:spPr>
      </p:pic>
      <p:pic>
        <p:nvPicPr>
          <p:cNvPr id="160" name="Google Shape;160;p31"/>
          <p:cNvPicPr preferRelativeResize="0"/>
          <p:nvPr/>
        </p:nvPicPr>
        <p:blipFill>
          <a:blip r:embed="rId6">
            <a:alphaModFix/>
          </a:blip>
          <a:stretch>
            <a:fillRect/>
          </a:stretch>
        </p:blipFill>
        <p:spPr>
          <a:xfrm>
            <a:off x="471508" y="1290199"/>
            <a:ext cx="3953465" cy="2956118"/>
          </a:xfrm>
          <a:prstGeom prst="rect">
            <a:avLst/>
          </a:prstGeom>
          <a:noFill/>
          <a:ln>
            <a:noFill/>
          </a:ln>
        </p:spPr>
      </p:pic>
      <p:pic>
        <p:nvPicPr>
          <p:cNvPr id="161" name="Google Shape;161;p31"/>
          <p:cNvPicPr preferRelativeResize="0"/>
          <p:nvPr/>
        </p:nvPicPr>
        <p:blipFill>
          <a:blip r:embed="rId7">
            <a:alphaModFix/>
          </a:blip>
          <a:stretch>
            <a:fillRect/>
          </a:stretch>
        </p:blipFill>
        <p:spPr>
          <a:xfrm>
            <a:off x="5636675" y="1437238"/>
            <a:ext cx="3030574" cy="31345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471488" y="439031"/>
            <a:ext cx="5915100" cy="6780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rgbClr val="262626"/>
              </a:buClr>
              <a:buSzPts val="2430"/>
              <a:buFont typeface="Century Gothic"/>
              <a:buNone/>
            </a:pPr>
            <a:r>
              <a:rPr lang="en-US" sz="4000" b="1"/>
              <a:t>KUBUJUSS</a:t>
            </a:r>
            <a:endParaRPr sz="4000" b="1"/>
          </a:p>
        </p:txBody>
      </p:sp>
      <p:sp>
        <p:nvSpPr>
          <p:cNvPr id="167" name="Google Shape;167;p32"/>
          <p:cNvSpPr txBox="1">
            <a:spLocks noGrp="1"/>
          </p:cNvSpPr>
          <p:nvPr>
            <p:ph type="body" idx="1"/>
          </p:nvPr>
        </p:nvSpPr>
        <p:spPr>
          <a:xfrm>
            <a:off x="536175" y="1167977"/>
            <a:ext cx="7886700" cy="3247500"/>
          </a:xfrm>
          <a:prstGeom prst="rect">
            <a:avLst/>
          </a:prstGeom>
          <a:noFill/>
          <a:ln>
            <a:noFill/>
          </a:ln>
        </p:spPr>
        <p:txBody>
          <a:bodyPr spcFirstLastPara="1" wrap="square" lIns="91425" tIns="45700" rIns="91425" bIns="45700" anchor="t" anchorCtr="0">
            <a:noAutofit/>
          </a:bodyPr>
          <a:lstStyle/>
          <a:p>
            <a:pPr marL="457200" lvl="0" indent="-356552" algn="l" rtl="0">
              <a:lnSpc>
                <a:spcPct val="150000"/>
              </a:lnSpc>
              <a:spcBef>
                <a:spcPts val="3000"/>
              </a:spcBef>
              <a:spcAft>
                <a:spcPts val="0"/>
              </a:spcAft>
              <a:buSzPts val="2015"/>
              <a:buChar char="⎯"/>
            </a:pPr>
            <a:r>
              <a:rPr lang="en-US" sz="2015">
                <a:highlight>
                  <a:srgbClr val="FFFFFF"/>
                </a:highlight>
              </a:rPr>
              <a:t>Nuppude, nööpide ja teiste </a:t>
            </a:r>
            <a:br>
              <a:rPr lang="en-US" sz="2015">
                <a:highlight>
                  <a:srgbClr val="FFFFFF"/>
                </a:highlight>
              </a:rPr>
            </a:br>
            <a:r>
              <a:rPr lang="en-US" sz="2015">
                <a:highlight>
                  <a:srgbClr val="FFFFFF"/>
                </a:highlight>
              </a:rPr>
              <a:t>riietusega seotud esemete õppimine</a:t>
            </a:r>
            <a:endParaRPr sz="2015">
              <a:highlight>
                <a:srgbClr val="FFFFFF"/>
              </a:highlight>
            </a:endParaRPr>
          </a:p>
          <a:p>
            <a:pPr marL="457200" lvl="0" indent="-356552" algn="l" rtl="0">
              <a:lnSpc>
                <a:spcPct val="150000"/>
              </a:lnSpc>
              <a:spcBef>
                <a:spcPts val="0"/>
              </a:spcBef>
              <a:spcAft>
                <a:spcPts val="0"/>
              </a:spcAft>
              <a:buSzPts val="2015"/>
              <a:buChar char="⎯"/>
            </a:pPr>
            <a:r>
              <a:rPr lang="en-US" sz="2015">
                <a:highlight>
                  <a:srgbClr val="FFFFFF"/>
                </a:highlight>
              </a:rPr>
              <a:t>Taaskasutus</a:t>
            </a:r>
            <a:endParaRPr sz="2015">
              <a:highlight>
                <a:srgbClr val="FFFFFF"/>
              </a:highlight>
            </a:endParaRPr>
          </a:p>
          <a:p>
            <a:pPr marL="457200" lvl="0" indent="-356552" algn="l" rtl="0">
              <a:lnSpc>
                <a:spcPct val="150000"/>
              </a:lnSpc>
              <a:spcBef>
                <a:spcPts val="0"/>
              </a:spcBef>
              <a:spcAft>
                <a:spcPts val="0"/>
              </a:spcAft>
              <a:buSzPts val="2015"/>
              <a:buChar char="⎯"/>
            </a:pPr>
            <a:r>
              <a:rPr lang="en-US" sz="2015">
                <a:highlight>
                  <a:srgbClr val="FFFFFF"/>
                </a:highlight>
              </a:rPr>
              <a:t>Hariv ja mänguline</a:t>
            </a:r>
            <a:endParaRPr sz="2015">
              <a:highlight>
                <a:srgbClr val="FFFFFF"/>
              </a:highlight>
            </a:endParaRPr>
          </a:p>
          <a:p>
            <a:pPr marL="457200" lvl="0" indent="-356552" algn="l" rtl="0">
              <a:lnSpc>
                <a:spcPct val="150000"/>
              </a:lnSpc>
              <a:spcBef>
                <a:spcPts val="0"/>
              </a:spcBef>
              <a:spcAft>
                <a:spcPts val="0"/>
              </a:spcAft>
              <a:buSzPts val="2015"/>
              <a:buChar char="⎯"/>
            </a:pPr>
            <a:r>
              <a:rPr lang="en-US" sz="2015">
                <a:highlight>
                  <a:srgbClr val="FFFFFF"/>
                </a:highlight>
              </a:rPr>
              <a:t>QR-kood </a:t>
            </a:r>
            <a:endParaRPr sz="2015">
              <a:highlight>
                <a:srgbClr val="FFFFFF"/>
              </a:highlight>
            </a:endParaRPr>
          </a:p>
          <a:p>
            <a:pPr marL="457200" lvl="0" indent="-356552" algn="l" rtl="0">
              <a:lnSpc>
                <a:spcPct val="150000"/>
              </a:lnSpc>
              <a:spcBef>
                <a:spcPts val="0"/>
              </a:spcBef>
              <a:spcAft>
                <a:spcPts val="0"/>
              </a:spcAft>
              <a:buSzPts val="2015"/>
              <a:buChar char="⎯"/>
            </a:pPr>
            <a:r>
              <a:rPr lang="en-US" sz="2015">
                <a:highlight>
                  <a:srgbClr val="FFFFFF"/>
                </a:highlight>
              </a:rPr>
              <a:t>Kasutajatega testitud. </a:t>
            </a:r>
            <a:endParaRPr sz="2015">
              <a:highlight>
                <a:srgbClr val="FFFFFF"/>
              </a:highlight>
            </a:endParaRPr>
          </a:p>
          <a:p>
            <a:pPr marL="0" lvl="0" indent="0" algn="l" rtl="0">
              <a:lnSpc>
                <a:spcPct val="150000"/>
              </a:lnSpc>
              <a:spcBef>
                <a:spcPts val="3000"/>
              </a:spcBef>
              <a:spcAft>
                <a:spcPts val="0"/>
              </a:spcAft>
              <a:buNone/>
            </a:pPr>
            <a:endParaRPr sz="2015">
              <a:highlight>
                <a:srgbClr val="FFFFFF"/>
              </a:highlight>
            </a:endParaRPr>
          </a:p>
          <a:p>
            <a:pPr marL="0" lvl="0" indent="0" algn="l" rtl="0">
              <a:lnSpc>
                <a:spcPct val="150000"/>
              </a:lnSpc>
              <a:spcBef>
                <a:spcPts val="3000"/>
              </a:spcBef>
              <a:spcAft>
                <a:spcPts val="0"/>
              </a:spcAft>
              <a:buNone/>
            </a:pPr>
            <a:endParaRPr sz="2015">
              <a:highlight>
                <a:srgbClr val="FFFFFF"/>
              </a:highlight>
            </a:endParaRPr>
          </a:p>
          <a:p>
            <a:pPr marL="0" lvl="0" indent="0" algn="l" rtl="0">
              <a:lnSpc>
                <a:spcPct val="95000"/>
              </a:lnSpc>
              <a:spcBef>
                <a:spcPts val="3000"/>
              </a:spcBef>
              <a:spcAft>
                <a:spcPts val="0"/>
              </a:spcAft>
              <a:buSzPts val="358"/>
              <a:buNone/>
            </a:pPr>
            <a:endParaRPr sz="2015">
              <a:solidFill>
                <a:srgbClr val="262262"/>
              </a:solidFill>
              <a:highlight>
                <a:srgbClr val="FFFFFF"/>
              </a:highlight>
            </a:endParaRPr>
          </a:p>
          <a:p>
            <a:pPr marL="0" lvl="0" indent="0" algn="l" rtl="0">
              <a:lnSpc>
                <a:spcPct val="95000"/>
              </a:lnSpc>
              <a:spcBef>
                <a:spcPts val="3000"/>
              </a:spcBef>
              <a:spcAft>
                <a:spcPts val="3000"/>
              </a:spcAft>
              <a:buSzPts val="358"/>
              <a:buNone/>
            </a:pPr>
            <a:endParaRPr sz="715">
              <a:solidFill>
                <a:srgbClr val="262262"/>
              </a:solidFill>
              <a:highlight>
                <a:srgbClr val="FFFFFF"/>
              </a:highlight>
              <a:latin typeface="Roboto"/>
              <a:ea typeface="Roboto"/>
              <a:cs typeface="Roboto"/>
              <a:sym typeface="Roboto"/>
            </a:endParaRPr>
          </a:p>
        </p:txBody>
      </p:sp>
      <p:pic>
        <p:nvPicPr>
          <p:cNvPr id="168" name="Google Shape;168;p32"/>
          <p:cNvPicPr preferRelativeResize="0"/>
          <p:nvPr/>
        </p:nvPicPr>
        <p:blipFill>
          <a:blip r:embed="rId3">
            <a:alphaModFix/>
          </a:blip>
          <a:stretch>
            <a:fillRect/>
          </a:stretch>
        </p:blipFill>
        <p:spPr>
          <a:xfrm>
            <a:off x="5286363" y="0"/>
            <a:ext cx="3857626"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628650" y="358675"/>
            <a:ext cx="7886700" cy="992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4000" b="1"/>
              <a:t>“NUMBRID, KUJUNDID JA MUUSIKA” KAVANDID</a:t>
            </a:r>
            <a:endParaRPr/>
          </a:p>
        </p:txBody>
      </p:sp>
      <p:sp>
        <p:nvSpPr>
          <p:cNvPr id="175" name="Google Shape;175;p33"/>
          <p:cNvSpPr txBox="1">
            <a:spLocks noGrp="1"/>
          </p:cNvSpPr>
          <p:nvPr>
            <p:ph type="body" idx="1"/>
          </p:nvPr>
        </p:nvSpPr>
        <p:spPr>
          <a:xfrm>
            <a:off x="628650" y="1596650"/>
            <a:ext cx="3179400" cy="26754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r>
              <a:rPr lang="en-US"/>
              <a:t>Matemaatika ja muusika vaheline seos</a:t>
            </a:r>
            <a:endParaRPr/>
          </a:p>
          <a:p>
            <a:pPr marL="0" lvl="0" indent="0" algn="l" rtl="0">
              <a:spcBef>
                <a:spcPts val="1200"/>
              </a:spcBef>
              <a:spcAft>
                <a:spcPts val="0"/>
              </a:spcAft>
              <a:buNone/>
            </a:pPr>
            <a:r>
              <a:rPr lang="en-US"/>
              <a:t>QR koodid</a:t>
            </a:r>
            <a:endParaRPr/>
          </a:p>
          <a:p>
            <a:pPr marL="0" lvl="0" indent="0" algn="l" rtl="0">
              <a:spcBef>
                <a:spcPts val="1200"/>
              </a:spcBef>
              <a:spcAft>
                <a:spcPts val="0"/>
              </a:spcAft>
              <a:buNone/>
            </a:pPr>
            <a:r>
              <a:rPr lang="en-US"/>
              <a:t>Erinevad kujundid</a:t>
            </a:r>
            <a:endParaRPr/>
          </a:p>
          <a:p>
            <a:pPr marL="0" lvl="0" indent="0" algn="l" rtl="0">
              <a:spcBef>
                <a:spcPts val="1200"/>
              </a:spcBef>
              <a:spcAft>
                <a:spcPts val="0"/>
              </a:spcAft>
              <a:buNone/>
            </a:pPr>
            <a:r>
              <a:rPr lang="en-US"/>
              <a:t>Ruumilised kujundid</a:t>
            </a:r>
            <a:endParaRPr/>
          </a:p>
        </p:txBody>
      </p:sp>
      <p:sp>
        <p:nvSpPr>
          <p:cNvPr id="176" name="Google Shape;176;p33"/>
          <p:cNvSpPr txBox="1">
            <a:spLocks noGrp="1"/>
          </p:cNvSpPr>
          <p:nvPr>
            <p:ph type="body" idx="2"/>
          </p:nvPr>
        </p:nvSpPr>
        <p:spPr>
          <a:xfrm>
            <a:off x="3869075" y="1596650"/>
            <a:ext cx="4646400" cy="26754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endParaRPr/>
          </a:p>
        </p:txBody>
      </p:sp>
      <p:pic>
        <p:nvPicPr>
          <p:cNvPr id="177" name="Google Shape;177;p33"/>
          <p:cNvPicPr preferRelativeResize="0"/>
          <p:nvPr/>
        </p:nvPicPr>
        <p:blipFill rotWithShape="1">
          <a:blip r:embed="rId3">
            <a:alphaModFix/>
          </a:blip>
          <a:srcRect l="14518" t="-970" r="3688" b="970"/>
          <a:stretch/>
        </p:blipFill>
        <p:spPr>
          <a:xfrm>
            <a:off x="3983700" y="1542350"/>
            <a:ext cx="2541224" cy="2839000"/>
          </a:xfrm>
          <a:prstGeom prst="rect">
            <a:avLst/>
          </a:prstGeom>
          <a:noFill/>
          <a:ln>
            <a:noFill/>
          </a:ln>
        </p:spPr>
      </p:pic>
      <p:pic>
        <p:nvPicPr>
          <p:cNvPr id="178" name="Google Shape;178;p33"/>
          <p:cNvPicPr preferRelativeResize="0"/>
          <p:nvPr/>
        </p:nvPicPr>
        <p:blipFill>
          <a:blip r:embed="rId4">
            <a:alphaModFix/>
          </a:blip>
          <a:stretch>
            <a:fillRect/>
          </a:stretch>
        </p:blipFill>
        <p:spPr>
          <a:xfrm>
            <a:off x="6524919" y="1542350"/>
            <a:ext cx="2129256" cy="2839000"/>
          </a:xfrm>
          <a:prstGeom prst="rect">
            <a:avLst/>
          </a:prstGeom>
          <a:noFill/>
          <a:ln>
            <a:noFill/>
          </a:ln>
        </p:spPr>
      </p:pic>
    </p:spTree>
  </p:cSld>
  <p:clrMapOvr>
    <a:masterClrMapping/>
  </p:clrMapOvr>
</p:sld>
</file>

<file path=ppt/theme/theme1.xml><?xml version="1.0" encoding="utf-8"?>
<a:theme xmlns:a="http://schemas.openxmlformats.org/drawingml/2006/main" name="TU white">
  <a:themeElements>
    <a:clrScheme name="TLÜ">
      <a:dk1>
        <a:srgbClr val="000000"/>
      </a:dk1>
      <a:lt1>
        <a:srgbClr val="FFFFFF"/>
      </a:lt1>
      <a:dk2>
        <a:srgbClr val="44546A"/>
      </a:dk2>
      <a:lt2>
        <a:srgbClr val="E7E6E6"/>
      </a:lt2>
      <a:accent1>
        <a:srgbClr val="DB224C"/>
      </a:accent1>
      <a:accent2>
        <a:srgbClr val="7AD2C6"/>
      </a:accent2>
      <a:accent3>
        <a:srgbClr val="F99E3B"/>
      </a:accent3>
      <a:accent4>
        <a:srgbClr val="B691D3"/>
      </a:accent4>
      <a:accent5>
        <a:srgbClr val="DBC7B6"/>
      </a:accent5>
      <a:accent6>
        <a:srgbClr val="67D4EC"/>
      </a:accent6>
      <a:hlink>
        <a:srgbClr val="DB224C"/>
      </a:hlink>
      <a:folHlink>
        <a:srgbClr val="9414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Ekraaniseanss (16:9)</PresentationFormat>
  <Paragraphs>58</Paragraphs>
  <Slides>12</Slides>
  <Notes>12</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12</vt:i4>
      </vt:variant>
    </vt:vector>
  </HeadingPairs>
  <TitlesOfParts>
    <vt:vector size="19" baseType="lpstr">
      <vt:lpstr>Calibri</vt:lpstr>
      <vt:lpstr>Century Gothic</vt:lpstr>
      <vt:lpstr>Cambria Math</vt:lpstr>
      <vt:lpstr>Times New Roman</vt:lpstr>
      <vt:lpstr>Roboto</vt:lpstr>
      <vt:lpstr>Arial</vt:lpstr>
      <vt:lpstr>TU white</vt:lpstr>
      <vt:lpstr>KAASAV ELU  2023</vt:lpstr>
      <vt:lpstr>OSALEJAD</vt:lpstr>
      <vt:lpstr>PROBLEEM</vt:lpstr>
      <vt:lpstr>EESMÄRK</vt:lpstr>
      <vt:lpstr>TEADUSPÕHISUS </vt:lpstr>
      <vt:lpstr>PUSLE  KAVAND</vt:lpstr>
      <vt:lpstr>PUSLE </vt:lpstr>
      <vt:lpstr>KUBUJUSS</vt:lpstr>
      <vt:lpstr>“NUMBRID, KUJUNDID JA MUUSIKA” KAVANDID</vt:lpstr>
      <vt:lpstr>PILT RAAMATUST</vt:lpstr>
      <vt:lpstr>LAUAMÄNG “LEIA PAARILINE”</vt:lpstr>
      <vt:lpstr>TÄNUD KUULAMAST!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KAASAV ELU  2023</dc:title>
  <dc:creator>Tiia</dc:creator>
  <cp:lastModifiedBy>Ants Artla</cp:lastModifiedBy>
  <cp:revision>1</cp:revision>
  <dcterms:modified xsi:type="dcterms:W3CDTF">2024-01-10T09:31:29Z</dcterms:modified>
</cp:coreProperties>
</file>