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  <p:sldMasterId id="2147483711" r:id="rId3"/>
  </p:sldMasterIdLst>
  <p:notesMasterIdLst>
    <p:notesMasterId r:id="rId11"/>
  </p:notesMasterIdLst>
  <p:sldIdLst>
    <p:sldId id="256" r:id="rId4"/>
    <p:sldId id="263" r:id="rId5"/>
    <p:sldId id="271" r:id="rId6"/>
    <p:sldId id="270" r:id="rId7"/>
    <p:sldId id="269" r:id="rId8"/>
    <p:sldId id="299" r:id="rId9"/>
    <p:sldId id="298" r:id="rId10"/>
  </p:sldIdLst>
  <p:sldSz cx="9144000" cy="5143500" type="screen16x9"/>
  <p:notesSz cx="6858000" cy="9144000"/>
  <p:defaultTextStyle>
    <a:defPPr>
      <a:defRPr lang="en-US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95"/>
    <p:restoredTop sz="71233" autoAdjust="0"/>
  </p:normalViewPr>
  <p:slideViewPr>
    <p:cSldViewPr snapToGrid="0" snapToObjects="1">
      <p:cViewPr varScale="1">
        <p:scale>
          <a:sx n="81" d="100"/>
          <a:sy n="81" d="100"/>
        </p:scale>
        <p:origin x="10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66C6C-21AF-CE4F-B61A-C4581B4FF8E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EE674-6D5A-434B-B0C3-94E05F29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0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EE674-6D5A-434B-B0C3-94E05F293F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Üliõpilaste eesmärk on luua, testida ja kirjeldada kogukondadele töövahendit (mudelit), kuidas juhtimisõigusega kogukonnaliikmete abil saaks hoida kohalike (sh vanemate) inimeste autojuhtimisoskusi muutuvas liiklusolus ning kui juhil on vähenenud enesekindlus.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EE674-6D5A-434B-B0C3-94E05F293F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05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t-E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Meie roll projekti eesmärkide saavutamisel on saada kogemusi, hinnata vanemaealiste liiklejate juhtimisoskust ja luua selle kaudu toimiv mudel, mida edaspidi kogukonnale tutvustada ja rakendada. </a:t>
            </a:r>
            <a:endParaRPr lang="et-EE" b="0" dirty="0">
              <a:effectLst/>
            </a:endParaRPr>
          </a:p>
          <a:p>
            <a:br>
              <a:rPr lang="et-EE" dirty="0"/>
            </a:b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EE674-6D5A-434B-B0C3-94E05F293F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60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t-E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Vabatahtlike vanemaealiste juhtimisõigustega autojuhtide leidmine, läbi positiivse projekti tutvustamise ja kommunikatsiooni. </a:t>
            </a:r>
            <a:endParaRPr lang="et-EE" b="0" dirty="0">
              <a:effectLst/>
            </a:endParaRPr>
          </a:p>
          <a:p>
            <a:pPr rtl="0"/>
            <a:r>
              <a:rPr lang="et-E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Leitud juhtidega nende igapäevase marsruudi läbimine, sealjuures jälgida ja vajadusel suunata ( järgmisel sõidul). Sõidukogemuste analüüs ja mudeli loomine. </a:t>
            </a:r>
            <a:endParaRPr lang="et-EE" b="0" dirty="0">
              <a:effectLst/>
            </a:endParaRPr>
          </a:p>
          <a:p>
            <a:pPr rtl="0"/>
            <a:r>
              <a:rPr lang="et-E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Mudeli tutvustamine kogukonnale. Mudel, mida kõik kogukonna liikmed kasutavad. </a:t>
            </a:r>
            <a:endParaRPr lang="et-EE" b="0" dirty="0">
              <a:effectLst/>
            </a:endParaRPr>
          </a:p>
          <a:p>
            <a:br>
              <a:rPr lang="et-EE" dirty="0"/>
            </a:b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EE674-6D5A-434B-B0C3-94E05F293F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9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EE674-6D5A-434B-B0C3-94E05F293F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03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</p:spPr>
        <p:txBody>
          <a:bodyPr anchor="b"/>
          <a:lstStyle>
            <a:lvl1pPr algn="l">
              <a:defRPr sz="8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6771" y="2855940"/>
            <a:ext cx="7772400" cy="932999"/>
          </a:xfrm>
        </p:spPr>
        <p:txBody>
          <a:bodyPr>
            <a:normAutofit/>
          </a:bodyPr>
          <a:lstStyle>
            <a:lvl1pPr marL="0" indent="0" algn="l">
              <a:buNone/>
              <a:defRPr sz="2000" cap="small" spc="3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Name</a:t>
            </a:r>
          </a:p>
          <a:p>
            <a:r>
              <a:rPr lang="en-US" dirty="0" err="1"/>
              <a:t>xx.xx.xxxx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5040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80FEC02-1809-7749-96B0-5FD11BABA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2352"/>
            <a:ext cx="7886700" cy="903793"/>
          </a:xfrm>
        </p:spPr>
        <p:txBody>
          <a:bodyPr anchor="ctr"/>
          <a:lstStyle>
            <a:lvl1pPr>
              <a:lnSpc>
                <a:spcPts val="4500"/>
              </a:lnSpc>
              <a:defRPr sz="40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CFF27F-12AE-BA4B-B175-D9294B0A0DB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1596661"/>
            <a:ext cx="38862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1440000" indent="-360000">
              <a:spcBef>
                <a:spcPts val="600"/>
              </a:spcBef>
              <a:defRPr sz="14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4AC048-D64E-424F-B2AC-303F440B9D5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629150" y="1596661"/>
            <a:ext cx="38862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1440000" indent="-360000">
              <a:spcBef>
                <a:spcPts val="600"/>
              </a:spcBef>
              <a:defRPr sz="14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364222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2BE05F-B211-F843-AE78-6D064C9AA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681" y="1312415"/>
            <a:ext cx="5175630" cy="2162989"/>
          </a:xfrm>
        </p:spPr>
        <p:txBody>
          <a:bodyPr anchor="ctr">
            <a:noAutofit/>
          </a:bodyPr>
          <a:lstStyle>
            <a:lvl1pPr marL="360000" indent="-360000">
              <a:spcBef>
                <a:spcPts val="1200"/>
              </a:spcBef>
              <a:defRPr sz="3200"/>
            </a:lvl1pPr>
            <a:lvl2pPr marL="720000" indent="-360000">
              <a:spcBef>
                <a:spcPts val="600"/>
              </a:spcBef>
              <a:defRPr sz="2800"/>
            </a:lvl2pPr>
            <a:lvl3pPr marL="1080000" indent="-360000">
              <a:spcBef>
                <a:spcPts val="600"/>
              </a:spcBef>
              <a:defRPr sz="2000"/>
            </a:lvl3pPr>
            <a:lvl4pPr marL="1440000" indent="-360000">
              <a:spcBef>
                <a:spcPts val="600"/>
              </a:spcBef>
              <a:defRPr sz="1800"/>
            </a:lvl4pPr>
            <a:lvl5pPr marL="360000" indent="-360000">
              <a:spcBef>
                <a:spcPts val="1800"/>
              </a:spcBef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EE132A-F39B-5240-9954-5ED760253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9626" y="37071"/>
            <a:ext cx="2411413" cy="5226051"/>
          </a:xfrm>
        </p:spPr>
        <p:txBody>
          <a:bodyPr>
            <a:noAutofit/>
          </a:bodyPr>
          <a:lstStyle>
            <a:lvl1pPr marL="0" indent="0">
              <a:buNone/>
              <a:defRPr sz="344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6210757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ea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0411D68-A925-D742-A7C6-189069ABA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55912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BBFC2A7-B2E6-0542-AA7A-131B07F9FE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90119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03E08-B499-A147-9166-523ECC573927}"/>
              </a:ext>
            </a:extLst>
          </p:cNvPr>
          <p:cNvSpPr/>
          <p:nvPr userDrawn="1"/>
        </p:nvSpPr>
        <p:spPr>
          <a:xfrm>
            <a:off x="724326" y="512956"/>
            <a:ext cx="2163763" cy="2163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EB7468-93CF-D84D-B3CE-649E11BA2B8B}"/>
              </a:ext>
            </a:extLst>
          </p:cNvPr>
          <p:cNvSpPr txBox="1"/>
          <p:nvPr userDrawn="1"/>
        </p:nvSpPr>
        <p:spPr>
          <a:xfrm>
            <a:off x="802383" y="486841"/>
            <a:ext cx="925261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</a:rPr>
              <a:t>1.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0C83FA3-310A-764D-8642-5238B8ADD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68" y="2785700"/>
            <a:ext cx="7698707" cy="1450046"/>
          </a:xfrm>
        </p:spPr>
        <p:txBody>
          <a:bodyPr>
            <a:no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44FD74-95ED-9F49-A2C5-6DB132B58B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312" y="1645017"/>
            <a:ext cx="2048635" cy="982274"/>
          </a:xfrm>
        </p:spPr>
        <p:txBody>
          <a:bodyPr anchor="b">
            <a:normAutofit/>
          </a:bodyPr>
          <a:lstStyle>
            <a:lvl1pPr marL="0" indent="0">
              <a:buNone/>
              <a:defRPr sz="2800" cap="all" spc="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43145282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e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0411D68-A925-D742-A7C6-189069ABA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55912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BBFC2A7-B2E6-0542-AA7A-131B07F9FE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4326" y="512955"/>
            <a:ext cx="2163763" cy="2163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03E08-B499-A147-9166-523ECC573927}"/>
              </a:ext>
            </a:extLst>
          </p:cNvPr>
          <p:cNvSpPr/>
          <p:nvPr userDrawn="1"/>
        </p:nvSpPr>
        <p:spPr>
          <a:xfrm>
            <a:off x="3490119" y="512956"/>
            <a:ext cx="2163763" cy="2163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EB7468-93CF-D84D-B3CE-649E11BA2B8B}"/>
              </a:ext>
            </a:extLst>
          </p:cNvPr>
          <p:cNvSpPr txBox="1"/>
          <p:nvPr userDrawn="1"/>
        </p:nvSpPr>
        <p:spPr>
          <a:xfrm>
            <a:off x="3568176" y="486841"/>
            <a:ext cx="925261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</a:rPr>
              <a:t>2.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772B2BA-FA92-974D-94AB-F19AFDBD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68" y="2785700"/>
            <a:ext cx="7698707" cy="1450046"/>
          </a:xfrm>
        </p:spPr>
        <p:txBody>
          <a:bodyPr>
            <a:no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DCE70C9B-E228-844F-91EA-BE96355CD0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46003" y="1645017"/>
            <a:ext cx="2048635" cy="982274"/>
          </a:xfrm>
        </p:spPr>
        <p:txBody>
          <a:bodyPr anchor="b">
            <a:normAutofit/>
          </a:bodyPr>
          <a:lstStyle>
            <a:lvl1pPr marL="0" indent="0">
              <a:buNone/>
              <a:defRPr sz="2800" cap="all" spc="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57875736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ea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0411D68-A925-D742-A7C6-189069ABA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3901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BBFC2A7-B2E6-0542-AA7A-131B07F9FE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90119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03E08-B499-A147-9166-523ECC573927}"/>
              </a:ext>
            </a:extLst>
          </p:cNvPr>
          <p:cNvSpPr/>
          <p:nvPr userDrawn="1"/>
        </p:nvSpPr>
        <p:spPr>
          <a:xfrm>
            <a:off x="6256337" y="512956"/>
            <a:ext cx="2163763" cy="2163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EB7468-93CF-D84D-B3CE-649E11BA2B8B}"/>
              </a:ext>
            </a:extLst>
          </p:cNvPr>
          <p:cNvSpPr txBox="1"/>
          <p:nvPr userDrawn="1"/>
        </p:nvSpPr>
        <p:spPr>
          <a:xfrm>
            <a:off x="6334394" y="486841"/>
            <a:ext cx="925261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</a:rPr>
              <a:t>3.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8ADF582-B539-5340-BC5A-D0C559B21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68" y="2785700"/>
            <a:ext cx="7698707" cy="1450046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ECBC7771-12D3-EE43-9EAF-0D2D545D75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13900" y="1645017"/>
            <a:ext cx="2048635" cy="982274"/>
          </a:xfrm>
        </p:spPr>
        <p:txBody>
          <a:bodyPr anchor="b">
            <a:normAutofit/>
          </a:bodyPr>
          <a:lstStyle>
            <a:lvl1pPr marL="0" indent="0">
              <a:buNone/>
              <a:defRPr sz="2800" cap="all" spc="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34357343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382CE2D-304F-9149-82E2-47D9E49D2F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40884" y="-947852"/>
            <a:ext cx="6861988" cy="6861988"/>
          </a:xfrm>
          <a:prstGeom prst="ellipse">
            <a:avLst/>
          </a:prstGeom>
        </p:spPr>
        <p:txBody>
          <a:bodyPr anchor="ctr"/>
          <a:lstStyle/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AC6A14-376C-C446-8B87-4EFE082B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1910"/>
            <a:ext cx="3854142" cy="1202948"/>
          </a:xfrm>
        </p:spPr>
        <p:txBody>
          <a:bodyPr anchor="b"/>
          <a:lstStyle>
            <a:lvl1pPr>
              <a:lnSpc>
                <a:spcPct val="100000"/>
              </a:lnSpc>
              <a:defRPr sz="28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86D433-0371-3848-87B5-B0BFBA9D0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27211"/>
            <a:ext cx="3880626" cy="1477884"/>
          </a:xfrm>
        </p:spPr>
        <p:txBody>
          <a:bodyPr>
            <a:normAutofit/>
          </a:bodyPr>
          <a:lstStyle>
            <a:lvl1pPr marL="360000" indent="-360000">
              <a:lnSpc>
                <a:spcPct val="100000"/>
              </a:lnSpc>
              <a:spcBef>
                <a:spcPts val="1200"/>
              </a:spcBef>
              <a:defRPr sz="2000"/>
            </a:lvl1pPr>
            <a:lvl2pPr marL="720000" indent="-360000">
              <a:lnSpc>
                <a:spcPct val="100000"/>
              </a:lnSpc>
              <a:spcBef>
                <a:spcPts val="600"/>
              </a:spcBef>
              <a:defRPr sz="1800"/>
            </a:lvl2pPr>
            <a:lvl3pPr marL="1080000" indent="-360000">
              <a:lnSpc>
                <a:spcPct val="100000"/>
              </a:lnSpc>
              <a:spcBef>
                <a:spcPts val="600"/>
              </a:spcBef>
              <a:defRPr sz="14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5979615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382CE2D-304F-9149-82E2-47D9E49D2F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40884" y="-947852"/>
            <a:ext cx="6861988" cy="6861988"/>
          </a:xfrm>
          <a:prstGeom prst="ellipse">
            <a:avLst/>
          </a:prstGeom>
        </p:spPr>
        <p:txBody>
          <a:bodyPr anchor="ctr"/>
          <a:lstStyle/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3466BC-8726-9243-AE70-9A5455155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2362"/>
            <a:ext cx="3880626" cy="2163769"/>
          </a:xfrm>
        </p:spPr>
        <p:txBody>
          <a:bodyPr anchor="ctr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8202185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1AC6A14-376C-C446-8B87-4EFE082B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1910"/>
            <a:ext cx="3854142" cy="1202948"/>
          </a:xfrm>
        </p:spPr>
        <p:txBody>
          <a:bodyPr anchor="b"/>
          <a:lstStyle>
            <a:lvl1pPr>
              <a:lnSpc>
                <a:spcPct val="100000"/>
              </a:lnSpc>
              <a:defRPr sz="28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B31A2-CE5B-0A47-811B-E0493968AC5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40325" y="0"/>
            <a:ext cx="4003675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41288BB-31D0-9548-B414-B59013FA4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27211"/>
            <a:ext cx="3880626" cy="1477884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000"/>
            </a:lvl1pPr>
            <a:lvl2pPr marL="720000" indent="-360000">
              <a:spcBef>
                <a:spcPts val="600"/>
              </a:spcBef>
              <a:defRPr sz="1800"/>
            </a:lvl2pPr>
            <a:lvl3pPr marL="1080000" indent="-360000">
              <a:spcBef>
                <a:spcPts val="600"/>
              </a:spcBef>
              <a:defRPr sz="14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7279670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5E208C4-74C9-2B43-B563-BE35E4B4EB0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40325" y="0"/>
            <a:ext cx="4003675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1E3ABD-0936-6540-A8DA-FEE95FDDF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2362"/>
            <a:ext cx="3880626" cy="2163769"/>
          </a:xfrm>
        </p:spPr>
        <p:txBody>
          <a:bodyPr anchor="ctr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6172345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382CE2D-304F-9149-82E2-47D9E49D2F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1016" y="941833"/>
            <a:ext cx="3044825" cy="3044825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22CDAE-E1B2-9541-9090-942F619A5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344" y="1382360"/>
            <a:ext cx="4502267" cy="2163769"/>
          </a:xfrm>
        </p:spPr>
        <p:txBody>
          <a:bodyPr anchor="ctr"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31585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98042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CA81231E-3666-754D-AB7C-7538CD6C21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0469" y="4482790"/>
            <a:ext cx="5586761" cy="311887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buNone/>
              <a:defRPr sz="20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75A60D-22EF-AC46-9BF3-1EACEA93FED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46772" y="534911"/>
            <a:ext cx="7850458" cy="3613343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9817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D359F-EE21-164F-AC8A-D535720EE1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502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255830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C03F5A7-CFE5-7040-89A1-5DE6D66B75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46834" y="682197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E5413608-A8E0-2D42-A568-C682FF16B2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83015" y="682197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1FED77D-2D4A-E240-AEE2-9F3776380B3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819196" y="682197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2431A367-FA51-F04C-B377-92A2DD8705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179612" y="2579519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355378B0-71AC-2A4A-9225-B34E8996544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15793" y="2579519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9EFE8B15-6449-8944-A9F2-61AD881B79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51974" y="2579519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E795117-6E23-B945-814E-FA7DE297B5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1554" y="1756717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B8C03DD4-5C0A-9A45-8DEB-DF492152DB6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68053" y="1756717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FFBB8B7-3183-6346-893C-BDF51509C26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14553" y="1756717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D2512398-73C0-924B-8FE8-ABA50E3A3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65483" y="3618175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81309928-2353-4E4D-8030-9E2CA6E8319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11982" y="3618175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F0CAE4AF-7BB9-4248-8983-2157E9967F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58482" y="3618175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</p:spTree>
    <p:extLst>
      <p:ext uri="{BB962C8B-B14F-4D97-AF65-F5344CB8AC3E}">
        <p14:creationId xmlns:p14="http://schemas.microsoft.com/office/powerpoint/2010/main" val="116723531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9BB3227-D4C0-2C42-9753-7E3B0BA89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</p:spPr>
        <p:txBody>
          <a:bodyPr anchor="b"/>
          <a:lstStyle>
            <a:lvl1pPr algn="l">
              <a:defRPr sz="8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115E7EE-30E6-9A48-B389-C695DC7045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6771" y="2855940"/>
            <a:ext cx="7772400" cy="932999"/>
          </a:xfrm>
        </p:spPr>
        <p:txBody>
          <a:bodyPr>
            <a:normAutofit/>
          </a:bodyPr>
          <a:lstStyle>
            <a:lvl1pPr marL="0" indent="0" algn="l">
              <a:buNone/>
              <a:defRPr sz="2000" cap="small" spc="3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Name</a:t>
            </a:r>
          </a:p>
          <a:p>
            <a:r>
              <a:rPr lang="en-US" dirty="0" err="1"/>
              <a:t>xx.xx.xxxx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22077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84035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>
            <a:lvl1pPr>
              <a:lnSpc>
                <a:spcPts val="47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512333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</p:spPr>
        <p:txBody>
          <a:bodyPr anchor="ctr"/>
          <a:lstStyle/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EAF9FE-AF81-4B4E-B584-62761FEEC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6571208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</p:spPr>
        <p:txBody>
          <a:bodyPr anchor="ctr"/>
          <a:lstStyle>
            <a:lvl1pPr>
              <a:lnSpc>
                <a:spcPts val="45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0CA4C54-9693-AA4D-85D3-5ABB9B526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0336363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89CE679-9735-6842-B5FA-84D639757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1271238"/>
            <a:ext cx="5925436" cy="2371733"/>
          </a:xfrm>
        </p:spPr>
        <p:txBody>
          <a:bodyPr anchor="ctr">
            <a:no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921298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>
            <a:lvl1pPr>
              <a:lnSpc>
                <a:spcPts val="47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98072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1020"/>
            <a:ext cx="7886700" cy="903793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A17374-4341-444B-B28B-45EEF8335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7516440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6212"/>
            <a:ext cx="7886700" cy="903793"/>
          </a:xfrm>
        </p:spPr>
        <p:txBody>
          <a:bodyPr anchor="ctr"/>
          <a:lstStyle>
            <a:lvl1pPr>
              <a:lnSpc>
                <a:spcPts val="4500"/>
              </a:lnSpc>
              <a:defRPr sz="40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41461C-5F22-6541-9A0E-179298356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157590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935692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E48C068-0E49-2F41-A2F3-EC8503988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</p:spPr>
        <p:txBody>
          <a:bodyPr anchor="b"/>
          <a:lstStyle>
            <a:lvl1pPr algn="l">
              <a:defRPr sz="8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B9BF818-B4DB-0B4F-973E-7CB2886878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6771" y="2855940"/>
            <a:ext cx="7772400" cy="932999"/>
          </a:xfrm>
        </p:spPr>
        <p:txBody>
          <a:bodyPr>
            <a:normAutofit/>
          </a:bodyPr>
          <a:lstStyle>
            <a:lvl1pPr marL="0" indent="0" algn="l">
              <a:buNone/>
              <a:defRPr sz="2000" cap="small" spc="3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Name</a:t>
            </a:r>
          </a:p>
          <a:p>
            <a:r>
              <a:rPr lang="en-US" dirty="0" err="1"/>
              <a:t>xx.xx.xxxx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9481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02335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>
            <a:lvl1pPr>
              <a:lnSpc>
                <a:spcPts val="47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313911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</p:spPr>
        <p:txBody>
          <a:bodyPr anchor="ctr"/>
          <a:lstStyle/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802701-6F69-934D-911A-86EC24CA2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6567293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</p:spPr>
        <p:txBody>
          <a:bodyPr anchor="ctr"/>
          <a:lstStyle>
            <a:lvl1pPr>
              <a:lnSpc>
                <a:spcPts val="45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4FA069-5B31-C34B-969B-D44B3DD8B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3650598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08D10C-B746-3B4A-97F7-CB4C7873D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1271238"/>
            <a:ext cx="5925436" cy="2371733"/>
          </a:xfrm>
        </p:spPr>
        <p:txBody>
          <a:bodyPr anchor="ctr">
            <a:no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7697987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1020"/>
            <a:ext cx="7886700" cy="903793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389D3A-7B0E-374E-BCEA-DF0485229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661021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</p:spPr>
        <p:txBody>
          <a:bodyPr anchor="ctr"/>
          <a:lstStyle/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0BCD5A-4C83-0743-B93B-4CA888170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43373267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6212"/>
            <a:ext cx="7886700" cy="903793"/>
          </a:xfrm>
        </p:spPr>
        <p:txBody>
          <a:bodyPr/>
          <a:lstStyle>
            <a:lvl1pPr>
              <a:lnSpc>
                <a:spcPts val="4500"/>
              </a:lnSpc>
              <a:defRPr sz="40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5C62D8-0480-1A41-AA08-C7D460212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0368004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70122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</p:spPr>
        <p:txBody>
          <a:bodyPr anchor="ctr"/>
          <a:lstStyle>
            <a:lvl1pPr>
              <a:lnSpc>
                <a:spcPts val="45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2B28E7-C6EE-5C49-803A-1DB9D0C86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6850517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DE32900-A80D-F241-A9FA-1E3B4BF5A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1271238"/>
            <a:ext cx="5925436" cy="2371733"/>
          </a:xfrm>
        </p:spPr>
        <p:txBody>
          <a:bodyPr anchor="ctr">
            <a:no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3584644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85375"/>
            <a:ext cx="7886700" cy="903793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071103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2352"/>
            <a:ext cx="7886700" cy="903793"/>
          </a:xfrm>
        </p:spPr>
        <p:txBody>
          <a:bodyPr anchor="ctr"/>
          <a:lstStyle>
            <a:lvl1pPr>
              <a:lnSpc>
                <a:spcPts val="4500"/>
              </a:lnSpc>
              <a:defRPr sz="40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C49621-7181-F043-855C-9F06CCF02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88803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85375"/>
            <a:ext cx="7886700" cy="903793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EA742FB-2B5B-484F-89AF-A254290026B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1596661"/>
            <a:ext cx="38862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1440000" indent="-360000">
              <a:spcBef>
                <a:spcPts val="600"/>
              </a:spcBef>
              <a:defRPr sz="14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B0C728-7F65-7F43-A7C1-81C8A89F22B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629150" y="1596661"/>
            <a:ext cx="38862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1440000" indent="-360000">
              <a:spcBef>
                <a:spcPts val="600"/>
              </a:spcBef>
              <a:defRPr sz="14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914780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3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97450"/>
            <a:ext cx="7886700" cy="9037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2FFB9E-7099-8044-A4B0-8B18F75DE72E}"/>
              </a:ext>
            </a:extLst>
          </p:cNvPr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>
            <a:off x="598319" y="4338769"/>
            <a:ext cx="2081823" cy="42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21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0" r:id="rId3"/>
    <p:sldLayoutId id="2147483672" r:id="rId4"/>
    <p:sldLayoutId id="2147483673" r:id="rId5"/>
    <p:sldLayoutId id="2147483674" r:id="rId6"/>
    <p:sldLayoutId id="2147483662" r:id="rId7"/>
    <p:sldLayoutId id="2147483671" r:id="rId8"/>
    <p:sldLayoutId id="2147483664" r:id="rId9"/>
    <p:sldLayoutId id="2147483675" r:id="rId10"/>
    <p:sldLayoutId id="2147483676" r:id="rId11"/>
    <p:sldLayoutId id="2147483667" r:id="rId12"/>
    <p:sldLayoutId id="2147483677" r:id="rId13"/>
    <p:sldLayoutId id="2147483678" r:id="rId14"/>
    <p:sldLayoutId id="2147483680" r:id="rId15"/>
    <p:sldLayoutId id="2147483681" r:id="rId16"/>
    <p:sldLayoutId id="2147483682" r:id="rId17"/>
    <p:sldLayoutId id="2147483683" r:id="rId18"/>
    <p:sldLayoutId id="2147483679" r:id="rId19"/>
    <p:sldLayoutId id="2147483684" r:id="rId20"/>
    <p:sldLayoutId id="2147483685" r:id="rId21"/>
    <p:sldLayoutId id="2147483686" r:id="rId22"/>
    <p:sldLayoutId id="2147483687" r:id="rId23"/>
  </p:sldLayoutIdLst>
  <p:transition>
    <p:fade/>
  </p:transition>
  <p:txStyles>
    <p:titleStyle>
      <a:lvl1pPr algn="l" defTabSz="685800" rtl="0" eaLnBrk="1" latinLnBrk="0" hangingPunct="1">
        <a:lnSpc>
          <a:spcPct val="53000"/>
        </a:lnSpc>
        <a:spcBef>
          <a:spcPct val="0"/>
        </a:spcBef>
        <a:buNone/>
        <a:defRPr sz="6000" b="0" i="1" kern="1200" cap="all" spc="-100" baseline="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279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Font typeface="Cambria Math" panose="02040503050406030204" pitchFamily="18" charset="0"/>
        <a:buChar char="⎯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mbria Math" panose="02040503050406030204" pitchFamily="18" charset="0"/>
        <a:buChar char="⎯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mbria Math" panose="02040503050406030204" pitchFamily="18" charset="0"/>
        <a:buChar char="⎯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59235"/>
            <a:ext cx="7886700" cy="903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2FFB9E-7099-8044-A4B0-8B18F75DE72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98319" y="4338769"/>
            <a:ext cx="2081823" cy="42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08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710" r:id="rId9"/>
  </p:sldLayoutIdLst>
  <p:transition>
    <p:fade/>
  </p:transition>
  <p:txStyles>
    <p:titleStyle>
      <a:lvl1pPr algn="l" defTabSz="685800" rtl="0" eaLnBrk="1" latinLnBrk="0" hangingPunct="1">
        <a:lnSpc>
          <a:spcPct val="53000"/>
        </a:lnSpc>
        <a:spcBef>
          <a:spcPct val="0"/>
        </a:spcBef>
        <a:buNone/>
        <a:defRPr sz="6000" b="0" i="1" kern="1200" cap="all" spc="-100" baseline="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279450" algn="l" defTabSz="685800" rtl="0" eaLnBrk="1" latinLnBrk="0" hangingPunct="1">
        <a:lnSpc>
          <a:spcPct val="90000"/>
        </a:lnSpc>
        <a:spcBef>
          <a:spcPts val="750"/>
        </a:spcBef>
        <a:buClr>
          <a:schemeClr val="tx1"/>
        </a:buClr>
        <a:buFont typeface="Cambria Math" panose="02040503050406030204" pitchFamily="18" charset="0"/>
        <a:buChar char="⎯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59235"/>
            <a:ext cx="7886700" cy="903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2FFB9E-7099-8044-A4B0-8B18F75DE72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98321" y="4338769"/>
            <a:ext cx="2081818" cy="42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407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transition>
    <p:fade/>
  </p:transition>
  <p:txStyles>
    <p:titleStyle>
      <a:lvl1pPr algn="l" defTabSz="685800" rtl="0" eaLnBrk="1" latinLnBrk="0" hangingPunct="1">
        <a:lnSpc>
          <a:spcPct val="53000"/>
        </a:lnSpc>
        <a:spcBef>
          <a:spcPct val="0"/>
        </a:spcBef>
        <a:buNone/>
        <a:defRPr sz="6000" b="0" i="1" kern="1200" cap="all" spc="-100" baseline="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279450" algn="l" defTabSz="685800" rtl="0" eaLnBrk="1" latinLnBrk="0" hangingPunct="1">
        <a:lnSpc>
          <a:spcPct val="90000"/>
        </a:lnSpc>
        <a:spcBef>
          <a:spcPts val="750"/>
        </a:spcBef>
        <a:buClr>
          <a:schemeClr val="tx1"/>
        </a:buClr>
        <a:buFont typeface="Cambria Math" panose="02040503050406030204" pitchFamily="18" charset="0"/>
        <a:buChar char="⎯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19903-FE2C-2643-BCFF-224F13AA1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771" y="1224249"/>
            <a:ext cx="7772400" cy="1518952"/>
          </a:xfrm>
        </p:spPr>
        <p:txBody>
          <a:bodyPr/>
          <a:lstStyle/>
          <a:p>
            <a:r>
              <a:rPr lang="et-EE" sz="4800" dirty="0"/>
              <a:t>Mudel kogukondadele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C2A25-2DE6-7240-8F29-A9CC2139E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770" y="2855940"/>
            <a:ext cx="8148438" cy="932999"/>
          </a:xfrm>
        </p:spPr>
        <p:txBody>
          <a:bodyPr>
            <a:normAutofit/>
          </a:bodyPr>
          <a:lstStyle/>
          <a:p>
            <a:r>
              <a:rPr lang="et-EE" sz="1600" dirty="0"/>
              <a:t>Liana, Isabella, Carmen, Merilin M, Elery, Merilin A</a:t>
            </a:r>
            <a:endParaRPr lang="en-US" sz="1600" dirty="0"/>
          </a:p>
          <a:p>
            <a:r>
              <a:rPr lang="et-EE" sz="1600" dirty="0"/>
              <a:t>25</a:t>
            </a:r>
            <a:r>
              <a:rPr lang="en-US" sz="1600" dirty="0"/>
              <a:t>.</a:t>
            </a:r>
            <a:r>
              <a:rPr lang="et-EE" sz="1600" dirty="0"/>
              <a:t>03</a:t>
            </a:r>
            <a:r>
              <a:rPr lang="en-US" sz="1600" dirty="0"/>
              <a:t>.</a:t>
            </a:r>
            <a:r>
              <a:rPr lang="et-EE" sz="1600" dirty="0"/>
              <a:t>2024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742465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56D1F-137F-E848-B390-0ADA0F1FA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093" y="956930"/>
            <a:ext cx="7237227" cy="3026735"/>
          </a:xfrm>
        </p:spPr>
        <p:txBody>
          <a:bodyPr/>
          <a:lstStyle/>
          <a:p>
            <a:r>
              <a:rPr lang="et-EE" dirty="0"/>
              <a:t>Autojuhtimisoskuse toetamise mudel</a:t>
            </a:r>
            <a:br>
              <a:rPr lang="et-EE" dirty="0"/>
            </a:br>
            <a:r>
              <a:rPr lang="et-EE" dirty="0"/>
              <a:t>kogukondadele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2604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523CB-8A76-8643-82D1-33B470E03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1271238"/>
            <a:ext cx="5925436" cy="2371733"/>
          </a:xfrm>
        </p:spPr>
        <p:txBody>
          <a:bodyPr/>
          <a:lstStyle/>
          <a:p>
            <a:pPr marL="0" indent="0">
              <a:buNone/>
            </a:pPr>
            <a:r>
              <a:rPr lang="et-EE" dirty="0"/>
              <a:t>EESMÄRK: </a:t>
            </a:r>
          </a:p>
          <a:p>
            <a:r>
              <a:rPr lang="et-EE" sz="2000" dirty="0"/>
              <a:t>LUUA</a:t>
            </a:r>
          </a:p>
          <a:p>
            <a:r>
              <a:rPr lang="et-EE" sz="2000" dirty="0"/>
              <a:t>TOETADA</a:t>
            </a:r>
          </a:p>
          <a:p>
            <a:r>
              <a:rPr lang="et-EE" sz="2000" dirty="0"/>
              <a:t>TESTIDA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62223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15183-5FE6-404A-A026-20AEC5C92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MEIE ROLL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FEA88-6AE7-E04F-A453-F29869F00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400" dirty="0"/>
              <a:t>Saada kogemusi</a:t>
            </a:r>
            <a:r>
              <a:rPr lang="en-US" sz="2400" dirty="0"/>
              <a:t>. </a:t>
            </a:r>
          </a:p>
          <a:p>
            <a:r>
              <a:rPr lang="et-EE" sz="2400" dirty="0"/>
              <a:t>Hinnata vanemaealiste juhtimisoskusi muutuvates liiklusoludes</a:t>
            </a:r>
            <a:r>
              <a:rPr lang="en-US" sz="2400" dirty="0"/>
              <a:t>. </a:t>
            </a:r>
          </a:p>
          <a:p>
            <a:r>
              <a:rPr lang="et-EE" sz="2400" dirty="0"/>
              <a:t>Luua toimiv mudel kogukondadele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375853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43AB-589A-4C4A-A859-7A7DEEC5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Tegevuste rakendamine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8E476-368B-E843-8013-E42CE0658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2400" dirty="0"/>
              <a:t>Vabatahtlike juhtimisõigust omavate vanemaealiste osalejate leidmine</a:t>
            </a:r>
            <a:r>
              <a:rPr lang="en-US" dirty="0"/>
              <a:t>. </a:t>
            </a:r>
          </a:p>
          <a:p>
            <a:r>
              <a:rPr lang="et-EE" sz="2400" dirty="0"/>
              <a:t>Igapäevase marsruudi läbimine</a:t>
            </a:r>
            <a:r>
              <a:rPr lang="en-US" sz="2400" dirty="0"/>
              <a:t>. </a:t>
            </a:r>
          </a:p>
          <a:p>
            <a:r>
              <a:rPr lang="et-EE" sz="2400" dirty="0"/>
              <a:t>Sõidukogemuste analüüs</a:t>
            </a:r>
          </a:p>
          <a:p>
            <a:r>
              <a:rPr lang="et-EE" sz="2400" dirty="0"/>
              <a:t>Mudeli loomine</a:t>
            </a:r>
            <a:r>
              <a:rPr lang="en-US" sz="2400" dirty="0"/>
              <a:t>.</a:t>
            </a:r>
            <a:endParaRPr lang="et-EE" sz="2400" dirty="0"/>
          </a:p>
          <a:p>
            <a:r>
              <a:rPr lang="et-EE" sz="2400" dirty="0"/>
              <a:t>Kogukonnad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24634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0D275B-6354-40AD-A01B-B41A49544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8707" y="273843"/>
            <a:ext cx="2866642" cy="14249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000">
                <a:latin typeface="+mj-lt"/>
                <a:cs typeface="+mj-cs"/>
              </a:rPr>
              <a:t>KOOSTÖÖ</a:t>
            </a:r>
          </a:p>
        </p:txBody>
      </p:sp>
      <p:pic>
        <p:nvPicPr>
          <p:cNvPr id="1026" name="Picture 2" descr="https://lh7-us.googleusercontent.com/CgrXO6DGBEe7ahKS7FHZIy8ZH387hNJylV3B915hZs8db3zMlyZ9EP3LyUGX4IKR-hKvdVbQyzzXsyNm5jxw1Cp_8okn1WMCPFt6OBKB1EJXA2im7cvsD2zmuA5ckUDZOBKi78sig15dtN-Z9CZuWTs">
            <a:extLst>
              <a:ext uri="{FF2B5EF4-FFF2-40B4-BE49-F238E27FC236}">
                <a16:creationId xmlns:a16="http://schemas.microsoft.com/office/drawing/2014/main" id="{D9376C24-BF01-43D7-97AD-9678812D9B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" r="2" b="2"/>
          <a:stretch/>
        </p:blipFill>
        <p:spPr bwMode="auto">
          <a:xfrm>
            <a:off x="20" y="10"/>
            <a:ext cx="5202273" cy="514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5475937F-F99D-8418-8BAA-93E5DFD07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07" y="1825650"/>
            <a:ext cx="2866642" cy="2807072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buFont typeface="Arial" panose="020B0604020202020204" pitchFamily="34" charset="0"/>
              <a:buChar char="•"/>
            </a:pPr>
            <a:r>
              <a:rPr lang="et-EE" sz="1500" dirty="0"/>
              <a:t>Kõik panustavad võrdselt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t-EE" sz="1500" dirty="0"/>
              <a:t>Üks kõigi ja kõik ühe eest!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27722263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51435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51435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F228CE-B0E8-2F4B-BFB5-5247581DA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2" y="1499711"/>
            <a:ext cx="6858000" cy="2073021"/>
          </a:xfrm>
        </p:spPr>
        <p:txBody>
          <a:bodyPr anchor="ctr">
            <a:normAutofit/>
          </a:bodyPr>
          <a:lstStyle/>
          <a:p>
            <a:pPr algn="ctr"/>
            <a:r>
              <a:rPr lang="en-US" sz="5400"/>
              <a:t>Tänan kuulamast!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9D47D-92F4-B742-AF16-DE8C3837C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5184" y="4143590"/>
            <a:ext cx="6193632" cy="564142"/>
          </a:xfrm>
        </p:spPr>
        <p:txBody>
          <a:bodyPr anchor="ctr">
            <a:normAutofit/>
          </a:bodyPr>
          <a:lstStyle/>
          <a:p>
            <a:pPr algn="ctr"/>
            <a:endParaRPr lang="en-US" sz="1000" dirty="0"/>
          </a:p>
          <a:p>
            <a:pPr algn="ctr"/>
            <a:r>
              <a:rPr lang="et-EE" sz="1000" cap="none" spc="0" dirty="0"/>
              <a:t>Liana, Isabella, Carmen, Merilin M, Elery, Merilin A</a:t>
            </a:r>
            <a:endParaRPr lang="en-US" sz="1000" cap="none" spc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4143589"/>
            <a:ext cx="3566160" cy="205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22317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U white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U black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U red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212</Words>
  <Application>Microsoft Office PowerPoint</Application>
  <PresentationFormat>On-screen Show (16:9)</PresentationFormat>
  <Paragraphs>36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TU white</vt:lpstr>
      <vt:lpstr>TU black</vt:lpstr>
      <vt:lpstr>TU red</vt:lpstr>
      <vt:lpstr>Mudel kogukondadele</vt:lpstr>
      <vt:lpstr>Autojuhtimisoskuse toetamise mudel kogukondadele</vt:lpstr>
      <vt:lpstr>PowerPoint Presentation</vt:lpstr>
      <vt:lpstr>MEIE ROLL</vt:lpstr>
      <vt:lpstr>Tegevuste rakendamine</vt:lpstr>
      <vt:lpstr>KOOSTÖÖ</vt:lpstr>
      <vt:lpstr>Tänan kuulamast!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Esitluse pealkiri</dc:title>
  <dc:creator>Mina</dc:creator>
  <cp:lastModifiedBy>Mina</cp:lastModifiedBy>
  <cp:revision>2</cp:revision>
  <dcterms:created xsi:type="dcterms:W3CDTF">2024-03-19T17:12:44Z</dcterms:created>
  <dcterms:modified xsi:type="dcterms:W3CDTF">2024-03-19T17:19:16Z</dcterms:modified>
</cp:coreProperties>
</file>