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vFTf/WA+bUInPHFy6lMcRWa9F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customschemas.google.com/relationships/presentationmetadata" Target="meta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da9f3b710a_2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2da9f3b710a_2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da9f3b710a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da9f3b710a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da9f3b710a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da9f3b710a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da9f3b710a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2da9f3b710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3"/>
          <p:cNvSpPr txBox="1"/>
          <p:nvPr>
            <p:ph type="ctrTitle"/>
          </p:nvPr>
        </p:nvSpPr>
        <p:spPr>
          <a:xfrm>
            <a:off x="646771" y="1224248"/>
            <a:ext cx="7772400" cy="1627909"/>
          </a:xfrm>
          <a:prstGeom prst="rect">
            <a:avLst/>
          </a:prstGeom>
          <a:noFill/>
          <a:ln>
            <a:noFill/>
          </a:ln>
        </p:spPr>
        <p:txBody>
          <a:bodyPr anchorCtr="0" anchor="b" bIns="45700" lIns="91425" spcFirstLastPara="1" rIns="91425" wrap="square" tIns="45700">
            <a:noAutofit/>
          </a:bodyPr>
          <a:lstStyle>
            <a:lvl1pPr lvl="0" algn="l">
              <a:lnSpc>
                <a:spcPct val="53000"/>
              </a:lnSpc>
              <a:spcBef>
                <a:spcPts val="0"/>
              </a:spcBef>
              <a:spcAft>
                <a:spcPts val="0"/>
              </a:spcAft>
              <a:buClr>
                <a:schemeClr val="dk1"/>
              </a:buClr>
              <a:buSzPts val="8000"/>
              <a:buFont typeface="Times New Roman"/>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43"/>
          <p:cNvSpPr txBox="1"/>
          <p:nvPr>
            <p:ph idx="1" type="subTitle"/>
          </p:nvPr>
        </p:nvSpPr>
        <p:spPr>
          <a:xfrm>
            <a:off x="646771" y="2855940"/>
            <a:ext cx="7772400" cy="9329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SzPts val="2000"/>
              <a:buNone/>
              <a:defRPr sz="2000" cap="small"/>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 4">
    <p:spTree>
      <p:nvGrpSpPr>
        <p:cNvPr id="39" name="Shape 39"/>
        <p:cNvGrpSpPr/>
        <p:nvPr/>
      </p:nvGrpSpPr>
      <p:grpSpPr>
        <a:xfrm>
          <a:off x="0" y="0"/>
          <a:ext cx="0" cy="0"/>
          <a:chOff x="0" y="0"/>
          <a:chExt cx="0" cy="0"/>
        </a:xfrm>
      </p:grpSpPr>
      <p:sp>
        <p:nvSpPr>
          <p:cNvPr id="40" name="Google Shape;40;p54"/>
          <p:cNvSpPr txBox="1"/>
          <p:nvPr>
            <p:ph type="title"/>
          </p:nvPr>
        </p:nvSpPr>
        <p:spPr>
          <a:xfrm>
            <a:off x="628650" y="362352"/>
            <a:ext cx="7886700" cy="903793"/>
          </a:xfrm>
          <a:prstGeom prst="rect">
            <a:avLst/>
          </a:prstGeom>
          <a:noFill/>
          <a:ln>
            <a:noFill/>
          </a:ln>
        </p:spPr>
        <p:txBody>
          <a:bodyPr anchorCtr="0" anchor="ctr" bIns="45700" lIns="91425" spcFirstLastPara="1" rIns="91425" wrap="square" tIns="45700">
            <a:noAutofit/>
          </a:bodyPr>
          <a:lstStyle>
            <a:lvl1pPr lvl="0" algn="l">
              <a:lnSpc>
                <a:spcPct val="112500"/>
              </a:lnSpc>
              <a:spcBef>
                <a:spcPts val="0"/>
              </a:spcBef>
              <a:spcAft>
                <a:spcPts val="0"/>
              </a:spcAft>
              <a:buClr>
                <a:schemeClr val="dk1"/>
              </a:buClr>
              <a:buSzPts val="4000"/>
              <a:buFont typeface="Times New Roman"/>
              <a:buNone/>
              <a:defRPr i="0" sz="4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4"/>
          <p:cNvSpPr txBox="1"/>
          <p:nvPr>
            <p:ph idx="1" type="body"/>
          </p:nvPr>
        </p:nvSpPr>
        <p:spPr>
          <a:xfrm>
            <a:off x="628650" y="1595617"/>
            <a:ext cx="7886700" cy="2675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200"/>
              </a:spcBef>
              <a:spcAft>
                <a:spcPts val="0"/>
              </a:spcAft>
              <a:buSzPts val="2800"/>
              <a:buChar char="⎯"/>
              <a:defRPr sz="2800"/>
            </a:lvl1pPr>
            <a:lvl2pPr indent="-381000" lvl="1" marL="914400" algn="l">
              <a:lnSpc>
                <a:spcPct val="90000"/>
              </a:lnSpc>
              <a:spcBef>
                <a:spcPts val="600"/>
              </a:spcBef>
              <a:spcAft>
                <a:spcPts val="0"/>
              </a:spcAft>
              <a:buSzPts val="2400"/>
              <a:buChar char="⎯"/>
              <a:defRPr sz="2400"/>
            </a:lvl2pPr>
            <a:lvl3pPr indent="-342900" lvl="2" marL="1371600" algn="l">
              <a:lnSpc>
                <a:spcPct val="90000"/>
              </a:lnSpc>
              <a:spcBef>
                <a:spcPts val="600"/>
              </a:spcBef>
              <a:spcAft>
                <a:spcPts val="0"/>
              </a:spcAft>
              <a:buSzPts val="1800"/>
              <a:buChar char="⎯"/>
              <a:defRPr sz="1800"/>
            </a:lvl3pPr>
            <a:lvl4pPr indent="-330200" lvl="3" marL="1828800" algn="l">
              <a:lnSpc>
                <a:spcPct val="90000"/>
              </a:lnSpc>
              <a:spcBef>
                <a:spcPts val="600"/>
              </a:spcBef>
              <a:spcAft>
                <a:spcPts val="0"/>
              </a:spcAft>
              <a:buSzPts val="1600"/>
              <a:buChar char="⎯"/>
              <a:defRPr sz="1600"/>
            </a:lvl4pPr>
            <a:lvl5pPr indent="-330200" lvl="4" marL="2286000" algn="l">
              <a:lnSpc>
                <a:spcPct val="90000"/>
              </a:lnSpc>
              <a:spcBef>
                <a:spcPts val="6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1">
    <p:spTree>
      <p:nvGrpSpPr>
        <p:cNvPr id="42" name="Shape 42"/>
        <p:cNvGrpSpPr/>
        <p:nvPr/>
      </p:nvGrpSpPr>
      <p:grpSpPr>
        <a:xfrm>
          <a:off x="0" y="0"/>
          <a:ext cx="0" cy="0"/>
          <a:chOff x="0" y="0"/>
          <a:chExt cx="0" cy="0"/>
        </a:xfrm>
      </p:grpSpPr>
      <p:sp>
        <p:nvSpPr>
          <p:cNvPr id="43" name="Google Shape;43;p55"/>
          <p:cNvSpPr txBox="1"/>
          <p:nvPr>
            <p:ph type="title"/>
          </p:nvPr>
        </p:nvSpPr>
        <p:spPr>
          <a:xfrm>
            <a:off x="628650" y="585375"/>
            <a:ext cx="7886700" cy="903793"/>
          </a:xfrm>
          <a:prstGeom prst="rect">
            <a:avLst/>
          </a:prstGeom>
          <a:noFill/>
          <a:ln>
            <a:noFill/>
          </a:ln>
        </p:spPr>
        <p:txBody>
          <a:bodyPr anchorCtr="0" anchor="ctr" bIns="45700" lIns="91425" spcFirstLastPara="1" rIns="91425" wrap="square" tIns="4570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5"/>
          <p:cNvSpPr txBox="1"/>
          <p:nvPr>
            <p:ph idx="1" type="body"/>
          </p:nvPr>
        </p:nvSpPr>
        <p:spPr>
          <a:xfrm>
            <a:off x="628650" y="1596661"/>
            <a:ext cx="3886200" cy="26753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17500" lvl="3" marL="1828800" algn="l">
              <a:lnSpc>
                <a:spcPct val="90000"/>
              </a:lnSpc>
              <a:spcBef>
                <a:spcPts val="6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55"/>
          <p:cNvSpPr txBox="1"/>
          <p:nvPr>
            <p:ph idx="2" type="body"/>
          </p:nvPr>
        </p:nvSpPr>
        <p:spPr>
          <a:xfrm>
            <a:off x="4629150" y="1596661"/>
            <a:ext cx="3886200" cy="26753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17500" lvl="3" marL="1828800" algn="l">
              <a:lnSpc>
                <a:spcPct val="90000"/>
              </a:lnSpc>
              <a:spcBef>
                <a:spcPts val="6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2">
  <p:cSld name="Two Content 2">
    <p:spTree>
      <p:nvGrpSpPr>
        <p:cNvPr id="46" name="Shape 46"/>
        <p:cNvGrpSpPr/>
        <p:nvPr/>
      </p:nvGrpSpPr>
      <p:grpSpPr>
        <a:xfrm>
          <a:off x="0" y="0"/>
          <a:ext cx="0" cy="0"/>
          <a:chOff x="0" y="0"/>
          <a:chExt cx="0" cy="0"/>
        </a:xfrm>
      </p:grpSpPr>
      <p:sp>
        <p:nvSpPr>
          <p:cNvPr id="47" name="Google Shape;47;p56"/>
          <p:cNvSpPr txBox="1"/>
          <p:nvPr>
            <p:ph type="title"/>
          </p:nvPr>
        </p:nvSpPr>
        <p:spPr>
          <a:xfrm>
            <a:off x="628650" y="362352"/>
            <a:ext cx="7886700" cy="903793"/>
          </a:xfrm>
          <a:prstGeom prst="rect">
            <a:avLst/>
          </a:prstGeom>
          <a:noFill/>
          <a:ln>
            <a:noFill/>
          </a:ln>
        </p:spPr>
        <p:txBody>
          <a:bodyPr anchorCtr="0" anchor="ctr" bIns="45700" lIns="91425" spcFirstLastPara="1" rIns="91425" wrap="square" tIns="45700">
            <a:noAutofit/>
          </a:bodyPr>
          <a:lstStyle>
            <a:lvl1pPr lvl="0" algn="l">
              <a:lnSpc>
                <a:spcPct val="112500"/>
              </a:lnSpc>
              <a:spcBef>
                <a:spcPts val="0"/>
              </a:spcBef>
              <a:spcAft>
                <a:spcPts val="0"/>
              </a:spcAft>
              <a:buClr>
                <a:schemeClr val="dk1"/>
              </a:buClr>
              <a:buSzPts val="4000"/>
              <a:buFont typeface="Times New Roman"/>
              <a:buNone/>
              <a:defRPr i="0" sz="4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6"/>
          <p:cNvSpPr txBox="1"/>
          <p:nvPr>
            <p:ph idx="1" type="body"/>
          </p:nvPr>
        </p:nvSpPr>
        <p:spPr>
          <a:xfrm>
            <a:off x="628650" y="1596661"/>
            <a:ext cx="3886200" cy="26753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17500" lvl="3" marL="1828800" algn="l">
              <a:lnSpc>
                <a:spcPct val="90000"/>
              </a:lnSpc>
              <a:spcBef>
                <a:spcPts val="6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56"/>
          <p:cNvSpPr txBox="1"/>
          <p:nvPr>
            <p:ph idx="2" type="body"/>
          </p:nvPr>
        </p:nvSpPr>
        <p:spPr>
          <a:xfrm>
            <a:off x="4629150" y="1596661"/>
            <a:ext cx="3886200" cy="26753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17500" lvl="3" marL="1828800" algn="l">
              <a:lnSpc>
                <a:spcPct val="90000"/>
              </a:lnSpc>
              <a:spcBef>
                <a:spcPts val="6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content">
  <p:cSld name="Number and content">
    <p:spTree>
      <p:nvGrpSpPr>
        <p:cNvPr id="50" name="Shape 50"/>
        <p:cNvGrpSpPr/>
        <p:nvPr/>
      </p:nvGrpSpPr>
      <p:grpSpPr>
        <a:xfrm>
          <a:off x="0" y="0"/>
          <a:ext cx="0" cy="0"/>
          <a:chOff x="0" y="0"/>
          <a:chExt cx="0" cy="0"/>
        </a:xfrm>
      </p:grpSpPr>
      <p:sp>
        <p:nvSpPr>
          <p:cNvPr id="51" name="Google Shape;51;p58"/>
          <p:cNvSpPr txBox="1"/>
          <p:nvPr>
            <p:ph idx="1" type="body"/>
          </p:nvPr>
        </p:nvSpPr>
        <p:spPr>
          <a:xfrm>
            <a:off x="3348681" y="1312415"/>
            <a:ext cx="5175630" cy="2162989"/>
          </a:xfrm>
          <a:prstGeom prst="rect">
            <a:avLst/>
          </a:prstGeom>
          <a:noFill/>
          <a:ln>
            <a:noFill/>
          </a:ln>
        </p:spPr>
        <p:txBody>
          <a:bodyPr anchorCtr="0" anchor="ctr" bIns="45700" lIns="91425" spcFirstLastPara="1" rIns="91425" wrap="square" tIns="45700">
            <a:no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600"/>
              </a:spcBef>
              <a:spcAft>
                <a:spcPts val="0"/>
              </a:spcAft>
              <a:buSzPts val="2800"/>
              <a:buChar char="⎯"/>
              <a:defRPr sz="2800"/>
            </a:lvl2pPr>
            <a:lvl3pPr indent="-355600" lvl="2" marL="1371600" algn="l">
              <a:lnSpc>
                <a:spcPct val="90000"/>
              </a:lnSpc>
              <a:spcBef>
                <a:spcPts val="600"/>
              </a:spcBef>
              <a:spcAft>
                <a:spcPts val="0"/>
              </a:spcAft>
              <a:buSzPts val="2000"/>
              <a:buChar char="⎯"/>
              <a:defRPr sz="2000"/>
            </a:lvl3pPr>
            <a:lvl4pPr indent="-342900" lvl="3" marL="1828800" algn="l">
              <a:lnSpc>
                <a:spcPct val="90000"/>
              </a:lnSpc>
              <a:spcBef>
                <a:spcPts val="600"/>
              </a:spcBef>
              <a:spcAft>
                <a:spcPts val="0"/>
              </a:spcAft>
              <a:buSzPts val="1800"/>
              <a:buChar char="⎯"/>
              <a:defRPr sz="1800"/>
            </a:lvl4pPr>
            <a:lvl5pPr indent="-342900" lvl="4" marL="2286000" algn="l">
              <a:lnSpc>
                <a:spcPct val="90000"/>
              </a:lnSpc>
              <a:spcBef>
                <a:spcPts val="1800"/>
              </a:spcBef>
              <a:spcAft>
                <a:spcPts val="0"/>
              </a:spcAft>
              <a:buSzPts val="1800"/>
              <a:buChar char="⎯"/>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58"/>
          <p:cNvSpPr txBox="1"/>
          <p:nvPr>
            <p:ph idx="2" type="body"/>
          </p:nvPr>
        </p:nvSpPr>
        <p:spPr>
          <a:xfrm>
            <a:off x="529626" y="37071"/>
            <a:ext cx="2411413" cy="52260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34400"/>
              <a:buNone/>
              <a:defRPr i="1" sz="34400">
                <a:solidFill>
                  <a:schemeClr val="accent1"/>
                </a:solidFil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deas 1">
  <p:cSld name="3 ideas 1">
    <p:spTree>
      <p:nvGrpSpPr>
        <p:cNvPr id="53" name="Shape 53"/>
        <p:cNvGrpSpPr/>
        <p:nvPr/>
      </p:nvGrpSpPr>
      <p:grpSpPr>
        <a:xfrm>
          <a:off x="0" y="0"/>
          <a:ext cx="0" cy="0"/>
          <a:chOff x="0" y="0"/>
          <a:chExt cx="0" cy="0"/>
        </a:xfrm>
      </p:grpSpPr>
      <p:sp>
        <p:nvSpPr>
          <p:cNvPr id="54" name="Google Shape;54;p59"/>
          <p:cNvSpPr/>
          <p:nvPr>
            <p:ph idx="2" type="pic"/>
          </p:nvPr>
        </p:nvSpPr>
        <p:spPr>
          <a:xfrm>
            <a:off x="6255912" y="512957"/>
            <a:ext cx="2163763" cy="2163763"/>
          </a:xfrm>
          <a:prstGeom prst="rect">
            <a:avLst/>
          </a:prstGeom>
          <a:noFill/>
          <a:ln>
            <a:noFill/>
          </a:ln>
        </p:spPr>
      </p:sp>
      <p:sp>
        <p:nvSpPr>
          <p:cNvPr id="55" name="Google Shape;55;p59"/>
          <p:cNvSpPr/>
          <p:nvPr>
            <p:ph idx="3" type="pic"/>
          </p:nvPr>
        </p:nvSpPr>
        <p:spPr>
          <a:xfrm>
            <a:off x="3490119" y="512957"/>
            <a:ext cx="2163763" cy="2163763"/>
          </a:xfrm>
          <a:prstGeom prst="rect">
            <a:avLst/>
          </a:prstGeom>
          <a:noFill/>
          <a:ln>
            <a:noFill/>
          </a:ln>
        </p:spPr>
      </p:sp>
      <p:sp>
        <p:nvSpPr>
          <p:cNvPr id="56" name="Google Shape;56;p59"/>
          <p:cNvSpPr/>
          <p:nvPr/>
        </p:nvSpPr>
        <p:spPr>
          <a:xfrm>
            <a:off x="724326" y="512956"/>
            <a:ext cx="2163763" cy="21637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350" u="none" cap="none" strike="noStrike">
              <a:solidFill>
                <a:schemeClr val="lt1"/>
              </a:solidFill>
              <a:latin typeface="Times New Roman"/>
              <a:ea typeface="Times New Roman"/>
              <a:cs typeface="Times New Roman"/>
              <a:sym typeface="Times New Roman"/>
            </a:endParaRPr>
          </a:p>
        </p:txBody>
      </p:sp>
      <p:sp>
        <p:nvSpPr>
          <p:cNvPr id="57" name="Google Shape;57;p59"/>
          <p:cNvSpPr txBox="1"/>
          <p:nvPr/>
        </p:nvSpPr>
        <p:spPr>
          <a:xfrm>
            <a:off x="802383" y="486841"/>
            <a:ext cx="92526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6600" u="none" cap="none" strike="noStrike">
                <a:solidFill>
                  <a:schemeClr val="lt1"/>
                </a:solidFill>
                <a:latin typeface="Times New Roman"/>
                <a:ea typeface="Times New Roman"/>
                <a:cs typeface="Times New Roman"/>
                <a:sym typeface="Times New Roman"/>
              </a:rPr>
              <a:t>1.</a:t>
            </a:r>
            <a:endParaRPr/>
          </a:p>
        </p:txBody>
      </p:sp>
      <p:sp>
        <p:nvSpPr>
          <p:cNvPr id="58" name="Google Shape;58;p59"/>
          <p:cNvSpPr txBox="1"/>
          <p:nvPr>
            <p:ph idx="1" type="body"/>
          </p:nvPr>
        </p:nvSpPr>
        <p:spPr>
          <a:xfrm>
            <a:off x="720968" y="2785700"/>
            <a:ext cx="7698707" cy="1450046"/>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59"/>
          <p:cNvSpPr txBox="1"/>
          <p:nvPr>
            <p:ph idx="4" type="body"/>
          </p:nvPr>
        </p:nvSpPr>
        <p:spPr>
          <a:xfrm>
            <a:off x="765312" y="1645017"/>
            <a:ext cx="2048635" cy="98227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800"/>
              <a:buNone/>
              <a:defRPr sz="2800" cap="none">
                <a:solidFill>
                  <a:schemeClr val="lt1"/>
                </a:solidFil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deas 2">
  <p:cSld name="3 ideas 2">
    <p:spTree>
      <p:nvGrpSpPr>
        <p:cNvPr id="60" name="Shape 60"/>
        <p:cNvGrpSpPr/>
        <p:nvPr/>
      </p:nvGrpSpPr>
      <p:grpSpPr>
        <a:xfrm>
          <a:off x="0" y="0"/>
          <a:ext cx="0" cy="0"/>
          <a:chOff x="0" y="0"/>
          <a:chExt cx="0" cy="0"/>
        </a:xfrm>
      </p:grpSpPr>
      <p:sp>
        <p:nvSpPr>
          <p:cNvPr id="61" name="Google Shape;61;p60"/>
          <p:cNvSpPr/>
          <p:nvPr>
            <p:ph idx="2" type="pic"/>
          </p:nvPr>
        </p:nvSpPr>
        <p:spPr>
          <a:xfrm>
            <a:off x="6255912" y="512957"/>
            <a:ext cx="2163763" cy="2163763"/>
          </a:xfrm>
          <a:prstGeom prst="rect">
            <a:avLst/>
          </a:prstGeom>
          <a:noFill/>
          <a:ln>
            <a:noFill/>
          </a:ln>
        </p:spPr>
      </p:sp>
      <p:sp>
        <p:nvSpPr>
          <p:cNvPr id="62" name="Google Shape;62;p60"/>
          <p:cNvSpPr/>
          <p:nvPr>
            <p:ph idx="3" type="pic"/>
          </p:nvPr>
        </p:nvSpPr>
        <p:spPr>
          <a:xfrm>
            <a:off x="724326" y="512955"/>
            <a:ext cx="2163763" cy="2163763"/>
          </a:xfrm>
          <a:prstGeom prst="rect">
            <a:avLst/>
          </a:prstGeom>
          <a:noFill/>
          <a:ln>
            <a:noFill/>
          </a:ln>
        </p:spPr>
      </p:sp>
      <p:sp>
        <p:nvSpPr>
          <p:cNvPr id="63" name="Google Shape;63;p60"/>
          <p:cNvSpPr/>
          <p:nvPr/>
        </p:nvSpPr>
        <p:spPr>
          <a:xfrm>
            <a:off x="3490119" y="512956"/>
            <a:ext cx="2163763" cy="21637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imes New Roman"/>
              <a:ea typeface="Times New Roman"/>
              <a:cs typeface="Times New Roman"/>
              <a:sym typeface="Times New Roman"/>
            </a:endParaRPr>
          </a:p>
        </p:txBody>
      </p:sp>
      <p:sp>
        <p:nvSpPr>
          <p:cNvPr id="64" name="Google Shape;64;p60"/>
          <p:cNvSpPr txBox="1"/>
          <p:nvPr/>
        </p:nvSpPr>
        <p:spPr>
          <a:xfrm>
            <a:off x="3568176" y="486841"/>
            <a:ext cx="92526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6600">
                <a:solidFill>
                  <a:schemeClr val="lt1"/>
                </a:solidFill>
                <a:latin typeface="Times New Roman"/>
                <a:ea typeface="Times New Roman"/>
                <a:cs typeface="Times New Roman"/>
                <a:sym typeface="Times New Roman"/>
              </a:rPr>
              <a:t>2.</a:t>
            </a:r>
            <a:endParaRPr/>
          </a:p>
        </p:txBody>
      </p:sp>
      <p:sp>
        <p:nvSpPr>
          <p:cNvPr id="65" name="Google Shape;65;p60"/>
          <p:cNvSpPr txBox="1"/>
          <p:nvPr>
            <p:ph idx="1" type="body"/>
          </p:nvPr>
        </p:nvSpPr>
        <p:spPr>
          <a:xfrm>
            <a:off x="720968" y="2785700"/>
            <a:ext cx="7698707" cy="1450046"/>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60"/>
          <p:cNvSpPr txBox="1"/>
          <p:nvPr>
            <p:ph idx="4" type="body"/>
          </p:nvPr>
        </p:nvSpPr>
        <p:spPr>
          <a:xfrm>
            <a:off x="3546003" y="1645017"/>
            <a:ext cx="2048635" cy="98227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800"/>
              <a:buNone/>
              <a:defRPr sz="2800" cap="none">
                <a:solidFill>
                  <a:schemeClr val="lt1"/>
                </a:solidFil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deas 3">
  <p:cSld name="3 ideas 3">
    <p:spTree>
      <p:nvGrpSpPr>
        <p:cNvPr id="67" name="Shape 67"/>
        <p:cNvGrpSpPr/>
        <p:nvPr/>
      </p:nvGrpSpPr>
      <p:grpSpPr>
        <a:xfrm>
          <a:off x="0" y="0"/>
          <a:ext cx="0" cy="0"/>
          <a:chOff x="0" y="0"/>
          <a:chExt cx="0" cy="0"/>
        </a:xfrm>
      </p:grpSpPr>
      <p:sp>
        <p:nvSpPr>
          <p:cNvPr id="68" name="Google Shape;68;p61"/>
          <p:cNvSpPr/>
          <p:nvPr>
            <p:ph idx="2" type="pic"/>
          </p:nvPr>
        </p:nvSpPr>
        <p:spPr>
          <a:xfrm>
            <a:off x="723901" y="512957"/>
            <a:ext cx="2163763" cy="2163763"/>
          </a:xfrm>
          <a:prstGeom prst="rect">
            <a:avLst/>
          </a:prstGeom>
          <a:noFill/>
          <a:ln>
            <a:noFill/>
          </a:ln>
        </p:spPr>
      </p:sp>
      <p:sp>
        <p:nvSpPr>
          <p:cNvPr id="69" name="Google Shape;69;p61"/>
          <p:cNvSpPr/>
          <p:nvPr>
            <p:ph idx="3" type="pic"/>
          </p:nvPr>
        </p:nvSpPr>
        <p:spPr>
          <a:xfrm>
            <a:off x="3490119" y="512957"/>
            <a:ext cx="2163763" cy="2163763"/>
          </a:xfrm>
          <a:prstGeom prst="rect">
            <a:avLst/>
          </a:prstGeom>
          <a:noFill/>
          <a:ln>
            <a:noFill/>
          </a:ln>
        </p:spPr>
      </p:sp>
      <p:sp>
        <p:nvSpPr>
          <p:cNvPr id="70" name="Google Shape;70;p61"/>
          <p:cNvSpPr/>
          <p:nvPr/>
        </p:nvSpPr>
        <p:spPr>
          <a:xfrm>
            <a:off x="6256337" y="512956"/>
            <a:ext cx="2163763" cy="21637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imes New Roman"/>
              <a:ea typeface="Times New Roman"/>
              <a:cs typeface="Times New Roman"/>
              <a:sym typeface="Times New Roman"/>
            </a:endParaRPr>
          </a:p>
        </p:txBody>
      </p:sp>
      <p:sp>
        <p:nvSpPr>
          <p:cNvPr id="71" name="Google Shape;71;p61"/>
          <p:cNvSpPr txBox="1"/>
          <p:nvPr/>
        </p:nvSpPr>
        <p:spPr>
          <a:xfrm>
            <a:off x="6334394" y="486841"/>
            <a:ext cx="92526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6600">
                <a:solidFill>
                  <a:schemeClr val="lt1"/>
                </a:solidFill>
                <a:latin typeface="Times New Roman"/>
                <a:ea typeface="Times New Roman"/>
                <a:cs typeface="Times New Roman"/>
                <a:sym typeface="Times New Roman"/>
              </a:rPr>
              <a:t>3.</a:t>
            </a:r>
            <a:endParaRPr/>
          </a:p>
        </p:txBody>
      </p:sp>
      <p:sp>
        <p:nvSpPr>
          <p:cNvPr id="72" name="Google Shape;72;p61"/>
          <p:cNvSpPr txBox="1"/>
          <p:nvPr>
            <p:ph idx="1" type="body"/>
          </p:nvPr>
        </p:nvSpPr>
        <p:spPr>
          <a:xfrm>
            <a:off x="720968" y="2785700"/>
            <a:ext cx="7698707" cy="145004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61"/>
          <p:cNvSpPr txBox="1"/>
          <p:nvPr>
            <p:ph idx="4" type="body"/>
          </p:nvPr>
        </p:nvSpPr>
        <p:spPr>
          <a:xfrm>
            <a:off x="6313900" y="1645017"/>
            <a:ext cx="2048635" cy="98227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800"/>
              <a:buNone/>
              <a:defRPr sz="2800" cap="none">
                <a:solidFill>
                  <a:schemeClr val="lt1"/>
                </a:solidFil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content 3">
  <p:cSld name="image and content 3">
    <p:spTree>
      <p:nvGrpSpPr>
        <p:cNvPr id="74" name="Shape 74"/>
        <p:cNvGrpSpPr/>
        <p:nvPr/>
      </p:nvGrpSpPr>
      <p:grpSpPr>
        <a:xfrm>
          <a:off x="0" y="0"/>
          <a:ext cx="0" cy="0"/>
          <a:chOff x="0" y="0"/>
          <a:chExt cx="0" cy="0"/>
        </a:xfrm>
      </p:grpSpPr>
      <p:sp>
        <p:nvSpPr>
          <p:cNvPr id="75" name="Google Shape;75;p62"/>
          <p:cNvSpPr/>
          <p:nvPr>
            <p:ph idx="2" type="pic"/>
          </p:nvPr>
        </p:nvSpPr>
        <p:spPr>
          <a:xfrm>
            <a:off x="591016" y="941833"/>
            <a:ext cx="3044825" cy="3044825"/>
          </a:xfrm>
          <a:prstGeom prst="ellipse">
            <a:avLst/>
          </a:prstGeom>
          <a:noFill/>
          <a:ln>
            <a:noFill/>
          </a:ln>
        </p:spPr>
      </p:sp>
      <p:sp>
        <p:nvSpPr>
          <p:cNvPr id="76" name="Google Shape;76;p62"/>
          <p:cNvSpPr txBox="1"/>
          <p:nvPr>
            <p:ph idx="1" type="body"/>
          </p:nvPr>
        </p:nvSpPr>
        <p:spPr>
          <a:xfrm>
            <a:off x="4081344" y="1382360"/>
            <a:ext cx="4502267" cy="2163769"/>
          </a:xfrm>
          <a:prstGeom prst="rect">
            <a:avLst/>
          </a:prstGeom>
          <a:noFill/>
          <a:ln>
            <a:noFill/>
          </a:ln>
        </p:spPr>
        <p:txBody>
          <a:bodyPr anchorCtr="0" anchor="ctr" bIns="45700" lIns="91425" spcFirstLastPara="1" rIns="91425" wrap="square" tIns="45700">
            <a:normAutofit/>
          </a:bodyPr>
          <a:lstStyle>
            <a:lvl1pPr indent="-406400" lvl="0" marL="457200" algn="l">
              <a:lnSpc>
                <a:spcPct val="90000"/>
              </a:lnSpc>
              <a:spcBef>
                <a:spcPts val="1200"/>
              </a:spcBef>
              <a:spcAft>
                <a:spcPts val="0"/>
              </a:spcAft>
              <a:buSzPts val="2800"/>
              <a:buChar char="⎯"/>
              <a:defRPr sz="2800"/>
            </a:lvl1pPr>
            <a:lvl2pPr indent="-381000" lvl="1" marL="914400" algn="l">
              <a:lnSpc>
                <a:spcPct val="90000"/>
              </a:lnSpc>
              <a:spcBef>
                <a:spcPts val="600"/>
              </a:spcBef>
              <a:spcAft>
                <a:spcPts val="0"/>
              </a:spcAft>
              <a:buSzPts val="2400"/>
              <a:buChar char="⎯"/>
              <a:defRPr sz="2400"/>
            </a:lvl2pPr>
            <a:lvl3pPr indent="-342900" lvl="2" marL="1371600" algn="l">
              <a:lnSpc>
                <a:spcPct val="90000"/>
              </a:lnSpc>
              <a:spcBef>
                <a:spcPts val="600"/>
              </a:spcBef>
              <a:spcAft>
                <a:spcPts val="0"/>
              </a:spcAft>
              <a:buSzPts val="1800"/>
              <a:buChar char="⎯"/>
              <a:defRPr sz="18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and content">
  <p:cSld name="image title and content">
    <p:spTree>
      <p:nvGrpSpPr>
        <p:cNvPr id="77" name="Shape 77"/>
        <p:cNvGrpSpPr/>
        <p:nvPr/>
      </p:nvGrpSpPr>
      <p:grpSpPr>
        <a:xfrm>
          <a:off x="0" y="0"/>
          <a:ext cx="0" cy="0"/>
          <a:chOff x="0" y="0"/>
          <a:chExt cx="0" cy="0"/>
        </a:xfrm>
      </p:grpSpPr>
      <p:sp>
        <p:nvSpPr>
          <p:cNvPr id="78" name="Google Shape;78;p63"/>
          <p:cNvSpPr/>
          <p:nvPr>
            <p:ph idx="2" type="pic"/>
          </p:nvPr>
        </p:nvSpPr>
        <p:spPr>
          <a:xfrm>
            <a:off x="5140884" y="-947852"/>
            <a:ext cx="6861988" cy="6861988"/>
          </a:xfrm>
          <a:prstGeom prst="ellipse">
            <a:avLst/>
          </a:prstGeom>
          <a:noFill/>
          <a:ln>
            <a:noFill/>
          </a:ln>
        </p:spPr>
      </p:sp>
      <p:sp>
        <p:nvSpPr>
          <p:cNvPr id="79" name="Google Shape;79;p63"/>
          <p:cNvSpPr txBox="1"/>
          <p:nvPr>
            <p:ph type="title"/>
          </p:nvPr>
        </p:nvSpPr>
        <p:spPr>
          <a:xfrm>
            <a:off x="628650" y="1161910"/>
            <a:ext cx="3854142" cy="120294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3"/>
          <p:cNvSpPr txBox="1"/>
          <p:nvPr>
            <p:ph idx="1" type="body"/>
          </p:nvPr>
        </p:nvSpPr>
        <p:spPr>
          <a:xfrm>
            <a:off x="628650" y="2527211"/>
            <a:ext cx="3880626" cy="147788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200"/>
              </a:spcBef>
              <a:spcAft>
                <a:spcPts val="0"/>
              </a:spcAft>
              <a:buSzPts val="2000"/>
              <a:buChar char="⎯"/>
              <a:defRPr sz="2000"/>
            </a:lvl1pPr>
            <a:lvl2pPr indent="-342900" lvl="1" marL="914400" algn="l">
              <a:lnSpc>
                <a:spcPct val="100000"/>
              </a:lnSpc>
              <a:spcBef>
                <a:spcPts val="600"/>
              </a:spcBef>
              <a:spcAft>
                <a:spcPts val="0"/>
              </a:spcAft>
              <a:buSzPts val="1800"/>
              <a:buChar char="⎯"/>
              <a:defRPr sz="1800"/>
            </a:lvl2pPr>
            <a:lvl3pPr indent="-317500" lvl="2" marL="1371600" algn="l">
              <a:lnSpc>
                <a:spcPct val="100000"/>
              </a:lnSpc>
              <a:spcBef>
                <a:spcPts val="600"/>
              </a:spcBef>
              <a:spcAft>
                <a:spcPts val="0"/>
              </a:spcAft>
              <a:buSzPts val="1400"/>
              <a:buChar char="⎯"/>
              <a:defRPr sz="14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content 1">
  <p:cSld name="image and content 1">
    <p:spTree>
      <p:nvGrpSpPr>
        <p:cNvPr id="81" name="Shape 81"/>
        <p:cNvGrpSpPr/>
        <p:nvPr/>
      </p:nvGrpSpPr>
      <p:grpSpPr>
        <a:xfrm>
          <a:off x="0" y="0"/>
          <a:ext cx="0" cy="0"/>
          <a:chOff x="0" y="0"/>
          <a:chExt cx="0" cy="0"/>
        </a:xfrm>
      </p:grpSpPr>
      <p:sp>
        <p:nvSpPr>
          <p:cNvPr id="82" name="Google Shape;82;p64"/>
          <p:cNvSpPr/>
          <p:nvPr>
            <p:ph idx="2" type="pic"/>
          </p:nvPr>
        </p:nvSpPr>
        <p:spPr>
          <a:xfrm>
            <a:off x="5140884" y="-947852"/>
            <a:ext cx="6861988" cy="6861988"/>
          </a:xfrm>
          <a:prstGeom prst="ellipse">
            <a:avLst/>
          </a:prstGeom>
          <a:noFill/>
          <a:ln>
            <a:noFill/>
          </a:ln>
        </p:spPr>
      </p:sp>
      <p:sp>
        <p:nvSpPr>
          <p:cNvPr id="83" name="Google Shape;83;p64"/>
          <p:cNvSpPr txBox="1"/>
          <p:nvPr>
            <p:ph idx="1" type="body"/>
          </p:nvPr>
        </p:nvSpPr>
        <p:spPr>
          <a:xfrm>
            <a:off x="628650" y="1382362"/>
            <a:ext cx="3880626" cy="2163769"/>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 name="Shape 16"/>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and content 2">
  <p:cSld name="image title and content 2">
    <p:spTree>
      <p:nvGrpSpPr>
        <p:cNvPr id="84" name="Shape 84"/>
        <p:cNvGrpSpPr/>
        <p:nvPr/>
      </p:nvGrpSpPr>
      <p:grpSpPr>
        <a:xfrm>
          <a:off x="0" y="0"/>
          <a:ext cx="0" cy="0"/>
          <a:chOff x="0" y="0"/>
          <a:chExt cx="0" cy="0"/>
        </a:xfrm>
      </p:grpSpPr>
      <p:sp>
        <p:nvSpPr>
          <p:cNvPr id="85" name="Google Shape;85;p65"/>
          <p:cNvSpPr txBox="1"/>
          <p:nvPr>
            <p:ph type="title"/>
          </p:nvPr>
        </p:nvSpPr>
        <p:spPr>
          <a:xfrm>
            <a:off x="628650" y="1161910"/>
            <a:ext cx="3854142" cy="120294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65"/>
          <p:cNvSpPr/>
          <p:nvPr>
            <p:ph idx="2" type="pic"/>
          </p:nvPr>
        </p:nvSpPr>
        <p:spPr>
          <a:xfrm>
            <a:off x="5140325" y="0"/>
            <a:ext cx="4003675" cy="5143500"/>
          </a:xfrm>
          <a:prstGeom prst="rect">
            <a:avLst/>
          </a:prstGeom>
          <a:noFill/>
          <a:ln>
            <a:noFill/>
          </a:ln>
        </p:spPr>
      </p:sp>
      <p:sp>
        <p:nvSpPr>
          <p:cNvPr id="87" name="Google Shape;87;p65"/>
          <p:cNvSpPr txBox="1"/>
          <p:nvPr>
            <p:ph idx="1" type="body"/>
          </p:nvPr>
        </p:nvSpPr>
        <p:spPr>
          <a:xfrm>
            <a:off x="628650" y="2527211"/>
            <a:ext cx="3880626" cy="1477884"/>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600"/>
              </a:spcBef>
              <a:spcAft>
                <a:spcPts val="0"/>
              </a:spcAft>
              <a:buSzPts val="1800"/>
              <a:buChar char="⎯"/>
              <a:defRPr sz="1800"/>
            </a:lvl2pPr>
            <a:lvl3pPr indent="-317500" lvl="2" marL="1371600" algn="l">
              <a:lnSpc>
                <a:spcPct val="90000"/>
              </a:lnSpc>
              <a:spcBef>
                <a:spcPts val="600"/>
              </a:spcBef>
              <a:spcAft>
                <a:spcPts val="0"/>
              </a:spcAft>
              <a:buSzPts val="1400"/>
              <a:buChar char="⎯"/>
              <a:defRPr sz="14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content 2">
  <p:cSld name="image and content 2">
    <p:spTree>
      <p:nvGrpSpPr>
        <p:cNvPr id="88" name="Shape 88"/>
        <p:cNvGrpSpPr/>
        <p:nvPr/>
      </p:nvGrpSpPr>
      <p:grpSpPr>
        <a:xfrm>
          <a:off x="0" y="0"/>
          <a:ext cx="0" cy="0"/>
          <a:chOff x="0" y="0"/>
          <a:chExt cx="0" cy="0"/>
        </a:xfrm>
      </p:grpSpPr>
      <p:sp>
        <p:nvSpPr>
          <p:cNvPr id="89" name="Google Shape;89;p66"/>
          <p:cNvSpPr/>
          <p:nvPr>
            <p:ph idx="2" type="pic"/>
          </p:nvPr>
        </p:nvSpPr>
        <p:spPr>
          <a:xfrm>
            <a:off x="5140325" y="0"/>
            <a:ext cx="4003675" cy="5143500"/>
          </a:xfrm>
          <a:prstGeom prst="rect">
            <a:avLst/>
          </a:prstGeom>
          <a:noFill/>
          <a:ln>
            <a:noFill/>
          </a:ln>
        </p:spPr>
      </p:sp>
      <p:sp>
        <p:nvSpPr>
          <p:cNvPr id="90" name="Google Shape;90;p66"/>
          <p:cNvSpPr txBox="1"/>
          <p:nvPr>
            <p:ph idx="1" type="body"/>
          </p:nvPr>
        </p:nvSpPr>
        <p:spPr>
          <a:xfrm>
            <a:off x="628650" y="1382362"/>
            <a:ext cx="3880626" cy="2163769"/>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and caption">
  <p:cSld name="object and caption">
    <p:spTree>
      <p:nvGrpSpPr>
        <p:cNvPr id="91" name="Shape 91"/>
        <p:cNvGrpSpPr/>
        <p:nvPr/>
      </p:nvGrpSpPr>
      <p:grpSpPr>
        <a:xfrm>
          <a:off x="0" y="0"/>
          <a:ext cx="0" cy="0"/>
          <a:chOff x="0" y="0"/>
          <a:chExt cx="0" cy="0"/>
        </a:xfrm>
      </p:grpSpPr>
      <p:sp>
        <p:nvSpPr>
          <p:cNvPr id="92" name="Google Shape;92;p67"/>
          <p:cNvSpPr txBox="1"/>
          <p:nvPr>
            <p:ph idx="1" type="body"/>
          </p:nvPr>
        </p:nvSpPr>
        <p:spPr>
          <a:xfrm>
            <a:off x="2910469" y="4482790"/>
            <a:ext cx="5586761" cy="311887"/>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750"/>
              </a:spcBef>
              <a:spcAft>
                <a:spcPts val="0"/>
              </a:spcAft>
              <a:buSzPts val="2000"/>
              <a:buNone/>
              <a:defRPr sz="2000"/>
            </a:lvl1pPr>
            <a:lvl2pPr indent="-381000" lvl="1" marL="914400" algn="l">
              <a:lnSpc>
                <a:spcPct val="90000"/>
              </a:lnSpc>
              <a:spcBef>
                <a:spcPts val="375"/>
              </a:spcBef>
              <a:spcAft>
                <a:spcPts val="0"/>
              </a:spcAft>
              <a:buSzPts val="2400"/>
              <a:buChar char="⎯"/>
              <a:defRPr sz="2400"/>
            </a:lvl2pPr>
            <a:lvl3pPr indent="-342900" lvl="2" marL="1371600" algn="l">
              <a:lnSpc>
                <a:spcPct val="90000"/>
              </a:lnSpc>
              <a:spcBef>
                <a:spcPts val="375"/>
              </a:spcBef>
              <a:spcAft>
                <a:spcPts val="0"/>
              </a:spcAft>
              <a:buSzPts val="1800"/>
              <a:buChar char="⎯"/>
              <a:defRPr sz="1800"/>
            </a:lvl3pPr>
            <a:lvl4pPr indent="-330200" lvl="3" marL="1828800" algn="l">
              <a:lnSpc>
                <a:spcPct val="90000"/>
              </a:lnSpc>
              <a:spcBef>
                <a:spcPts val="375"/>
              </a:spcBef>
              <a:spcAft>
                <a:spcPts val="0"/>
              </a:spcAft>
              <a:buSzPts val="1600"/>
              <a:buChar char="⎯"/>
              <a:defRPr sz="1600"/>
            </a:lvl4pPr>
            <a:lvl5pPr indent="-330200" lvl="4" marL="2286000" algn="l">
              <a:lnSpc>
                <a:spcPct val="90000"/>
              </a:lnSpc>
              <a:spcBef>
                <a:spcPts val="375"/>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67"/>
          <p:cNvSpPr txBox="1"/>
          <p:nvPr>
            <p:ph idx="2" type="body"/>
          </p:nvPr>
        </p:nvSpPr>
        <p:spPr>
          <a:xfrm>
            <a:off x="646772" y="534911"/>
            <a:ext cx="7850458" cy="36133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4">
  <p:cSld name="1_Title and Content 4">
    <p:spTree>
      <p:nvGrpSpPr>
        <p:cNvPr id="94" name="Shape 94"/>
        <p:cNvGrpSpPr/>
        <p:nvPr/>
      </p:nvGrpSpPr>
      <p:grpSpPr>
        <a:xfrm>
          <a:off x="0" y="0"/>
          <a:ext cx="0" cy="0"/>
          <a:chOff x="0" y="0"/>
          <a:chExt cx="0" cy="0"/>
        </a:xfrm>
      </p:grpSpPr>
      <p:sp>
        <p:nvSpPr>
          <p:cNvPr id="95" name="Google Shape;95;p68"/>
          <p:cNvSpPr/>
          <p:nvPr>
            <p:ph idx="2" type="pic"/>
          </p:nvPr>
        </p:nvSpPr>
        <p:spPr>
          <a:xfrm>
            <a:off x="1146834" y="682197"/>
            <a:ext cx="1013114" cy="1013114"/>
          </a:xfrm>
          <a:prstGeom prst="ellipse">
            <a:avLst/>
          </a:prstGeom>
          <a:noFill/>
          <a:ln>
            <a:noFill/>
          </a:ln>
        </p:spPr>
      </p:sp>
      <p:sp>
        <p:nvSpPr>
          <p:cNvPr id="96" name="Google Shape;96;p68"/>
          <p:cNvSpPr/>
          <p:nvPr>
            <p:ph idx="3" type="pic"/>
          </p:nvPr>
        </p:nvSpPr>
        <p:spPr>
          <a:xfrm>
            <a:off x="3483015" y="682197"/>
            <a:ext cx="1013114" cy="1013114"/>
          </a:xfrm>
          <a:prstGeom prst="ellipse">
            <a:avLst/>
          </a:prstGeom>
          <a:noFill/>
          <a:ln>
            <a:noFill/>
          </a:ln>
        </p:spPr>
      </p:sp>
      <p:sp>
        <p:nvSpPr>
          <p:cNvPr id="97" name="Google Shape;97;p68"/>
          <p:cNvSpPr/>
          <p:nvPr>
            <p:ph idx="4" type="pic"/>
          </p:nvPr>
        </p:nvSpPr>
        <p:spPr>
          <a:xfrm>
            <a:off x="5819196" y="682197"/>
            <a:ext cx="1013114" cy="1013114"/>
          </a:xfrm>
          <a:prstGeom prst="ellipse">
            <a:avLst/>
          </a:prstGeom>
          <a:noFill/>
          <a:ln>
            <a:noFill/>
          </a:ln>
        </p:spPr>
      </p:sp>
      <p:sp>
        <p:nvSpPr>
          <p:cNvPr id="98" name="Google Shape;98;p68"/>
          <p:cNvSpPr/>
          <p:nvPr>
            <p:ph idx="5" type="pic"/>
          </p:nvPr>
        </p:nvSpPr>
        <p:spPr>
          <a:xfrm>
            <a:off x="2179612" y="2579519"/>
            <a:ext cx="1013114" cy="1013114"/>
          </a:xfrm>
          <a:prstGeom prst="ellipse">
            <a:avLst/>
          </a:prstGeom>
          <a:noFill/>
          <a:ln>
            <a:noFill/>
          </a:ln>
        </p:spPr>
      </p:sp>
      <p:sp>
        <p:nvSpPr>
          <p:cNvPr id="99" name="Google Shape;99;p68"/>
          <p:cNvSpPr/>
          <p:nvPr>
            <p:ph idx="6" type="pic"/>
          </p:nvPr>
        </p:nvSpPr>
        <p:spPr>
          <a:xfrm>
            <a:off x="4515793" y="2579519"/>
            <a:ext cx="1013114" cy="1013114"/>
          </a:xfrm>
          <a:prstGeom prst="ellipse">
            <a:avLst/>
          </a:prstGeom>
          <a:noFill/>
          <a:ln>
            <a:noFill/>
          </a:ln>
        </p:spPr>
      </p:sp>
      <p:sp>
        <p:nvSpPr>
          <p:cNvPr id="100" name="Google Shape;100;p68"/>
          <p:cNvSpPr/>
          <p:nvPr>
            <p:ph idx="7" type="pic"/>
          </p:nvPr>
        </p:nvSpPr>
        <p:spPr>
          <a:xfrm>
            <a:off x="6851974" y="2579519"/>
            <a:ext cx="1013114" cy="1013114"/>
          </a:xfrm>
          <a:prstGeom prst="ellipse">
            <a:avLst/>
          </a:prstGeom>
          <a:noFill/>
          <a:ln>
            <a:noFill/>
          </a:ln>
        </p:spPr>
      </p:sp>
      <p:sp>
        <p:nvSpPr>
          <p:cNvPr id="101" name="Google Shape;101;p68"/>
          <p:cNvSpPr txBox="1"/>
          <p:nvPr>
            <p:ph idx="1" type="body"/>
          </p:nvPr>
        </p:nvSpPr>
        <p:spPr>
          <a:xfrm>
            <a:off x="921554" y="1756717"/>
            <a:ext cx="1422400" cy="6254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1600"/>
              <a:buNone/>
              <a:defRPr sz="16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68"/>
          <p:cNvSpPr txBox="1"/>
          <p:nvPr>
            <p:ph idx="8" type="body"/>
          </p:nvPr>
        </p:nvSpPr>
        <p:spPr>
          <a:xfrm>
            <a:off x="3268053" y="1756717"/>
            <a:ext cx="1422400" cy="6254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1600"/>
              <a:buNone/>
              <a:defRPr sz="16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3" name="Google Shape;103;p68"/>
          <p:cNvSpPr txBox="1"/>
          <p:nvPr>
            <p:ph idx="9" type="body"/>
          </p:nvPr>
        </p:nvSpPr>
        <p:spPr>
          <a:xfrm>
            <a:off x="5614553" y="1756717"/>
            <a:ext cx="1422400" cy="6254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1600"/>
              <a:buNone/>
              <a:defRPr sz="16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 name="Google Shape;104;p68"/>
          <p:cNvSpPr txBox="1"/>
          <p:nvPr>
            <p:ph idx="13" type="body"/>
          </p:nvPr>
        </p:nvSpPr>
        <p:spPr>
          <a:xfrm>
            <a:off x="1965483" y="3618175"/>
            <a:ext cx="1422400" cy="6254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1600"/>
              <a:buNone/>
              <a:defRPr sz="16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68"/>
          <p:cNvSpPr txBox="1"/>
          <p:nvPr>
            <p:ph idx="14" type="body"/>
          </p:nvPr>
        </p:nvSpPr>
        <p:spPr>
          <a:xfrm>
            <a:off x="4311982" y="3618175"/>
            <a:ext cx="1422400" cy="6254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1600"/>
              <a:buNone/>
              <a:defRPr sz="16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68"/>
          <p:cNvSpPr txBox="1"/>
          <p:nvPr>
            <p:ph idx="15" type="body"/>
          </p:nvPr>
        </p:nvSpPr>
        <p:spPr>
          <a:xfrm>
            <a:off x="6658482" y="3618175"/>
            <a:ext cx="1422400" cy="6254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1600"/>
              <a:buNone/>
              <a:defRPr sz="16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7" name="Shape 17"/>
        <p:cNvGrpSpPr/>
        <p:nvPr/>
      </p:nvGrpSpPr>
      <p:grpSpPr>
        <a:xfrm>
          <a:off x="0" y="0"/>
          <a:ext cx="0" cy="0"/>
          <a:chOff x="0" y="0"/>
          <a:chExt cx="0" cy="0"/>
        </a:xfrm>
      </p:grpSpPr>
      <p:sp>
        <p:nvSpPr>
          <p:cNvPr id="18" name="Google Shape;18;p47"/>
          <p:cNvSpPr txBox="1"/>
          <p:nvPr>
            <p:ph type="title"/>
          </p:nvPr>
        </p:nvSpPr>
        <p:spPr>
          <a:xfrm>
            <a:off x="2657516" y="1500725"/>
            <a:ext cx="5925395" cy="2131096"/>
          </a:xfrm>
          <a:prstGeom prst="rect">
            <a:avLst/>
          </a:prstGeom>
          <a:noFill/>
          <a:ln>
            <a:noFill/>
          </a:ln>
        </p:spPr>
        <p:txBody>
          <a:bodyPr anchorCtr="0" anchor="ctr" bIns="45700" lIns="91425" spcFirstLastPara="1" rIns="91425" wrap="square" tIns="4570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9" name="Google Shape;19;p47"/>
          <p:cNvCxnSpPr/>
          <p:nvPr/>
        </p:nvCxnSpPr>
        <p:spPr>
          <a:xfrm flipH="1" rot="10800000">
            <a:off x="1360448" y="1271239"/>
            <a:ext cx="468351" cy="2371733"/>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 2">
    <p:spTree>
      <p:nvGrpSpPr>
        <p:cNvPr id="20" name="Shape 20"/>
        <p:cNvGrpSpPr/>
        <p:nvPr/>
      </p:nvGrpSpPr>
      <p:grpSpPr>
        <a:xfrm>
          <a:off x="0" y="0"/>
          <a:ext cx="0" cy="0"/>
          <a:chOff x="0" y="0"/>
          <a:chExt cx="0" cy="0"/>
        </a:xfrm>
      </p:grpSpPr>
      <p:sp>
        <p:nvSpPr>
          <p:cNvPr id="21" name="Google Shape;21;p48"/>
          <p:cNvSpPr txBox="1"/>
          <p:nvPr>
            <p:ph type="title"/>
          </p:nvPr>
        </p:nvSpPr>
        <p:spPr>
          <a:xfrm>
            <a:off x="2657516" y="1500725"/>
            <a:ext cx="5925395" cy="2131096"/>
          </a:xfrm>
          <a:prstGeom prst="rect">
            <a:avLst/>
          </a:prstGeom>
          <a:noFill/>
          <a:ln>
            <a:noFill/>
          </a:ln>
        </p:spPr>
        <p:txBody>
          <a:bodyPr anchorCtr="0" anchor="ctr" bIns="45700" lIns="91425" spcFirstLastPara="1" rIns="91425" wrap="square" tIns="45700">
            <a:noAutofit/>
          </a:bodyPr>
          <a:lstStyle>
            <a:lvl1pPr lvl="0" algn="l">
              <a:lnSpc>
                <a:spcPct val="106818"/>
              </a:lnSpc>
              <a:spcBef>
                <a:spcPts val="0"/>
              </a:spcBef>
              <a:spcAft>
                <a:spcPts val="0"/>
              </a:spcAft>
              <a:buClr>
                <a:schemeClr val="dk1"/>
              </a:buClr>
              <a:buSzPts val="4400"/>
              <a:buFont typeface="Times New Roman"/>
              <a:buNone/>
              <a:defRPr b="0" i="0" sz="44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2" name="Google Shape;22;p48"/>
          <p:cNvCxnSpPr/>
          <p:nvPr/>
        </p:nvCxnSpPr>
        <p:spPr>
          <a:xfrm flipH="1" rot="10800000">
            <a:off x="1360448" y="1271239"/>
            <a:ext cx="468351" cy="2371733"/>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 name="Shape 23"/>
        <p:cNvGrpSpPr/>
        <p:nvPr/>
      </p:nvGrpSpPr>
      <p:grpSpPr>
        <a:xfrm>
          <a:off x="0" y="0"/>
          <a:ext cx="0" cy="0"/>
          <a:chOff x="0" y="0"/>
          <a:chExt cx="0" cy="0"/>
        </a:xfrm>
      </p:grpSpPr>
      <p:sp>
        <p:nvSpPr>
          <p:cNvPr id="24" name="Google Shape;24;p49"/>
          <p:cNvSpPr txBox="1"/>
          <p:nvPr>
            <p:ph type="title"/>
          </p:nvPr>
        </p:nvSpPr>
        <p:spPr>
          <a:xfrm>
            <a:off x="2657516" y="1293541"/>
            <a:ext cx="5925395" cy="1202948"/>
          </a:xfrm>
          <a:prstGeom prst="rect">
            <a:avLst/>
          </a:prstGeom>
          <a:noFill/>
          <a:ln>
            <a:noFill/>
          </a:ln>
        </p:spPr>
        <p:txBody>
          <a:bodyPr anchorCtr="0" anchor="ctr" bIns="45700" lIns="91425" spcFirstLastPara="1" rIns="91425" wrap="square" tIns="4570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5" name="Google Shape;25;p49"/>
          <p:cNvCxnSpPr/>
          <p:nvPr/>
        </p:nvCxnSpPr>
        <p:spPr>
          <a:xfrm flipH="1" rot="10800000">
            <a:off x="1360448" y="1271239"/>
            <a:ext cx="468351" cy="2371733"/>
          </a:xfrm>
          <a:prstGeom prst="straightConnector1">
            <a:avLst/>
          </a:prstGeom>
          <a:noFill/>
          <a:ln cap="flat" cmpd="sng" w="57150">
            <a:solidFill>
              <a:schemeClr val="accent1"/>
            </a:solidFill>
            <a:prstDash val="solid"/>
            <a:miter lim="800000"/>
            <a:headEnd len="sm" w="sm" type="none"/>
            <a:tailEnd len="sm" w="sm" type="none"/>
          </a:ln>
        </p:spPr>
      </p:cxnSp>
      <p:sp>
        <p:nvSpPr>
          <p:cNvPr id="26" name="Google Shape;26;p49"/>
          <p:cNvSpPr txBox="1"/>
          <p:nvPr>
            <p:ph idx="1" type="body"/>
          </p:nvPr>
        </p:nvSpPr>
        <p:spPr>
          <a:xfrm>
            <a:off x="2657475" y="2497491"/>
            <a:ext cx="5925436" cy="119421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27" name="Shape 27"/>
        <p:cNvGrpSpPr/>
        <p:nvPr/>
      </p:nvGrpSpPr>
      <p:grpSpPr>
        <a:xfrm>
          <a:off x="0" y="0"/>
          <a:ext cx="0" cy="0"/>
          <a:chOff x="0" y="0"/>
          <a:chExt cx="0" cy="0"/>
        </a:xfrm>
      </p:grpSpPr>
      <p:sp>
        <p:nvSpPr>
          <p:cNvPr id="28" name="Google Shape;28;p50"/>
          <p:cNvSpPr txBox="1"/>
          <p:nvPr>
            <p:ph type="title"/>
          </p:nvPr>
        </p:nvSpPr>
        <p:spPr>
          <a:xfrm>
            <a:off x="2657516" y="1262275"/>
            <a:ext cx="5925395" cy="1202948"/>
          </a:xfrm>
          <a:prstGeom prst="rect">
            <a:avLst/>
          </a:prstGeom>
          <a:noFill/>
          <a:ln>
            <a:noFill/>
          </a:ln>
        </p:spPr>
        <p:txBody>
          <a:bodyPr anchorCtr="0" anchor="ctr" bIns="45700" lIns="91425" spcFirstLastPara="1" rIns="91425" wrap="square" tIns="45700">
            <a:noAutofit/>
          </a:bodyPr>
          <a:lstStyle>
            <a:lvl1pPr lvl="0" algn="l">
              <a:lnSpc>
                <a:spcPct val="102272"/>
              </a:lnSpc>
              <a:spcBef>
                <a:spcPts val="0"/>
              </a:spcBef>
              <a:spcAft>
                <a:spcPts val="0"/>
              </a:spcAft>
              <a:buClr>
                <a:schemeClr val="dk1"/>
              </a:buClr>
              <a:buSzPts val="4400"/>
              <a:buFont typeface="Times New Roman"/>
              <a:buNone/>
              <a:defRPr b="0" i="0" sz="44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9" name="Google Shape;29;p50"/>
          <p:cNvCxnSpPr/>
          <p:nvPr/>
        </p:nvCxnSpPr>
        <p:spPr>
          <a:xfrm flipH="1" rot="10800000">
            <a:off x="1360448" y="1271239"/>
            <a:ext cx="468351" cy="2371733"/>
          </a:xfrm>
          <a:prstGeom prst="straightConnector1">
            <a:avLst/>
          </a:prstGeom>
          <a:noFill/>
          <a:ln cap="flat" cmpd="sng" w="57150">
            <a:solidFill>
              <a:schemeClr val="accent1"/>
            </a:solidFill>
            <a:prstDash val="solid"/>
            <a:miter lim="800000"/>
            <a:headEnd len="sm" w="sm" type="none"/>
            <a:tailEnd len="sm" w="sm" type="none"/>
          </a:ln>
        </p:spPr>
      </p:cxnSp>
      <p:sp>
        <p:nvSpPr>
          <p:cNvPr id="30" name="Google Shape;30;p50"/>
          <p:cNvSpPr txBox="1"/>
          <p:nvPr>
            <p:ph idx="1" type="body"/>
          </p:nvPr>
        </p:nvSpPr>
        <p:spPr>
          <a:xfrm>
            <a:off x="2657475" y="2497491"/>
            <a:ext cx="5925436" cy="119421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20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30200" lvl="2" marL="1371600" algn="l">
              <a:lnSpc>
                <a:spcPct val="90000"/>
              </a:lnSpc>
              <a:spcBef>
                <a:spcPts val="600"/>
              </a:spcBef>
              <a:spcAft>
                <a:spcPts val="0"/>
              </a:spcAft>
              <a:buSzPts val="1600"/>
              <a:buChar char="⎯"/>
              <a:defRPr sz="16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nly">
  <p:cSld name="Content Only">
    <p:spTree>
      <p:nvGrpSpPr>
        <p:cNvPr id="31" name="Shape 31"/>
        <p:cNvGrpSpPr/>
        <p:nvPr/>
      </p:nvGrpSpPr>
      <p:grpSpPr>
        <a:xfrm>
          <a:off x="0" y="0"/>
          <a:ext cx="0" cy="0"/>
          <a:chOff x="0" y="0"/>
          <a:chExt cx="0" cy="0"/>
        </a:xfrm>
      </p:grpSpPr>
      <p:cxnSp>
        <p:nvCxnSpPr>
          <p:cNvPr id="32" name="Google Shape;32;p51"/>
          <p:cNvCxnSpPr/>
          <p:nvPr/>
        </p:nvCxnSpPr>
        <p:spPr>
          <a:xfrm flipH="1" rot="10800000">
            <a:off x="1360448" y="1271239"/>
            <a:ext cx="468351" cy="2371733"/>
          </a:xfrm>
          <a:prstGeom prst="straightConnector1">
            <a:avLst/>
          </a:prstGeom>
          <a:noFill/>
          <a:ln cap="flat" cmpd="sng" w="57150">
            <a:solidFill>
              <a:schemeClr val="accent1"/>
            </a:solidFill>
            <a:prstDash val="solid"/>
            <a:miter lim="800000"/>
            <a:headEnd len="sm" w="sm" type="none"/>
            <a:tailEnd len="sm" w="sm" type="none"/>
          </a:ln>
        </p:spPr>
      </p:cxnSp>
      <p:sp>
        <p:nvSpPr>
          <p:cNvPr id="33" name="Google Shape;33;p51"/>
          <p:cNvSpPr txBox="1"/>
          <p:nvPr>
            <p:ph idx="1" type="body"/>
          </p:nvPr>
        </p:nvSpPr>
        <p:spPr>
          <a:xfrm>
            <a:off x="2657475" y="1271238"/>
            <a:ext cx="5925436" cy="2371733"/>
          </a:xfrm>
          <a:prstGeom prst="rect">
            <a:avLst/>
          </a:prstGeom>
          <a:noFill/>
          <a:ln>
            <a:noFill/>
          </a:ln>
        </p:spPr>
        <p:txBody>
          <a:bodyPr anchorCtr="0" anchor="ctr" bIns="45700" lIns="91425" spcFirstLastPara="1" rIns="91425" wrap="square" tIns="45700">
            <a:noAutofit/>
          </a:bodyPr>
          <a:lstStyle>
            <a:lvl1pPr indent="-406400" lvl="0" marL="457200" algn="l">
              <a:lnSpc>
                <a:spcPct val="90000"/>
              </a:lnSpc>
              <a:spcBef>
                <a:spcPts val="1200"/>
              </a:spcBef>
              <a:spcAft>
                <a:spcPts val="0"/>
              </a:spcAft>
              <a:buSzPts val="2800"/>
              <a:buChar char="⎯"/>
              <a:defRPr sz="2800"/>
            </a:lvl1pPr>
            <a:lvl2pPr indent="-381000" lvl="1" marL="914400" algn="l">
              <a:lnSpc>
                <a:spcPct val="90000"/>
              </a:lnSpc>
              <a:spcBef>
                <a:spcPts val="600"/>
              </a:spcBef>
              <a:spcAft>
                <a:spcPts val="0"/>
              </a:spcAft>
              <a:buSzPts val="2400"/>
              <a:buChar char="⎯"/>
              <a:defRPr sz="2400"/>
            </a:lvl2pPr>
            <a:lvl3pPr indent="-342900" lvl="2" marL="1371600" algn="l">
              <a:lnSpc>
                <a:spcPct val="90000"/>
              </a:lnSpc>
              <a:spcBef>
                <a:spcPts val="600"/>
              </a:spcBef>
              <a:spcAft>
                <a:spcPts val="0"/>
              </a:spcAft>
              <a:buSzPts val="1800"/>
              <a:buChar char="⎯"/>
              <a:defRPr sz="1800"/>
            </a:lvl3pPr>
            <a:lvl4pPr indent="-330200" lvl="3" marL="1828800" algn="l">
              <a:lnSpc>
                <a:spcPct val="90000"/>
              </a:lnSpc>
              <a:spcBef>
                <a:spcPts val="1800"/>
              </a:spcBef>
              <a:spcAft>
                <a:spcPts val="0"/>
              </a:spcAft>
              <a:buSzPts val="1600"/>
              <a:buChar char="⎯"/>
              <a:defRPr sz="1600"/>
            </a:lvl4pPr>
            <a:lvl5pPr indent="-330200" lvl="4" marL="2286000" algn="l">
              <a:lnSpc>
                <a:spcPct val="90000"/>
              </a:lnSpc>
              <a:spcBef>
                <a:spcPts val="18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34" name="Shape 34"/>
        <p:cNvGrpSpPr/>
        <p:nvPr/>
      </p:nvGrpSpPr>
      <p:grpSpPr>
        <a:xfrm>
          <a:off x="0" y="0"/>
          <a:ext cx="0" cy="0"/>
          <a:chOff x="0" y="0"/>
          <a:chExt cx="0" cy="0"/>
        </a:xfrm>
      </p:grpSpPr>
      <p:sp>
        <p:nvSpPr>
          <p:cNvPr id="35" name="Google Shape;35;p52"/>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type="obj">
  <p:cSld name="OBJECT">
    <p:spTree>
      <p:nvGrpSpPr>
        <p:cNvPr id="36" name="Shape 36"/>
        <p:cNvGrpSpPr/>
        <p:nvPr/>
      </p:nvGrpSpPr>
      <p:grpSpPr>
        <a:xfrm>
          <a:off x="0" y="0"/>
          <a:ext cx="0" cy="0"/>
          <a:chOff x="0" y="0"/>
          <a:chExt cx="0" cy="0"/>
        </a:xfrm>
      </p:grpSpPr>
      <p:sp>
        <p:nvSpPr>
          <p:cNvPr id="37" name="Google Shape;37;p53"/>
          <p:cNvSpPr txBox="1"/>
          <p:nvPr>
            <p:ph type="title"/>
          </p:nvPr>
        </p:nvSpPr>
        <p:spPr>
          <a:xfrm>
            <a:off x="628650" y="585375"/>
            <a:ext cx="7886700" cy="903793"/>
          </a:xfrm>
          <a:prstGeom prst="rect">
            <a:avLst/>
          </a:prstGeom>
          <a:noFill/>
          <a:ln>
            <a:noFill/>
          </a:ln>
        </p:spPr>
        <p:txBody>
          <a:bodyPr anchorCtr="0" anchor="ctr" bIns="45700" lIns="91425" spcFirstLastPara="1" rIns="91425" wrap="square" tIns="45700">
            <a:noAutofit/>
          </a:bodyPr>
          <a:lstStyle>
            <a:lvl1pPr lvl="0" algn="l">
              <a:lnSpc>
                <a:spcPct val="53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3"/>
          <p:cNvSpPr txBox="1"/>
          <p:nvPr>
            <p:ph idx="1" type="body"/>
          </p:nvPr>
        </p:nvSpPr>
        <p:spPr>
          <a:xfrm>
            <a:off x="628650" y="1595617"/>
            <a:ext cx="7886700" cy="2675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200"/>
              </a:spcBef>
              <a:spcAft>
                <a:spcPts val="0"/>
              </a:spcAft>
              <a:buSzPts val="2800"/>
              <a:buChar char="⎯"/>
              <a:defRPr sz="2800"/>
            </a:lvl1pPr>
            <a:lvl2pPr indent="-381000" lvl="1" marL="914400" algn="l">
              <a:lnSpc>
                <a:spcPct val="90000"/>
              </a:lnSpc>
              <a:spcBef>
                <a:spcPts val="600"/>
              </a:spcBef>
              <a:spcAft>
                <a:spcPts val="0"/>
              </a:spcAft>
              <a:buSzPts val="2400"/>
              <a:buChar char="⎯"/>
              <a:defRPr sz="2400"/>
            </a:lvl2pPr>
            <a:lvl3pPr indent="-342900" lvl="2" marL="1371600" algn="l">
              <a:lnSpc>
                <a:spcPct val="90000"/>
              </a:lnSpc>
              <a:spcBef>
                <a:spcPts val="600"/>
              </a:spcBef>
              <a:spcAft>
                <a:spcPts val="0"/>
              </a:spcAft>
              <a:buSzPts val="1800"/>
              <a:buChar char="⎯"/>
              <a:defRPr sz="1800"/>
            </a:lvl3pPr>
            <a:lvl4pPr indent="-330200" lvl="3" marL="1828800" algn="l">
              <a:lnSpc>
                <a:spcPct val="90000"/>
              </a:lnSpc>
              <a:spcBef>
                <a:spcPts val="600"/>
              </a:spcBef>
              <a:spcAft>
                <a:spcPts val="0"/>
              </a:spcAft>
              <a:buSzPts val="1600"/>
              <a:buChar char="⎯"/>
              <a:defRPr sz="1600"/>
            </a:lvl4pPr>
            <a:lvl5pPr indent="-330200" lvl="4" marL="2286000" algn="l">
              <a:lnSpc>
                <a:spcPct val="90000"/>
              </a:lnSpc>
              <a:spcBef>
                <a:spcPts val="600"/>
              </a:spcBef>
              <a:spcAft>
                <a:spcPts val="0"/>
              </a:spcAft>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628650" y="497450"/>
            <a:ext cx="7886700" cy="903793"/>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dk1"/>
              </a:buClr>
              <a:buSzPts val="6000"/>
              <a:buFont typeface="Times New Roman"/>
              <a:buNone/>
              <a:defRPr b="0" i="1" sz="6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628650" y="1595617"/>
            <a:ext cx="7886700" cy="2966822"/>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accent1"/>
              </a:buClr>
              <a:buSzPts val="2100"/>
              <a:buFont typeface="Cambria Math"/>
              <a:buChar char="⎯"/>
              <a:defRPr b="0" i="0" sz="2100" u="none" cap="none" strike="noStrike">
                <a:solidFill>
                  <a:schemeClr val="dk1"/>
                </a:solidFill>
                <a:latin typeface="Times New Roman"/>
                <a:ea typeface="Times New Roman"/>
                <a:cs typeface="Times New Roman"/>
                <a:sym typeface="Times New Roman"/>
              </a:defRPr>
            </a:lvl1pPr>
            <a:lvl2pPr indent="-342900" lvl="1" marL="914400" marR="0" rtl="0" algn="l">
              <a:lnSpc>
                <a:spcPct val="90000"/>
              </a:lnSpc>
              <a:spcBef>
                <a:spcPts val="375"/>
              </a:spcBef>
              <a:spcAft>
                <a:spcPts val="0"/>
              </a:spcAft>
              <a:buClr>
                <a:schemeClr val="accent1"/>
              </a:buClr>
              <a:buSzPts val="1800"/>
              <a:buFont typeface="Cambria Math"/>
              <a:buChar char="⎯"/>
              <a:defRPr b="0" i="0" sz="1800" u="none" cap="none" strike="noStrike">
                <a:solidFill>
                  <a:schemeClr val="dk1"/>
                </a:solidFill>
                <a:latin typeface="Times New Roman"/>
                <a:ea typeface="Times New Roman"/>
                <a:cs typeface="Times New Roman"/>
                <a:sym typeface="Times New Roman"/>
              </a:defRPr>
            </a:lvl2pPr>
            <a:lvl3pPr indent="-323850" lvl="2" marL="1371600" marR="0" rtl="0" algn="l">
              <a:lnSpc>
                <a:spcPct val="90000"/>
              </a:lnSpc>
              <a:spcBef>
                <a:spcPts val="375"/>
              </a:spcBef>
              <a:spcAft>
                <a:spcPts val="0"/>
              </a:spcAft>
              <a:buClr>
                <a:schemeClr val="accent1"/>
              </a:buClr>
              <a:buSzPts val="1500"/>
              <a:buFont typeface="Cambria Math"/>
              <a:buChar char="⎯"/>
              <a:defRPr b="0" i="0" sz="1500" u="none" cap="none" strike="noStrike">
                <a:solidFill>
                  <a:schemeClr val="dk1"/>
                </a:solidFill>
                <a:latin typeface="Times New Roman"/>
                <a:ea typeface="Times New Roman"/>
                <a:cs typeface="Times New Roman"/>
                <a:sym typeface="Times New Roman"/>
              </a:defRPr>
            </a:lvl3pPr>
            <a:lvl4pPr indent="-314325" lvl="3" marL="1828800" marR="0" rtl="0" algn="l">
              <a:lnSpc>
                <a:spcPct val="90000"/>
              </a:lnSpc>
              <a:spcBef>
                <a:spcPts val="375"/>
              </a:spcBef>
              <a:spcAft>
                <a:spcPts val="0"/>
              </a:spcAft>
              <a:buClr>
                <a:schemeClr val="accent1"/>
              </a:buClr>
              <a:buSzPts val="1350"/>
              <a:buFont typeface="Cambria Math"/>
              <a:buChar char="⎯"/>
              <a:defRPr b="0" i="0" sz="1350" u="none" cap="none" strike="noStrike">
                <a:solidFill>
                  <a:schemeClr val="dk1"/>
                </a:solidFill>
                <a:latin typeface="Times New Roman"/>
                <a:ea typeface="Times New Roman"/>
                <a:cs typeface="Times New Roman"/>
                <a:sym typeface="Times New Roman"/>
              </a:defRPr>
            </a:lvl4pPr>
            <a:lvl5pPr indent="-314325" lvl="4" marL="2286000" marR="0" rtl="0" algn="l">
              <a:lnSpc>
                <a:spcPct val="90000"/>
              </a:lnSpc>
              <a:spcBef>
                <a:spcPts val="375"/>
              </a:spcBef>
              <a:spcAft>
                <a:spcPts val="0"/>
              </a:spcAft>
              <a:buClr>
                <a:schemeClr val="accent1"/>
              </a:buClr>
              <a:buSzPts val="1350"/>
              <a:buFont typeface="Cambria Math"/>
              <a:buChar char="⎯"/>
              <a:defRPr b="0" i="0" sz="1350" u="none" cap="none" strike="noStrike">
                <a:solidFill>
                  <a:schemeClr val="dk1"/>
                </a:solidFill>
                <a:latin typeface="Times New Roman"/>
                <a:ea typeface="Times New Roman"/>
                <a:cs typeface="Times New Roman"/>
                <a:sym typeface="Times New Roman"/>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9pPr>
          </a:lstStyle>
          <a:p/>
        </p:txBody>
      </p:sp>
      <p:pic>
        <p:nvPicPr>
          <p:cNvPr id="12" name="Google Shape;12;p42"/>
          <p:cNvPicPr preferRelativeResize="0"/>
          <p:nvPr/>
        </p:nvPicPr>
        <p:blipFill rotWithShape="1">
          <a:blip r:embed="rId1">
            <a:alphaModFix/>
          </a:blip>
          <a:srcRect b="0" l="0" r="0" t="0"/>
          <a:stretch/>
        </p:blipFill>
        <p:spPr>
          <a:xfrm>
            <a:off x="598319" y="4338769"/>
            <a:ext cx="2081823" cy="4250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type="ctrTitle"/>
          </p:nvPr>
        </p:nvSpPr>
        <p:spPr>
          <a:xfrm>
            <a:off x="646775" y="615350"/>
            <a:ext cx="8033700" cy="2236800"/>
          </a:xfrm>
          <a:prstGeom prst="rect">
            <a:avLst/>
          </a:prstGeom>
          <a:noFill/>
          <a:ln>
            <a:noFill/>
          </a:ln>
        </p:spPr>
        <p:txBody>
          <a:bodyPr anchorCtr="0" anchor="b" bIns="45700" lIns="91425" spcFirstLastPara="1" rIns="91425" wrap="square" tIns="45700">
            <a:noAutofit/>
          </a:bodyPr>
          <a:lstStyle/>
          <a:p>
            <a:pPr indent="0" lvl="0" marL="0" rtl="0" algn="l">
              <a:lnSpc>
                <a:spcPct val="70000"/>
              </a:lnSpc>
              <a:spcBef>
                <a:spcPts val="0"/>
              </a:spcBef>
              <a:spcAft>
                <a:spcPts val="0"/>
              </a:spcAft>
              <a:buClr>
                <a:schemeClr val="dk1"/>
              </a:buClr>
              <a:buSzPts val="8000"/>
              <a:buFont typeface="Times New Roman"/>
              <a:buNone/>
            </a:pPr>
            <a:r>
              <a:rPr lang="en-US" sz="5400"/>
              <a:t>AUTOJUHTIMISOSKUSTE TOETAMISE MUDEL KOGUKONDADELE</a:t>
            </a:r>
            <a:endParaRPr sz="5400"/>
          </a:p>
        </p:txBody>
      </p:sp>
      <p:sp>
        <p:nvSpPr>
          <p:cNvPr id="112" name="Google Shape;112;p1"/>
          <p:cNvSpPr txBox="1"/>
          <p:nvPr>
            <p:ph idx="1" type="subTitle"/>
          </p:nvPr>
        </p:nvSpPr>
        <p:spPr>
          <a:xfrm>
            <a:off x="646772" y="2855950"/>
            <a:ext cx="2631900" cy="93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rPr i="1" lang="en-US"/>
              <a:t>15.05.2024</a:t>
            </a:r>
            <a:endParaRPr i="1"/>
          </a:p>
        </p:txBody>
      </p:sp>
      <p:pic>
        <p:nvPicPr>
          <p:cNvPr id="113" name="Google Shape;113;p1"/>
          <p:cNvPicPr preferRelativeResize="0"/>
          <p:nvPr/>
        </p:nvPicPr>
        <p:blipFill>
          <a:blip r:embed="rId3">
            <a:alphaModFix/>
          </a:blip>
          <a:stretch>
            <a:fillRect/>
          </a:stretch>
        </p:blipFill>
        <p:spPr>
          <a:xfrm>
            <a:off x="7360575" y="3360075"/>
            <a:ext cx="1783426" cy="1783426"/>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da9f3b710a_2_4"/>
          <p:cNvSpPr txBox="1"/>
          <p:nvPr>
            <p:ph idx="1" type="body"/>
          </p:nvPr>
        </p:nvSpPr>
        <p:spPr>
          <a:xfrm>
            <a:off x="3348681" y="1312415"/>
            <a:ext cx="5175600" cy="216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i="1" lang="en-US"/>
              <a:t>PROJEKTI TULEMUSED</a:t>
            </a:r>
            <a:endParaRPr i="1"/>
          </a:p>
        </p:txBody>
      </p:sp>
      <p:sp>
        <p:nvSpPr>
          <p:cNvPr id="184" name="Google Shape;184;g2da9f3b710a_2_4"/>
          <p:cNvSpPr txBox="1"/>
          <p:nvPr>
            <p:ph idx="2" type="body"/>
          </p:nvPr>
        </p:nvSpPr>
        <p:spPr>
          <a:xfrm>
            <a:off x="529626" y="37071"/>
            <a:ext cx="2411400" cy="522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400"/>
              <a:buNone/>
            </a:pPr>
            <a:r>
              <a:rPr lang="en-US"/>
              <a:t>4</a:t>
            </a:r>
            <a:endParaRPr/>
          </a:p>
        </p:txBody>
      </p:sp>
      <p:pic>
        <p:nvPicPr>
          <p:cNvPr id="185" name="Google Shape;185;g2da9f3b710a_2_4"/>
          <p:cNvPicPr preferRelativeResize="0"/>
          <p:nvPr/>
        </p:nvPicPr>
        <p:blipFill>
          <a:blip r:embed="rId3">
            <a:alphaModFix/>
          </a:blip>
          <a:stretch>
            <a:fillRect/>
          </a:stretch>
        </p:blipFill>
        <p:spPr>
          <a:xfrm>
            <a:off x="7413750" y="3360075"/>
            <a:ext cx="1783426" cy="1783426"/>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idx="1" type="body"/>
          </p:nvPr>
        </p:nvSpPr>
        <p:spPr>
          <a:xfrm>
            <a:off x="3783650" y="798250"/>
            <a:ext cx="4799700" cy="3168300"/>
          </a:xfrm>
          <a:prstGeom prst="rect">
            <a:avLst/>
          </a:prstGeom>
          <a:noFill/>
          <a:ln>
            <a:noFill/>
          </a:ln>
        </p:spPr>
        <p:txBody>
          <a:bodyPr anchorCtr="0" anchor="ctr" bIns="45700" lIns="91425" spcFirstLastPara="1" rIns="91425" wrap="square" tIns="45700">
            <a:noAutofit/>
          </a:bodyPr>
          <a:lstStyle/>
          <a:p>
            <a:pPr indent="-330200" lvl="0" marL="457200" rtl="0" algn="just">
              <a:lnSpc>
                <a:spcPct val="150000"/>
              </a:lnSpc>
              <a:spcBef>
                <a:spcPts val="1000"/>
              </a:spcBef>
              <a:spcAft>
                <a:spcPts val="0"/>
              </a:spcAft>
              <a:buSzPts val="1600"/>
              <a:buChar char="-"/>
            </a:pPr>
            <a:r>
              <a:rPr lang="en-US" sz="1600"/>
              <a:t>Projekti lõpuks on valminud mudel, mille järgi on juhtimisõigusega kogukonnaliikmel võimalik toetada vanemaealist autojuhti.</a:t>
            </a:r>
            <a:endParaRPr sz="1600"/>
          </a:p>
          <a:p>
            <a:pPr indent="-330200" lvl="0" marL="457200" rtl="0" algn="just">
              <a:lnSpc>
                <a:spcPct val="150000"/>
              </a:lnSpc>
              <a:spcBef>
                <a:spcPts val="1000"/>
              </a:spcBef>
              <a:spcAft>
                <a:spcPts val="600"/>
              </a:spcAft>
              <a:buSzPts val="1600"/>
              <a:buChar char="-"/>
            </a:pPr>
            <a:r>
              <a:rPr lang="en-US" sz="1600"/>
              <a:t>Mudel sisaldab projekti kirjeldust, ülevaadet levinud tüüpvigadest, juhendaja kriteeriumeid ja käitumismudelit ning ideed juhendajate võrgustiku loomiseks.</a:t>
            </a:r>
            <a:endParaRPr sz="3200"/>
          </a:p>
        </p:txBody>
      </p:sp>
      <p:pic>
        <p:nvPicPr>
          <p:cNvPr id="191" name="Google Shape;191;p27"/>
          <p:cNvPicPr preferRelativeResize="0"/>
          <p:nvPr/>
        </p:nvPicPr>
        <p:blipFill>
          <a:blip r:embed="rId3">
            <a:alphaModFix/>
          </a:blip>
          <a:stretch>
            <a:fillRect/>
          </a:stretch>
        </p:blipFill>
        <p:spPr>
          <a:xfrm>
            <a:off x="422475" y="798250"/>
            <a:ext cx="2961900" cy="316837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da9f3b710a_0_34"/>
          <p:cNvSpPr txBox="1"/>
          <p:nvPr>
            <p:ph idx="1" type="body"/>
          </p:nvPr>
        </p:nvSpPr>
        <p:spPr>
          <a:xfrm>
            <a:off x="3348681" y="1312415"/>
            <a:ext cx="5175600" cy="216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i="1" lang="en-US"/>
              <a:t>PROJEKTI JÄRELDUSED &amp; KOKKUVÕTE</a:t>
            </a:r>
            <a:endParaRPr i="1"/>
          </a:p>
        </p:txBody>
      </p:sp>
      <p:sp>
        <p:nvSpPr>
          <p:cNvPr id="197" name="Google Shape;197;g2da9f3b710a_0_34"/>
          <p:cNvSpPr txBox="1"/>
          <p:nvPr>
            <p:ph idx="2" type="body"/>
          </p:nvPr>
        </p:nvSpPr>
        <p:spPr>
          <a:xfrm>
            <a:off x="529626" y="37071"/>
            <a:ext cx="2411400" cy="522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400"/>
              <a:buNone/>
            </a:pPr>
            <a:r>
              <a:rPr lang="en-US"/>
              <a:t>5</a:t>
            </a:r>
            <a:endParaRPr/>
          </a:p>
        </p:txBody>
      </p:sp>
      <p:pic>
        <p:nvPicPr>
          <p:cNvPr id="198" name="Google Shape;198;g2da9f3b710a_0_34"/>
          <p:cNvPicPr preferRelativeResize="0"/>
          <p:nvPr/>
        </p:nvPicPr>
        <p:blipFill>
          <a:blip r:embed="rId3">
            <a:alphaModFix/>
          </a:blip>
          <a:stretch>
            <a:fillRect/>
          </a:stretch>
        </p:blipFill>
        <p:spPr>
          <a:xfrm>
            <a:off x="7360575" y="3360075"/>
            <a:ext cx="1783426" cy="1783426"/>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da9f3b710a_0_39"/>
          <p:cNvSpPr txBox="1"/>
          <p:nvPr>
            <p:ph idx="1" type="body"/>
          </p:nvPr>
        </p:nvSpPr>
        <p:spPr>
          <a:xfrm>
            <a:off x="616900" y="739800"/>
            <a:ext cx="4188300" cy="3663900"/>
          </a:xfrm>
          <a:prstGeom prst="rect">
            <a:avLst/>
          </a:prstGeom>
          <a:noFill/>
          <a:ln>
            <a:noFill/>
          </a:ln>
        </p:spPr>
        <p:txBody>
          <a:bodyPr anchorCtr="0" anchor="ctr" bIns="45700" lIns="91425" spcFirstLastPara="1" rIns="91425" wrap="square" tIns="45700">
            <a:noAutofit/>
          </a:bodyPr>
          <a:lstStyle/>
          <a:p>
            <a:pPr indent="-379730" lvl="0" marL="457200" rtl="0" algn="l">
              <a:lnSpc>
                <a:spcPct val="100000"/>
              </a:lnSpc>
              <a:spcBef>
                <a:spcPts val="1000"/>
              </a:spcBef>
              <a:spcAft>
                <a:spcPts val="0"/>
              </a:spcAft>
              <a:buSzPts val="2380"/>
              <a:buChar char="⎯"/>
            </a:pPr>
            <a:r>
              <a:rPr lang="en-US" sz="2140"/>
              <a:t>Valminud on põhjalik mudel</a:t>
            </a:r>
            <a:endParaRPr sz="2140"/>
          </a:p>
          <a:p>
            <a:pPr indent="0" lvl="0" marL="457200" rtl="0" algn="l">
              <a:lnSpc>
                <a:spcPct val="100000"/>
              </a:lnSpc>
              <a:spcBef>
                <a:spcPts val="1000"/>
              </a:spcBef>
              <a:spcAft>
                <a:spcPts val="0"/>
              </a:spcAft>
              <a:buNone/>
            </a:pPr>
            <a:r>
              <a:rPr lang="en-US" sz="2140"/>
              <a:t>Edaspidiseks:</a:t>
            </a:r>
            <a:endParaRPr sz="2140"/>
          </a:p>
          <a:p>
            <a:pPr indent="-364490" lvl="0" marL="457200" rtl="0" algn="l">
              <a:lnSpc>
                <a:spcPct val="100000"/>
              </a:lnSpc>
              <a:spcBef>
                <a:spcPts val="0"/>
              </a:spcBef>
              <a:spcAft>
                <a:spcPts val="0"/>
              </a:spcAft>
              <a:buSzPts val="2140"/>
              <a:buChar char="⎯"/>
            </a:pPr>
            <a:r>
              <a:rPr lang="en-US" sz="2140"/>
              <a:t>luua põhjalik juhendajate võrgustik</a:t>
            </a:r>
            <a:endParaRPr sz="2140"/>
          </a:p>
          <a:p>
            <a:pPr indent="-364490" lvl="0" marL="457200" rtl="0" algn="l">
              <a:lnSpc>
                <a:spcPct val="100000"/>
              </a:lnSpc>
              <a:spcBef>
                <a:spcPts val="0"/>
              </a:spcBef>
              <a:spcAft>
                <a:spcPts val="0"/>
              </a:spcAft>
              <a:buSzPts val="2140"/>
              <a:buChar char="⎯"/>
            </a:pPr>
            <a:r>
              <a:rPr lang="en-US" sz="2140"/>
              <a:t>luua mentorlusprogramm</a:t>
            </a:r>
            <a:endParaRPr sz="2140"/>
          </a:p>
          <a:p>
            <a:pPr indent="-364490" lvl="0" marL="457200" rtl="0" algn="l">
              <a:lnSpc>
                <a:spcPct val="100000"/>
              </a:lnSpc>
              <a:spcBef>
                <a:spcPts val="0"/>
              </a:spcBef>
              <a:spcAft>
                <a:spcPts val="0"/>
              </a:spcAft>
              <a:buSzPts val="2140"/>
              <a:buChar char="⎯"/>
            </a:pPr>
            <a:r>
              <a:rPr lang="en-US" sz="2140"/>
              <a:t>teha projektile teine osa</a:t>
            </a:r>
            <a:endParaRPr sz="2140"/>
          </a:p>
        </p:txBody>
      </p:sp>
      <p:pic>
        <p:nvPicPr>
          <p:cNvPr id="204" name="Google Shape;204;g2da9f3b710a_0_39"/>
          <p:cNvPicPr preferRelativeResize="0"/>
          <p:nvPr/>
        </p:nvPicPr>
        <p:blipFill rotWithShape="1">
          <a:blip r:embed="rId3">
            <a:alphaModFix/>
          </a:blip>
          <a:srcRect b="0" l="0" r="0" t="0"/>
          <a:stretch/>
        </p:blipFill>
        <p:spPr>
          <a:xfrm>
            <a:off x="5110000" y="0"/>
            <a:ext cx="4034000" cy="3025500"/>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1"/>
          <p:cNvSpPr txBox="1"/>
          <p:nvPr>
            <p:ph type="ctrTitle"/>
          </p:nvPr>
        </p:nvSpPr>
        <p:spPr>
          <a:xfrm>
            <a:off x="646771" y="1224248"/>
            <a:ext cx="7772400" cy="1627909"/>
          </a:xfrm>
          <a:prstGeom prst="rect">
            <a:avLst/>
          </a:prstGeom>
          <a:noFill/>
          <a:ln>
            <a:noFill/>
          </a:ln>
        </p:spPr>
        <p:txBody>
          <a:bodyPr anchorCtr="0" anchor="b" bIns="45700" lIns="91425" spcFirstLastPara="1" rIns="91425" wrap="square" tIns="45700">
            <a:noAutofit/>
          </a:bodyPr>
          <a:lstStyle/>
          <a:p>
            <a:pPr indent="0" lvl="0" marL="0" rtl="0" algn="l">
              <a:lnSpc>
                <a:spcPct val="70000"/>
              </a:lnSpc>
              <a:spcBef>
                <a:spcPts val="0"/>
              </a:spcBef>
              <a:spcAft>
                <a:spcPts val="0"/>
              </a:spcAft>
              <a:buClr>
                <a:schemeClr val="dk1"/>
              </a:buClr>
              <a:buSzPts val="7200"/>
              <a:buFont typeface="Times New Roman"/>
              <a:buNone/>
            </a:pPr>
            <a:r>
              <a:rPr lang="en-US" sz="7200"/>
              <a:t>TÄNAME KUULAMAST!</a:t>
            </a:r>
            <a:endParaRPr/>
          </a:p>
        </p:txBody>
      </p:sp>
      <p:sp>
        <p:nvSpPr>
          <p:cNvPr id="210" name="Google Shape;210;p41"/>
          <p:cNvSpPr txBox="1"/>
          <p:nvPr>
            <p:ph idx="1" type="subTitle"/>
          </p:nvPr>
        </p:nvSpPr>
        <p:spPr>
          <a:xfrm>
            <a:off x="646771" y="2855940"/>
            <a:ext cx="7772400" cy="932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i="1" lang="en-US"/>
              <a:t>15.05.2024</a:t>
            </a:r>
            <a:endParaRPr i="1"/>
          </a:p>
        </p:txBody>
      </p:sp>
      <p:pic>
        <p:nvPicPr>
          <p:cNvPr id="211" name="Google Shape;211;p41"/>
          <p:cNvPicPr preferRelativeResize="0"/>
          <p:nvPr/>
        </p:nvPicPr>
        <p:blipFill>
          <a:blip r:embed="rId3">
            <a:alphaModFix/>
          </a:blip>
          <a:stretch>
            <a:fillRect/>
          </a:stretch>
        </p:blipFill>
        <p:spPr>
          <a:xfrm>
            <a:off x="7360575" y="3360075"/>
            <a:ext cx="1783426" cy="1783426"/>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9"/>
          <p:cNvSpPr txBox="1"/>
          <p:nvPr>
            <p:ph idx="1" type="body"/>
          </p:nvPr>
        </p:nvSpPr>
        <p:spPr>
          <a:xfrm>
            <a:off x="850434" y="1046802"/>
            <a:ext cx="1564640" cy="10073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US" sz="2000"/>
              <a:t>Esindatud erialad, juhendajad</a:t>
            </a:r>
            <a:endParaRPr sz="2000"/>
          </a:p>
        </p:txBody>
      </p:sp>
      <p:sp>
        <p:nvSpPr>
          <p:cNvPr id="120" name="Google Shape;120;p39"/>
          <p:cNvSpPr txBox="1"/>
          <p:nvPr>
            <p:ph idx="8" type="body"/>
          </p:nvPr>
        </p:nvSpPr>
        <p:spPr>
          <a:xfrm>
            <a:off x="3196933" y="1046802"/>
            <a:ext cx="1564640" cy="10073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US" sz="2000"/>
              <a:t>Probleem, olulisus ja eesmärk</a:t>
            </a:r>
            <a:endParaRPr sz="2400"/>
          </a:p>
        </p:txBody>
      </p:sp>
      <p:sp>
        <p:nvSpPr>
          <p:cNvPr id="121" name="Google Shape;121;p39"/>
          <p:cNvSpPr txBox="1"/>
          <p:nvPr>
            <p:ph idx="9" type="body"/>
          </p:nvPr>
        </p:nvSpPr>
        <p:spPr>
          <a:xfrm>
            <a:off x="5543433" y="1046802"/>
            <a:ext cx="1564640" cy="10073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US" sz="2000"/>
              <a:t>Rakendatud tegevused</a:t>
            </a:r>
            <a:endParaRPr sz="2000"/>
          </a:p>
        </p:txBody>
      </p:sp>
      <p:sp>
        <p:nvSpPr>
          <p:cNvPr id="122" name="Google Shape;122;p39"/>
          <p:cNvSpPr txBox="1"/>
          <p:nvPr>
            <p:ph idx="13" type="body"/>
          </p:nvPr>
        </p:nvSpPr>
        <p:spPr>
          <a:xfrm>
            <a:off x="1235375" y="2908250"/>
            <a:ext cx="2223600" cy="1007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US" sz="2000"/>
              <a:t>Projekti teaduspõhisus ja interdistsiplinaarsus</a:t>
            </a:r>
            <a:endParaRPr sz="2000"/>
          </a:p>
        </p:txBody>
      </p:sp>
      <p:sp>
        <p:nvSpPr>
          <p:cNvPr id="123" name="Google Shape;123;p39"/>
          <p:cNvSpPr txBox="1"/>
          <p:nvPr>
            <p:ph idx="14" type="body"/>
          </p:nvPr>
        </p:nvSpPr>
        <p:spPr>
          <a:xfrm>
            <a:off x="4240862" y="2908260"/>
            <a:ext cx="1564640" cy="10073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US" sz="2000"/>
              <a:t>Projekti tulemused</a:t>
            </a:r>
            <a:endParaRPr sz="2000"/>
          </a:p>
        </p:txBody>
      </p:sp>
      <p:sp>
        <p:nvSpPr>
          <p:cNvPr id="124" name="Google Shape;124;p39"/>
          <p:cNvSpPr txBox="1"/>
          <p:nvPr>
            <p:ph idx="15" type="body"/>
          </p:nvPr>
        </p:nvSpPr>
        <p:spPr>
          <a:xfrm>
            <a:off x="6587362" y="2908260"/>
            <a:ext cx="1564640" cy="10073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600"/>
              <a:buNone/>
            </a:pPr>
            <a:r>
              <a:rPr lang="en-US" sz="2000"/>
              <a:t>Järeldused</a:t>
            </a:r>
            <a:endParaRPr sz="2000"/>
          </a:p>
        </p:txBody>
      </p:sp>
      <p:cxnSp>
        <p:nvCxnSpPr>
          <p:cNvPr id="125" name="Google Shape;125;p39"/>
          <p:cNvCxnSpPr/>
          <p:nvPr/>
        </p:nvCxnSpPr>
        <p:spPr>
          <a:xfrm flipH="1" rot="10800000">
            <a:off x="2659705" y="682197"/>
            <a:ext cx="305917" cy="1599932"/>
          </a:xfrm>
          <a:prstGeom prst="straightConnector1">
            <a:avLst/>
          </a:prstGeom>
          <a:noFill/>
          <a:ln cap="flat" cmpd="sng" w="57150">
            <a:solidFill>
              <a:schemeClr val="accent1"/>
            </a:solidFill>
            <a:prstDash val="solid"/>
            <a:miter lim="800000"/>
            <a:headEnd len="sm" w="sm" type="none"/>
            <a:tailEnd len="sm" w="sm" type="none"/>
          </a:ln>
        </p:spPr>
      </p:cxnSp>
      <p:cxnSp>
        <p:nvCxnSpPr>
          <p:cNvPr id="126" name="Google Shape;126;p39"/>
          <p:cNvCxnSpPr/>
          <p:nvPr/>
        </p:nvCxnSpPr>
        <p:spPr>
          <a:xfrm flipH="1" rot="10800000">
            <a:off x="5007489" y="682197"/>
            <a:ext cx="305917" cy="1599932"/>
          </a:xfrm>
          <a:prstGeom prst="straightConnector1">
            <a:avLst/>
          </a:prstGeom>
          <a:noFill/>
          <a:ln cap="flat" cmpd="sng" w="57150">
            <a:solidFill>
              <a:schemeClr val="accent1"/>
            </a:solidFill>
            <a:prstDash val="solid"/>
            <a:miter lim="800000"/>
            <a:headEnd len="sm" w="sm" type="none"/>
            <a:tailEnd len="sm" w="sm" type="none"/>
          </a:ln>
        </p:spPr>
      </p:cxnSp>
      <p:cxnSp>
        <p:nvCxnSpPr>
          <p:cNvPr id="127" name="Google Shape;127;p39"/>
          <p:cNvCxnSpPr/>
          <p:nvPr/>
        </p:nvCxnSpPr>
        <p:spPr>
          <a:xfrm flipH="1" rot="10800000">
            <a:off x="3685316" y="2622208"/>
            <a:ext cx="305917" cy="1599932"/>
          </a:xfrm>
          <a:prstGeom prst="straightConnector1">
            <a:avLst/>
          </a:prstGeom>
          <a:noFill/>
          <a:ln cap="flat" cmpd="sng" w="57150">
            <a:solidFill>
              <a:schemeClr val="accent1"/>
            </a:solidFill>
            <a:prstDash val="solid"/>
            <a:miter lim="800000"/>
            <a:headEnd len="sm" w="sm" type="none"/>
            <a:tailEnd len="sm" w="sm" type="none"/>
          </a:ln>
        </p:spPr>
      </p:cxnSp>
      <p:cxnSp>
        <p:nvCxnSpPr>
          <p:cNvPr id="128" name="Google Shape;128;p39"/>
          <p:cNvCxnSpPr/>
          <p:nvPr/>
        </p:nvCxnSpPr>
        <p:spPr>
          <a:xfrm flipH="1" rot="10800000">
            <a:off x="6033100" y="2622208"/>
            <a:ext cx="305917" cy="1599932"/>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idx="1" type="body"/>
          </p:nvPr>
        </p:nvSpPr>
        <p:spPr>
          <a:xfrm>
            <a:off x="628650" y="333504"/>
            <a:ext cx="7886700" cy="3937500"/>
          </a:xfrm>
          <a:prstGeom prst="rect">
            <a:avLst/>
          </a:prstGeom>
          <a:noFill/>
          <a:ln>
            <a:noFill/>
          </a:ln>
        </p:spPr>
        <p:txBody>
          <a:bodyPr anchorCtr="0" anchor="t" bIns="45700" lIns="91425" spcFirstLastPara="1" rIns="91425" wrap="square" tIns="45700">
            <a:normAutofit/>
          </a:bodyPr>
          <a:lstStyle/>
          <a:p>
            <a:pPr indent="0" lvl="0" marL="360000" rtl="0" algn="l">
              <a:lnSpc>
                <a:spcPct val="115000"/>
              </a:lnSpc>
              <a:spcBef>
                <a:spcPts val="1200"/>
              </a:spcBef>
              <a:spcAft>
                <a:spcPts val="0"/>
              </a:spcAft>
              <a:buSzPts val="1018"/>
              <a:buNone/>
            </a:pPr>
            <a:r>
              <a:rPr b="1" i="1" lang="en-US" sz="2305"/>
              <a:t>JUHENDAJAD:</a:t>
            </a:r>
            <a:r>
              <a:rPr i="1" lang="en-US" sz="2305"/>
              <a:t> </a:t>
            </a:r>
            <a:r>
              <a:rPr lang="en-US" sz="2105"/>
              <a:t>Tiina Tambaum &amp; Tarmo Vanamõisa</a:t>
            </a:r>
            <a:endParaRPr sz="2105"/>
          </a:p>
          <a:p>
            <a:pPr indent="0" lvl="0" marL="360000" rtl="0" algn="l">
              <a:lnSpc>
                <a:spcPct val="115000"/>
              </a:lnSpc>
              <a:spcBef>
                <a:spcPts val="1200"/>
              </a:spcBef>
              <a:spcAft>
                <a:spcPts val="0"/>
              </a:spcAft>
              <a:buSzPts val="1018"/>
              <a:buNone/>
            </a:pPr>
            <a:r>
              <a:rPr b="1" i="1" lang="en-US" sz="2305"/>
              <a:t>ESINDATUD ERIALAD:</a:t>
            </a:r>
            <a:endParaRPr b="1" i="1" sz="2305"/>
          </a:p>
          <a:p>
            <a:pPr indent="0" lvl="0" marL="0" rtl="0" algn="l">
              <a:lnSpc>
                <a:spcPct val="100000"/>
              </a:lnSpc>
              <a:spcBef>
                <a:spcPts val="1200"/>
              </a:spcBef>
              <a:spcAft>
                <a:spcPts val="0"/>
              </a:spcAft>
              <a:buNone/>
            </a:pPr>
            <a:r>
              <a:t/>
            </a:r>
            <a:endParaRPr sz="2305"/>
          </a:p>
        </p:txBody>
      </p:sp>
      <p:sp>
        <p:nvSpPr>
          <p:cNvPr id="134" name="Google Shape;134;p14"/>
          <p:cNvSpPr txBox="1"/>
          <p:nvPr>
            <p:ph idx="1" type="body"/>
          </p:nvPr>
        </p:nvSpPr>
        <p:spPr>
          <a:xfrm>
            <a:off x="941800" y="1519575"/>
            <a:ext cx="3722700" cy="2751300"/>
          </a:xfrm>
          <a:prstGeom prst="rect">
            <a:avLst/>
          </a:prstGeom>
          <a:noFill/>
          <a:ln>
            <a:noFill/>
          </a:ln>
        </p:spPr>
        <p:txBody>
          <a:bodyPr anchorCtr="0" anchor="t" bIns="45700" lIns="91425" spcFirstLastPara="1" rIns="91425" wrap="square" tIns="45700">
            <a:normAutofit/>
          </a:bodyPr>
          <a:lstStyle/>
          <a:p>
            <a:pPr indent="-290150" lvl="0" marL="360000" rtl="0" algn="l">
              <a:spcBef>
                <a:spcPts val="1200"/>
              </a:spcBef>
              <a:spcAft>
                <a:spcPts val="0"/>
              </a:spcAft>
              <a:buSzPts val="1700"/>
              <a:buChar char="⎯"/>
            </a:pPr>
            <a:r>
              <a:rPr lang="en-US" sz="2100"/>
              <a:t>lastekaitse</a:t>
            </a:r>
            <a:endParaRPr sz="2100"/>
          </a:p>
          <a:p>
            <a:pPr indent="-290150" lvl="0" marL="360000" rtl="0" algn="l">
              <a:spcBef>
                <a:spcPts val="1200"/>
              </a:spcBef>
              <a:spcAft>
                <a:spcPts val="0"/>
              </a:spcAft>
              <a:buSzPts val="1700"/>
              <a:buChar char="⎯"/>
            </a:pPr>
            <a:r>
              <a:rPr lang="en-US" sz="2100"/>
              <a:t>kutsepedagoogika</a:t>
            </a:r>
            <a:endParaRPr sz="2100"/>
          </a:p>
          <a:p>
            <a:pPr indent="-290150" lvl="0" marL="360000" rtl="0" algn="l">
              <a:spcBef>
                <a:spcPts val="1200"/>
              </a:spcBef>
              <a:spcAft>
                <a:spcPts val="0"/>
              </a:spcAft>
              <a:buSzPts val="1700"/>
              <a:buChar char="⎯"/>
            </a:pPr>
            <a:r>
              <a:rPr lang="en-US" sz="2100"/>
              <a:t>psühholoogia</a:t>
            </a:r>
            <a:endParaRPr sz="2100"/>
          </a:p>
          <a:p>
            <a:pPr indent="-290150" lvl="0" marL="360000" rtl="0" algn="l">
              <a:spcBef>
                <a:spcPts val="1200"/>
              </a:spcBef>
              <a:spcAft>
                <a:spcPts val="0"/>
              </a:spcAft>
              <a:buSzPts val="1700"/>
              <a:buChar char="⎯"/>
            </a:pPr>
            <a:r>
              <a:rPr lang="en-US" sz="2100"/>
              <a:t>sotsiaaltöö</a:t>
            </a:r>
            <a:endParaRPr sz="2100"/>
          </a:p>
          <a:p>
            <a:pPr indent="-290150" lvl="0" marL="360000" rtl="0" algn="l">
              <a:spcBef>
                <a:spcPts val="1200"/>
              </a:spcBef>
              <a:spcAft>
                <a:spcPts val="0"/>
              </a:spcAft>
              <a:buSzPts val="1700"/>
              <a:buChar char="⎯"/>
            </a:pPr>
            <a:r>
              <a:rPr lang="en-US" sz="2100"/>
              <a:t>kogukonnatöö vananevas ühiskonnas</a:t>
            </a:r>
            <a:endParaRPr sz="2100"/>
          </a:p>
        </p:txBody>
      </p:sp>
      <p:sp>
        <p:nvSpPr>
          <p:cNvPr id="135" name="Google Shape;135;p14"/>
          <p:cNvSpPr txBox="1"/>
          <p:nvPr>
            <p:ph idx="1" type="body"/>
          </p:nvPr>
        </p:nvSpPr>
        <p:spPr>
          <a:xfrm>
            <a:off x="4722825" y="1519575"/>
            <a:ext cx="3241500" cy="2751300"/>
          </a:xfrm>
          <a:prstGeom prst="rect">
            <a:avLst/>
          </a:prstGeom>
          <a:noFill/>
          <a:ln>
            <a:noFill/>
          </a:ln>
        </p:spPr>
        <p:txBody>
          <a:bodyPr anchorCtr="0" anchor="t" bIns="45700" lIns="91425" spcFirstLastPara="1" rIns="91425" wrap="square" tIns="45700">
            <a:normAutofit/>
          </a:bodyPr>
          <a:lstStyle/>
          <a:p>
            <a:pPr indent="-290150" lvl="0" marL="360000" rtl="0" algn="l">
              <a:lnSpc>
                <a:spcPct val="90000"/>
              </a:lnSpc>
              <a:spcBef>
                <a:spcPts val="1200"/>
              </a:spcBef>
              <a:spcAft>
                <a:spcPts val="0"/>
              </a:spcAft>
              <a:buSzPts val="1700"/>
              <a:buChar char="⎯"/>
            </a:pPr>
            <a:r>
              <a:rPr lang="en-US" sz="2100"/>
              <a:t>andragoogika</a:t>
            </a:r>
            <a:endParaRPr sz="2100"/>
          </a:p>
          <a:p>
            <a:pPr indent="-290150" lvl="0" marL="360000" rtl="0" algn="l">
              <a:lnSpc>
                <a:spcPct val="90000"/>
              </a:lnSpc>
              <a:spcBef>
                <a:spcPts val="1200"/>
              </a:spcBef>
              <a:spcAft>
                <a:spcPts val="0"/>
              </a:spcAft>
              <a:buSzPts val="1700"/>
              <a:buChar char="⎯"/>
            </a:pPr>
            <a:r>
              <a:rPr lang="en-US" sz="2100"/>
              <a:t>alushariduse pedagoog</a:t>
            </a:r>
            <a:endParaRPr sz="2100"/>
          </a:p>
          <a:p>
            <a:pPr indent="-290150" lvl="0" marL="360000" rtl="0" algn="l">
              <a:lnSpc>
                <a:spcPct val="90000"/>
              </a:lnSpc>
              <a:spcBef>
                <a:spcPts val="1200"/>
              </a:spcBef>
              <a:spcAft>
                <a:spcPts val="0"/>
              </a:spcAft>
              <a:buSzPts val="1700"/>
              <a:buChar char="⎯"/>
            </a:pPr>
            <a:r>
              <a:rPr lang="en-US" sz="2100"/>
              <a:t>tervisejuht</a:t>
            </a:r>
            <a:endParaRPr sz="2100"/>
          </a:p>
          <a:p>
            <a:pPr indent="-290150" lvl="0" marL="360000" rtl="0" algn="l">
              <a:lnSpc>
                <a:spcPct val="90000"/>
              </a:lnSpc>
              <a:spcBef>
                <a:spcPts val="1200"/>
              </a:spcBef>
              <a:spcAft>
                <a:spcPts val="0"/>
              </a:spcAft>
              <a:buSzPts val="1700"/>
              <a:buChar char="⎯"/>
            </a:pPr>
            <a:r>
              <a:rPr lang="en-US" sz="2100"/>
              <a:t>eripedagoog-nõustaja</a:t>
            </a:r>
            <a:endParaRPr sz="2100"/>
          </a:p>
          <a:p>
            <a:pPr indent="-290150" lvl="0" marL="360000" rtl="0" algn="l">
              <a:lnSpc>
                <a:spcPct val="90000"/>
              </a:lnSpc>
              <a:spcBef>
                <a:spcPts val="1200"/>
              </a:spcBef>
              <a:spcAft>
                <a:spcPts val="0"/>
              </a:spcAft>
              <a:buSzPts val="1700"/>
              <a:buChar char="⎯"/>
            </a:pPr>
            <a:r>
              <a:rPr lang="en-US" sz="2100"/>
              <a:t>eripedagoogika</a:t>
            </a:r>
            <a:endParaRPr sz="2100"/>
          </a:p>
          <a:p>
            <a:pPr indent="-290150" lvl="0" marL="360000" rtl="0" algn="l">
              <a:lnSpc>
                <a:spcPct val="90000"/>
              </a:lnSpc>
              <a:spcBef>
                <a:spcPts val="1200"/>
              </a:spcBef>
              <a:spcAft>
                <a:spcPts val="0"/>
              </a:spcAft>
              <a:buSzPts val="1700"/>
              <a:buChar char="⎯"/>
            </a:pPr>
            <a:r>
              <a:rPr lang="en-US" sz="2100"/>
              <a:t>liiklusohutus</a:t>
            </a:r>
            <a:endParaRPr sz="21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idx="1" type="body"/>
          </p:nvPr>
        </p:nvSpPr>
        <p:spPr>
          <a:xfrm>
            <a:off x="3348681" y="1312415"/>
            <a:ext cx="5175630" cy="21629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i="1" lang="en-US" sz="3800"/>
              <a:t>PROBLEEM, OLULISUS JA EESMÄRK</a:t>
            </a:r>
            <a:endParaRPr i="1" sz="3800"/>
          </a:p>
        </p:txBody>
      </p:sp>
      <p:sp>
        <p:nvSpPr>
          <p:cNvPr id="141" name="Google Shape;141;p19"/>
          <p:cNvSpPr txBox="1"/>
          <p:nvPr>
            <p:ph idx="2" type="body"/>
          </p:nvPr>
        </p:nvSpPr>
        <p:spPr>
          <a:xfrm>
            <a:off x="529626" y="37071"/>
            <a:ext cx="2411413" cy="522605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400"/>
              <a:buNone/>
            </a:pPr>
            <a:r>
              <a:rPr lang="en-US"/>
              <a:t>1</a:t>
            </a:r>
            <a:endParaRPr/>
          </a:p>
        </p:txBody>
      </p:sp>
      <p:pic>
        <p:nvPicPr>
          <p:cNvPr id="142" name="Google Shape;142;p19"/>
          <p:cNvPicPr preferRelativeResize="0"/>
          <p:nvPr/>
        </p:nvPicPr>
        <p:blipFill>
          <a:blip r:embed="rId3">
            <a:alphaModFix/>
          </a:blip>
          <a:stretch>
            <a:fillRect/>
          </a:stretch>
        </p:blipFill>
        <p:spPr>
          <a:xfrm>
            <a:off x="7360575" y="3360075"/>
            <a:ext cx="1783426" cy="1783426"/>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idx="1" type="body"/>
          </p:nvPr>
        </p:nvSpPr>
        <p:spPr>
          <a:xfrm>
            <a:off x="127400" y="1437200"/>
            <a:ext cx="4200300" cy="2935800"/>
          </a:xfrm>
          <a:prstGeom prst="rect">
            <a:avLst/>
          </a:prstGeom>
          <a:noFill/>
          <a:ln>
            <a:noFill/>
          </a:ln>
        </p:spPr>
        <p:txBody>
          <a:bodyPr anchorCtr="0" anchor="t" bIns="45700" lIns="91425" spcFirstLastPara="1" rIns="91425" wrap="square" tIns="45700">
            <a:noAutofit/>
          </a:bodyPr>
          <a:lstStyle/>
          <a:p>
            <a:pPr indent="-345757" lvl="0" marL="457200" rtl="0" algn="just">
              <a:lnSpc>
                <a:spcPct val="150000"/>
              </a:lnSpc>
              <a:spcBef>
                <a:spcPts val="0"/>
              </a:spcBef>
              <a:spcAft>
                <a:spcPts val="0"/>
              </a:spcAft>
              <a:buSzPts val="1845"/>
              <a:buChar char="-"/>
            </a:pPr>
            <a:r>
              <a:rPr lang="en-US" sz="1500"/>
              <a:t>Liikluskorraldus tänavatel ja teedel muutub pidevalt ning seetõttu tunnetavad vanemas eas autojuhid või mistahes vanuses juhid, kes ei sõida autoga regulaarselt, muutunud liikluskorraldusega paikades ennast ebakindlalt, mis omakorda suurendab ohtlike olukordade tekkimise riski.</a:t>
            </a:r>
            <a:endParaRPr sz="1500"/>
          </a:p>
          <a:p>
            <a:pPr indent="0" lvl="0" marL="457200" rtl="0" algn="just">
              <a:lnSpc>
                <a:spcPct val="150000"/>
              </a:lnSpc>
              <a:spcBef>
                <a:spcPts val="600"/>
              </a:spcBef>
              <a:spcAft>
                <a:spcPts val="600"/>
              </a:spcAft>
              <a:buNone/>
            </a:pPr>
            <a:r>
              <a:t/>
            </a:r>
            <a:endParaRPr sz="1500"/>
          </a:p>
        </p:txBody>
      </p:sp>
      <p:sp>
        <p:nvSpPr>
          <p:cNvPr id="148" name="Google Shape;148;p28"/>
          <p:cNvSpPr txBox="1"/>
          <p:nvPr>
            <p:ph type="title"/>
          </p:nvPr>
        </p:nvSpPr>
        <p:spPr>
          <a:xfrm>
            <a:off x="374000" y="680175"/>
            <a:ext cx="4423200" cy="63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Times New Roman"/>
              <a:buNone/>
            </a:pPr>
            <a:r>
              <a:rPr i="1" lang="en-US"/>
              <a:t>PROJEKTI PROBLEEM &amp; OLULISUS:</a:t>
            </a:r>
            <a:endParaRPr i="1"/>
          </a:p>
        </p:txBody>
      </p:sp>
      <p:sp>
        <p:nvSpPr>
          <p:cNvPr id="149" name="Google Shape;149;p28"/>
          <p:cNvSpPr txBox="1"/>
          <p:nvPr>
            <p:ph type="title"/>
          </p:nvPr>
        </p:nvSpPr>
        <p:spPr>
          <a:xfrm>
            <a:off x="4720800" y="363375"/>
            <a:ext cx="4423200" cy="63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Times New Roman"/>
              <a:buNone/>
            </a:pPr>
            <a:r>
              <a:rPr i="1" lang="en-US"/>
              <a:t>PROJEKTI EESMÄRGID:</a:t>
            </a:r>
            <a:endParaRPr i="1"/>
          </a:p>
        </p:txBody>
      </p:sp>
      <p:sp>
        <p:nvSpPr>
          <p:cNvPr id="150" name="Google Shape;150;p28"/>
          <p:cNvSpPr txBox="1"/>
          <p:nvPr>
            <p:ph idx="1" type="body"/>
          </p:nvPr>
        </p:nvSpPr>
        <p:spPr>
          <a:xfrm>
            <a:off x="4579875" y="1319775"/>
            <a:ext cx="4270500" cy="2935800"/>
          </a:xfrm>
          <a:prstGeom prst="rect">
            <a:avLst/>
          </a:prstGeom>
          <a:noFill/>
          <a:ln>
            <a:noFill/>
          </a:ln>
        </p:spPr>
        <p:txBody>
          <a:bodyPr anchorCtr="0" anchor="t" bIns="45700" lIns="91425" spcFirstLastPara="1" rIns="91425" wrap="square" tIns="45700">
            <a:noAutofit/>
          </a:bodyPr>
          <a:lstStyle/>
          <a:p>
            <a:pPr indent="-326707" lvl="0" marL="457200" rtl="0" algn="just">
              <a:lnSpc>
                <a:spcPct val="130000"/>
              </a:lnSpc>
              <a:spcBef>
                <a:spcPts val="0"/>
              </a:spcBef>
              <a:spcAft>
                <a:spcPts val="0"/>
              </a:spcAft>
              <a:buSzPts val="1545"/>
              <a:buChar char="-"/>
            </a:pPr>
            <a:r>
              <a:rPr lang="en-US" sz="1545"/>
              <a:t>Projekti peamine eesmärk oli välja töötada liikluses ebakindlate vanemaealiste autojuhtide sõiduoskuste toetamise mudel, mida saab kasutada erinevates geograafilistes kogukondades.</a:t>
            </a:r>
            <a:endParaRPr sz="1545"/>
          </a:p>
          <a:p>
            <a:pPr indent="-326707" lvl="0" marL="457200" rtl="0" algn="just">
              <a:lnSpc>
                <a:spcPct val="130000"/>
              </a:lnSpc>
              <a:spcBef>
                <a:spcPts val="0"/>
              </a:spcBef>
              <a:spcAft>
                <a:spcPts val="0"/>
              </a:spcAft>
              <a:buSzPts val="1545"/>
              <a:buChar char="-"/>
            </a:pPr>
            <a:r>
              <a:rPr lang="en-US" sz="1545"/>
              <a:t>Välja töötatud mudeli praktiseerimine Haapsalus</a:t>
            </a:r>
            <a:endParaRPr sz="1545"/>
          </a:p>
          <a:p>
            <a:pPr indent="-326707" lvl="0" marL="457200" rtl="0" algn="just">
              <a:lnSpc>
                <a:spcPct val="130000"/>
              </a:lnSpc>
              <a:spcBef>
                <a:spcPts val="0"/>
              </a:spcBef>
              <a:spcAft>
                <a:spcPts val="0"/>
              </a:spcAft>
              <a:buSzPts val="1545"/>
              <a:buChar char="-"/>
            </a:pPr>
            <a:r>
              <a:rPr lang="en-US" sz="1545"/>
              <a:t>Tulemuste analüüsimine</a:t>
            </a:r>
            <a:endParaRPr sz="1545"/>
          </a:p>
          <a:p>
            <a:pPr indent="-326707" lvl="0" marL="457200" rtl="0" algn="just">
              <a:lnSpc>
                <a:spcPct val="130000"/>
              </a:lnSpc>
              <a:spcBef>
                <a:spcPts val="0"/>
              </a:spcBef>
              <a:spcAft>
                <a:spcPts val="0"/>
              </a:spcAft>
              <a:buSzPts val="1545"/>
              <a:buChar char="-"/>
            </a:pPr>
            <a:r>
              <a:rPr lang="en-US" sz="1545"/>
              <a:t>Plaanis on projekti jätk</a:t>
            </a:r>
            <a:endParaRPr sz="1545"/>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idx="1" type="body"/>
          </p:nvPr>
        </p:nvSpPr>
        <p:spPr>
          <a:xfrm>
            <a:off x="3348681" y="1312415"/>
            <a:ext cx="5175630" cy="21629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i="1" lang="en-US" sz="3800"/>
              <a:t>RAKENDATUD TEGEVUSED</a:t>
            </a:r>
            <a:endParaRPr i="1" sz="3800"/>
          </a:p>
        </p:txBody>
      </p:sp>
      <p:sp>
        <p:nvSpPr>
          <p:cNvPr id="156" name="Google Shape;156;p20"/>
          <p:cNvSpPr txBox="1"/>
          <p:nvPr>
            <p:ph idx="2" type="body"/>
          </p:nvPr>
        </p:nvSpPr>
        <p:spPr>
          <a:xfrm>
            <a:off x="529626" y="37071"/>
            <a:ext cx="2411413" cy="522605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400"/>
              <a:buNone/>
            </a:pPr>
            <a:r>
              <a:rPr lang="en-US"/>
              <a:t>2</a:t>
            </a:r>
            <a:endParaRPr/>
          </a:p>
        </p:txBody>
      </p:sp>
      <p:pic>
        <p:nvPicPr>
          <p:cNvPr id="157" name="Google Shape;157;p20"/>
          <p:cNvPicPr preferRelativeResize="0"/>
          <p:nvPr/>
        </p:nvPicPr>
        <p:blipFill>
          <a:blip r:embed="rId3">
            <a:alphaModFix/>
          </a:blip>
          <a:stretch>
            <a:fillRect/>
          </a:stretch>
        </p:blipFill>
        <p:spPr>
          <a:xfrm>
            <a:off x="7360575" y="3360075"/>
            <a:ext cx="1783426" cy="178342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da9f3b710a_0_11"/>
          <p:cNvSpPr txBox="1"/>
          <p:nvPr>
            <p:ph idx="1" type="body"/>
          </p:nvPr>
        </p:nvSpPr>
        <p:spPr>
          <a:xfrm>
            <a:off x="436850" y="239550"/>
            <a:ext cx="4826400" cy="4051500"/>
          </a:xfrm>
          <a:prstGeom prst="rect">
            <a:avLst/>
          </a:prstGeom>
          <a:noFill/>
          <a:ln>
            <a:noFill/>
          </a:ln>
        </p:spPr>
        <p:txBody>
          <a:bodyPr anchorCtr="0" anchor="ctr" bIns="45700" lIns="91425" spcFirstLastPara="1" rIns="105650" wrap="square" tIns="45700">
            <a:normAutofit/>
          </a:bodyPr>
          <a:lstStyle/>
          <a:p>
            <a:pPr indent="-361950" lvl="0" marL="457200" rtl="0" algn="l">
              <a:lnSpc>
                <a:spcPct val="100000"/>
              </a:lnSpc>
              <a:spcBef>
                <a:spcPts val="1000"/>
              </a:spcBef>
              <a:spcAft>
                <a:spcPts val="0"/>
              </a:spcAft>
              <a:buSzPts val="2100"/>
              <a:buChar char="⎯"/>
            </a:pPr>
            <a:r>
              <a:rPr lang="en-US" sz="2100"/>
              <a:t>Eeltöö: kommunikatsiooniplaani loomine; lähteülesande kirjeldamine katseisikute leidmiseks; kogukondadega koostöö tegemine; sõidujuhendajate ja -vaatlejate koolitamine</a:t>
            </a:r>
            <a:endParaRPr sz="2100"/>
          </a:p>
          <a:p>
            <a:pPr indent="-361950" lvl="0" marL="457200" rtl="0" algn="l">
              <a:lnSpc>
                <a:spcPct val="100000"/>
              </a:lnSpc>
              <a:spcBef>
                <a:spcPts val="1000"/>
              </a:spcBef>
              <a:spcAft>
                <a:spcPts val="0"/>
              </a:spcAft>
              <a:buSzPts val="2100"/>
              <a:buChar char="⎯"/>
            </a:pPr>
            <a:r>
              <a:rPr lang="en-US" sz="2100"/>
              <a:t>Põhitegevus: katsesõidud kasutades </a:t>
            </a:r>
            <a:r>
              <a:rPr lang="en-US" sz="2100"/>
              <a:t>välja töötatud</a:t>
            </a:r>
            <a:r>
              <a:rPr lang="en-US" sz="2100"/>
              <a:t> hindamisvahendit</a:t>
            </a:r>
            <a:endParaRPr sz="2100"/>
          </a:p>
          <a:p>
            <a:pPr indent="-361950" lvl="0" marL="457200" rtl="0" algn="l">
              <a:lnSpc>
                <a:spcPct val="100000"/>
              </a:lnSpc>
              <a:spcBef>
                <a:spcPts val="1000"/>
              </a:spcBef>
              <a:spcAft>
                <a:spcPts val="0"/>
              </a:spcAft>
              <a:buSzPts val="2100"/>
              <a:buChar char="⎯"/>
            </a:pPr>
            <a:r>
              <a:rPr lang="en-US" sz="2100"/>
              <a:t>Järeltegevused: vaatlusandmete analüüsimine; mudeli kirjeldamine</a:t>
            </a:r>
            <a:endParaRPr sz="2100"/>
          </a:p>
        </p:txBody>
      </p:sp>
      <p:pic>
        <p:nvPicPr>
          <p:cNvPr id="163" name="Google Shape;163;g2da9f3b710a_0_11"/>
          <p:cNvPicPr preferRelativeResize="0"/>
          <p:nvPr/>
        </p:nvPicPr>
        <p:blipFill>
          <a:blip r:embed="rId3">
            <a:alphaModFix/>
          </a:blip>
          <a:stretch>
            <a:fillRect/>
          </a:stretch>
        </p:blipFill>
        <p:spPr>
          <a:xfrm>
            <a:off x="5495550" y="75150"/>
            <a:ext cx="3536500" cy="4723099"/>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idx="1" type="body"/>
          </p:nvPr>
        </p:nvSpPr>
        <p:spPr>
          <a:xfrm>
            <a:off x="3348681" y="1300665"/>
            <a:ext cx="5175600" cy="216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i="1" lang="en-US" sz="3400"/>
              <a:t>TEADUSPÕHISUS JA INTERDISTSIPLINAARSUS</a:t>
            </a:r>
            <a:endParaRPr i="1" sz="3400"/>
          </a:p>
        </p:txBody>
      </p:sp>
      <p:sp>
        <p:nvSpPr>
          <p:cNvPr id="169" name="Google Shape;169;p21"/>
          <p:cNvSpPr txBox="1"/>
          <p:nvPr>
            <p:ph idx="2" type="body"/>
          </p:nvPr>
        </p:nvSpPr>
        <p:spPr>
          <a:xfrm>
            <a:off x="529626" y="37071"/>
            <a:ext cx="2411413" cy="522605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400"/>
              <a:buNone/>
            </a:pPr>
            <a:r>
              <a:rPr lang="en-US"/>
              <a:t>3</a:t>
            </a:r>
            <a:endParaRPr/>
          </a:p>
        </p:txBody>
      </p:sp>
      <p:pic>
        <p:nvPicPr>
          <p:cNvPr id="170" name="Google Shape;170;p21"/>
          <p:cNvPicPr preferRelativeResize="0"/>
          <p:nvPr/>
        </p:nvPicPr>
        <p:blipFill>
          <a:blip r:embed="rId3">
            <a:alphaModFix/>
          </a:blip>
          <a:stretch>
            <a:fillRect/>
          </a:stretch>
        </p:blipFill>
        <p:spPr>
          <a:xfrm>
            <a:off x="7360575" y="3360075"/>
            <a:ext cx="1783426" cy="1783426"/>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idx="1" type="body"/>
          </p:nvPr>
        </p:nvSpPr>
        <p:spPr>
          <a:xfrm>
            <a:off x="280350" y="991125"/>
            <a:ext cx="4270500" cy="3663900"/>
          </a:xfrm>
          <a:prstGeom prst="rect">
            <a:avLst/>
          </a:prstGeom>
          <a:noFill/>
          <a:ln>
            <a:noFill/>
          </a:ln>
        </p:spPr>
        <p:txBody>
          <a:bodyPr anchorCtr="0" anchor="ctr" bIns="45700" lIns="91425" spcFirstLastPara="1" rIns="91425" wrap="square" tIns="45700">
            <a:noAutofit/>
          </a:bodyPr>
          <a:lstStyle/>
          <a:p>
            <a:pPr indent="-326390" lvl="0" marL="457200" rtl="0" algn="just">
              <a:lnSpc>
                <a:spcPct val="115000"/>
              </a:lnSpc>
              <a:spcBef>
                <a:spcPts val="1000"/>
              </a:spcBef>
              <a:spcAft>
                <a:spcPts val="0"/>
              </a:spcAft>
              <a:buSzPts val="1540"/>
              <a:buChar char="-"/>
            </a:pPr>
            <a:r>
              <a:rPr lang="en-US" sz="1540"/>
              <a:t>Projekt lähtub uuringutes kinnitust leidnud tulemustest vanemate inimeste võimekuste muutumise kohta normaalsel vananemisel.</a:t>
            </a:r>
            <a:endParaRPr sz="1540"/>
          </a:p>
          <a:p>
            <a:pPr indent="-326390" lvl="0" marL="457200" rtl="0" algn="just">
              <a:lnSpc>
                <a:spcPct val="115000"/>
              </a:lnSpc>
              <a:spcBef>
                <a:spcPts val="1000"/>
              </a:spcBef>
              <a:spcAft>
                <a:spcPts val="0"/>
              </a:spcAft>
              <a:buSzPts val="1540"/>
              <a:buChar char="-"/>
            </a:pPr>
            <a:r>
              <a:rPr lang="en-US" sz="1540"/>
              <a:t>Mudelis kasutati kogukonnatöö ressursipõhisust lähenemist.</a:t>
            </a:r>
            <a:endParaRPr sz="1540"/>
          </a:p>
          <a:p>
            <a:pPr indent="-326390" lvl="0" marL="457200" rtl="0" algn="just">
              <a:lnSpc>
                <a:spcPct val="115000"/>
              </a:lnSpc>
              <a:spcBef>
                <a:spcPts val="1000"/>
              </a:spcBef>
              <a:spcAft>
                <a:spcPts val="0"/>
              </a:spcAft>
              <a:buSzPts val="1540"/>
              <a:buChar char="-"/>
            </a:pPr>
            <a:r>
              <a:rPr lang="en-US" sz="1540"/>
              <a:t>Projekt viidi läbi arendusuuringu pilootprojektina. </a:t>
            </a:r>
            <a:endParaRPr sz="1540"/>
          </a:p>
          <a:p>
            <a:pPr indent="-326390" lvl="0" marL="457200" rtl="0" algn="just">
              <a:lnSpc>
                <a:spcPct val="115000"/>
              </a:lnSpc>
              <a:spcBef>
                <a:spcPts val="1000"/>
              </a:spcBef>
              <a:spcAft>
                <a:spcPts val="0"/>
              </a:spcAft>
              <a:buSzPts val="1540"/>
              <a:buChar char="-"/>
            </a:pPr>
            <a:r>
              <a:rPr lang="en-US" sz="1540"/>
              <a:t>Taolist mudelit Eestis varem välja töötatud ei ole.</a:t>
            </a:r>
            <a:endParaRPr sz="1540"/>
          </a:p>
          <a:p>
            <a:pPr indent="0" lvl="0" marL="0" rtl="0" algn="l">
              <a:lnSpc>
                <a:spcPct val="90000"/>
              </a:lnSpc>
              <a:spcBef>
                <a:spcPts val="600"/>
              </a:spcBef>
              <a:spcAft>
                <a:spcPts val="0"/>
              </a:spcAft>
              <a:buSzPts val="1680"/>
              <a:buNone/>
            </a:pPr>
            <a:r>
              <a:t/>
            </a:r>
            <a:endParaRPr sz="1779"/>
          </a:p>
        </p:txBody>
      </p:sp>
      <p:sp>
        <p:nvSpPr>
          <p:cNvPr id="176" name="Google Shape;176;p32"/>
          <p:cNvSpPr txBox="1"/>
          <p:nvPr>
            <p:ph idx="4294967295" type="title"/>
          </p:nvPr>
        </p:nvSpPr>
        <p:spPr>
          <a:xfrm>
            <a:off x="543300" y="516025"/>
            <a:ext cx="4371600" cy="63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Times New Roman"/>
              <a:buNone/>
            </a:pPr>
            <a:r>
              <a:rPr lang="en-US" sz="2600"/>
              <a:t>TEADUSPÕHISUS</a:t>
            </a:r>
            <a:endParaRPr i="1" sz="2600"/>
          </a:p>
        </p:txBody>
      </p:sp>
      <p:sp>
        <p:nvSpPr>
          <p:cNvPr id="177" name="Google Shape;177;p32"/>
          <p:cNvSpPr txBox="1"/>
          <p:nvPr>
            <p:ph idx="4294967295" type="title"/>
          </p:nvPr>
        </p:nvSpPr>
        <p:spPr>
          <a:xfrm>
            <a:off x="4773975" y="516025"/>
            <a:ext cx="4371600" cy="63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Times New Roman"/>
              <a:buNone/>
            </a:pPr>
            <a:r>
              <a:rPr i="1" lang="en-US" sz="2600"/>
              <a:t>INTERDISTSIPLINAARSUS</a:t>
            </a:r>
            <a:endParaRPr i="1" sz="2600"/>
          </a:p>
        </p:txBody>
      </p:sp>
      <p:sp>
        <p:nvSpPr>
          <p:cNvPr id="178" name="Google Shape;178;p32"/>
          <p:cNvSpPr txBox="1"/>
          <p:nvPr>
            <p:ph idx="1" type="body"/>
          </p:nvPr>
        </p:nvSpPr>
        <p:spPr>
          <a:xfrm>
            <a:off x="4773963" y="1235436"/>
            <a:ext cx="3880500" cy="14778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2000"/>
              <a:buNone/>
            </a:pPr>
            <a:r>
              <a:rPr lang="en-US" sz="1600"/>
              <a:t>Mudeli välja töötamisel kombineeriti 11 erineva eriala teadmised ja oskused.</a:t>
            </a:r>
            <a:endParaRPr sz="1600"/>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U white">
  <a:themeElements>
    <a:clrScheme name="TLÜ">
      <a:dk1>
        <a:srgbClr val="000000"/>
      </a:dk1>
      <a:lt1>
        <a:srgbClr val="FFFFFF"/>
      </a:lt1>
      <a:dk2>
        <a:srgbClr val="44546A"/>
      </a:dk2>
      <a:lt2>
        <a:srgbClr val="E7E6E6"/>
      </a:lt2>
      <a:accent1>
        <a:srgbClr val="DB224C"/>
      </a:accent1>
      <a:accent2>
        <a:srgbClr val="7AD2C6"/>
      </a:accent2>
      <a:accent3>
        <a:srgbClr val="F99E3B"/>
      </a:accent3>
      <a:accent4>
        <a:srgbClr val="B691D3"/>
      </a:accent4>
      <a:accent5>
        <a:srgbClr val="DBC7B6"/>
      </a:accent5>
      <a:accent6>
        <a:srgbClr val="67D4EC"/>
      </a:accent6>
      <a:hlink>
        <a:srgbClr val="DB224C"/>
      </a:hlink>
      <a:folHlink>
        <a:srgbClr val="9414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2018-05-31T10:13:30Z</dcterms:created>
  <dc:creator>Microsoft Office User</dc:creator>
</cp:coreProperties>
</file>