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6858000" cy="9144000"/>
  <p:embeddedFontLst>
    <p:embeddedFont>
      <p:font typeface="EB Garamond"/>
      <p:regular r:id="rId16"/>
      <p:bold r:id="rId17"/>
      <p:italic r:id="rId18"/>
      <p:boldItalic r:id="rId19"/>
    </p:embeddedFont>
    <p:embeddedFont>
      <p:font typeface="Crimson Text"/>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rimsonText-regular.fntdata"/><Relationship Id="rId11" Type="http://schemas.openxmlformats.org/officeDocument/2006/relationships/slide" Target="slides/slide7.xml"/><Relationship Id="rId22" Type="http://schemas.openxmlformats.org/officeDocument/2006/relationships/font" Target="fonts/CrimsonText-italic.fntdata"/><Relationship Id="rId10" Type="http://schemas.openxmlformats.org/officeDocument/2006/relationships/slide" Target="slides/slide6.xml"/><Relationship Id="rId21" Type="http://schemas.openxmlformats.org/officeDocument/2006/relationships/font" Target="fonts/CrimsonText-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CrimsonText-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EBGaramond-bold.fntdata"/><Relationship Id="rId16" Type="http://schemas.openxmlformats.org/officeDocument/2006/relationships/font" Target="fonts/EBGaramond-regular.fntdata"/><Relationship Id="rId5" Type="http://schemas.openxmlformats.org/officeDocument/2006/relationships/slide" Target="slides/slide1.xml"/><Relationship Id="rId19" Type="http://schemas.openxmlformats.org/officeDocument/2006/relationships/font" Target="fonts/EBGaramond-boldItalic.fntdata"/><Relationship Id="rId6" Type="http://schemas.openxmlformats.org/officeDocument/2006/relationships/slide" Target="slides/slide2.xml"/><Relationship Id="rId18" Type="http://schemas.openxmlformats.org/officeDocument/2006/relationships/font" Target="fonts/EBGaramon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6858000" cy="9144000"/>
          </a:xfrm>
          <a:prstGeom prst="roundRect">
            <a:avLst>
              <a:gd fmla="val 23" name="adj"/>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4" name="Google Shape;4;n"/>
          <p:cNvSpPr/>
          <p:nvPr/>
        </p:nvSpPr>
        <p:spPr>
          <a:xfrm>
            <a:off x="0" y="0"/>
            <a:ext cx="6858000" cy="9144000"/>
          </a:xfrm>
          <a:prstGeom prst="roundRect">
            <a:avLst>
              <a:gd fmla="val 23" name="adj"/>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5" name="Google Shape;5;n"/>
          <p:cNvSpPr/>
          <p:nvPr/>
        </p:nvSpPr>
        <p:spPr>
          <a:xfrm>
            <a:off x="0" y="0"/>
            <a:ext cx="6858000" cy="9144000"/>
          </a:xfrm>
          <a:prstGeom prst="roundRect">
            <a:avLst>
              <a:gd fmla="val 23" name="adj"/>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6" name="Google Shape;6;n"/>
          <p:cNvSpPr/>
          <p:nvPr/>
        </p:nvSpPr>
        <p:spPr>
          <a:xfrm>
            <a:off x="0" y="0"/>
            <a:ext cx="6858000" cy="9144000"/>
          </a:xfrm>
          <a:prstGeom prst="roundRect">
            <a:avLst>
              <a:gd fmla="val 23" name="adj"/>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7" name="Google Shape;7;n"/>
          <p:cNvSpPr txBox="1"/>
          <p:nvPr/>
        </p:nvSpPr>
        <p:spPr>
          <a:xfrm>
            <a:off x="0" y="0"/>
            <a:ext cx="2971800" cy="458788"/>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8" name="Google Shape;8;n"/>
          <p:cNvSpPr txBox="1"/>
          <p:nvPr>
            <p:ph idx="10" type="dt"/>
          </p:nvPr>
        </p:nvSpPr>
        <p:spPr>
          <a:xfrm>
            <a:off x="3884613" y="0"/>
            <a:ext cx="2965450" cy="452438"/>
          </a:xfrm>
          <a:prstGeom prst="rect">
            <a:avLst/>
          </a:prstGeom>
          <a:noFill/>
          <a:ln>
            <a:noFill/>
          </a:ln>
        </p:spPr>
        <p:txBody>
          <a:bodyPr anchorCtr="0" anchor="t" bIns="91425" lIns="91425" spcFirstLastPara="1" rIns="91425" wrap="square" tIns="91425">
            <a:noAutofit/>
          </a:bodyPr>
          <a:lstStyle>
            <a:lvl1pPr indent="0" lvl="0" marL="0" marR="0" rtl="0" algn="r">
              <a:spcBef>
                <a:spcPts val="0"/>
              </a:spcBef>
              <a:spcAft>
                <a:spcPts val="0"/>
              </a:spcAft>
              <a:buClr>
                <a:srgbClr val="000000"/>
              </a:buClr>
              <a:buSzPts val="1200"/>
              <a:buFont typeface="Times New Roman"/>
              <a:buNone/>
              <a:defRPr sz="1200">
                <a:solidFill>
                  <a:srgbClr val="000000"/>
                </a:solidFill>
                <a:latin typeface="Calibri"/>
                <a:ea typeface="Calibri"/>
                <a:cs typeface="Calibri"/>
                <a:sym typeface="Calibri"/>
              </a:defRPr>
            </a:lvl1pPr>
            <a:lvl2pPr indent="-285750" lvl="1" marL="742950"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indent="-228600" lvl="2" marL="1143000"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indent="-228600" lvl="3" marL="1600200"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indent="-228600" lvl="4" marL="2057400"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indent="0" lvl="5" marL="2286000"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indent="0" lvl="6" marL="2743200"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indent="0" lvl="7" marL="3200400"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indent="0" lvl="8" marL="3657600"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 name="Google Shape;9;n"/>
          <p:cNvSpPr/>
          <p:nvPr>
            <p:ph idx="2" type="sldImg"/>
          </p:nvPr>
        </p:nvSpPr>
        <p:spPr>
          <a:xfrm>
            <a:off x="1373188" y="1143000"/>
            <a:ext cx="4105275" cy="30797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 name="Google Shape;10;n"/>
          <p:cNvSpPr txBox="1"/>
          <p:nvPr>
            <p:ph idx="1" type="body"/>
          </p:nvPr>
        </p:nvSpPr>
        <p:spPr>
          <a:xfrm>
            <a:off x="685800" y="4400550"/>
            <a:ext cx="5480050" cy="35941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11" name="Google Shape;11;n"/>
          <p:cNvSpPr txBox="1"/>
          <p:nvPr/>
        </p:nvSpPr>
        <p:spPr>
          <a:xfrm>
            <a:off x="0" y="8685213"/>
            <a:ext cx="2971800" cy="458787"/>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2" name="Google Shape;12;n"/>
          <p:cNvSpPr txBox="1"/>
          <p:nvPr>
            <p:ph idx="12" type="sldNum"/>
          </p:nvPr>
        </p:nvSpPr>
        <p:spPr>
          <a:xfrm>
            <a:off x="3884613" y="8685213"/>
            <a:ext cx="2965450" cy="452437"/>
          </a:xfrm>
          <a:prstGeom prst="rect">
            <a:avLst/>
          </a:prstGeom>
          <a:noFill/>
          <a:ln>
            <a:noFill/>
          </a:ln>
        </p:spPr>
        <p:txBody>
          <a:bodyPr anchorCtr="0" anchor="b" bIns="46800" lIns="90000" spcFirstLastPara="1" rIns="90000" wrap="square" tIns="46800">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lang="et-EE" sz="1200" u="none">
                <a:solidFill>
                  <a:srgbClr val="000000"/>
                </a:solidFill>
                <a:latin typeface="Calibri"/>
                <a:ea typeface="Calibri"/>
                <a:cs typeface="Calibri"/>
                <a:sym typeface="Calibri"/>
              </a:rPr>
              <a:t>‹#›</a:t>
            </a:fld>
            <a:endParaRPr b="0" sz="1200" u="none">
              <a:solidFill>
                <a:srgbClr val="000000"/>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400550"/>
            <a:ext cx="5480050" cy="35941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99" name="Google Shape;99;p3:notes"/>
          <p:cNvSpPr/>
          <p:nvPr>
            <p:ph idx="2" type="sldImg"/>
          </p:nvPr>
        </p:nvSpPr>
        <p:spPr>
          <a:xfrm>
            <a:off x="1373188" y="1143000"/>
            <a:ext cx="4105275" cy="3079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f4bc4e6b19_0_2:notes"/>
          <p:cNvSpPr/>
          <p:nvPr>
            <p:ph idx="2" type="sldImg"/>
          </p:nvPr>
        </p:nvSpPr>
        <p:spPr>
          <a:xfrm>
            <a:off x="1373188" y="1143000"/>
            <a:ext cx="4105200" cy="30798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f4bc4e6b19_0_2:notes"/>
          <p:cNvSpPr txBox="1"/>
          <p:nvPr>
            <p:ph idx="1" type="body"/>
          </p:nvPr>
        </p:nvSpPr>
        <p:spPr>
          <a:xfrm>
            <a:off x="685800" y="4400550"/>
            <a:ext cx="5480100" cy="35940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73" name="Google Shape;173;g1f4bc4e6b19_0_2:notes"/>
          <p:cNvSpPr txBox="1"/>
          <p:nvPr>
            <p:ph idx="12" type="sldNum"/>
          </p:nvPr>
        </p:nvSpPr>
        <p:spPr>
          <a:xfrm>
            <a:off x="3884613" y="8685213"/>
            <a:ext cx="2965500" cy="4524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t-EE"/>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c54c9bfb55_0_11:notes"/>
          <p:cNvSpPr/>
          <p:nvPr>
            <p:ph idx="2" type="sldImg"/>
          </p:nvPr>
        </p:nvSpPr>
        <p:spPr>
          <a:xfrm>
            <a:off x="1373188" y="1143000"/>
            <a:ext cx="4105200" cy="30798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c54c9bfb55_0_11:notes"/>
          <p:cNvSpPr txBox="1"/>
          <p:nvPr>
            <p:ph idx="1" type="body"/>
          </p:nvPr>
        </p:nvSpPr>
        <p:spPr>
          <a:xfrm>
            <a:off x="685800" y="4400550"/>
            <a:ext cx="5480100" cy="35940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81" name="Google Shape;181;g2c54c9bfb55_0_11:notes"/>
          <p:cNvSpPr txBox="1"/>
          <p:nvPr>
            <p:ph idx="12" type="sldNum"/>
          </p:nvPr>
        </p:nvSpPr>
        <p:spPr>
          <a:xfrm>
            <a:off x="3884613" y="8685213"/>
            <a:ext cx="2965500" cy="4524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t-EE"/>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400550"/>
            <a:ext cx="5480050" cy="35941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06" name="Google Shape;106;p5:notes"/>
          <p:cNvSpPr/>
          <p:nvPr>
            <p:ph idx="2" type="sldImg"/>
          </p:nvPr>
        </p:nvSpPr>
        <p:spPr>
          <a:xfrm>
            <a:off x="1373188" y="1143000"/>
            <a:ext cx="4105275" cy="3079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7:notes"/>
          <p:cNvSpPr txBox="1"/>
          <p:nvPr>
            <p:ph idx="1" type="body"/>
          </p:nvPr>
        </p:nvSpPr>
        <p:spPr>
          <a:xfrm>
            <a:off x="685800" y="4400550"/>
            <a:ext cx="5480050" cy="35941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13" name="Google Shape;113;p7:notes"/>
          <p:cNvSpPr/>
          <p:nvPr>
            <p:ph idx="2" type="sldImg"/>
          </p:nvPr>
        </p:nvSpPr>
        <p:spPr>
          <a:xfrm>
            <a:off x="1373188" y="1143000"/>
            <a:ext cx="4105275" cy="3079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db5a3a0c26_0_16:notes"/>
          <p:cNvSpPr txBox="1"/>
          <p:nvPr>
            <p:ph idx="1" type="body"/>
          </p:nvPr>
        </p:nvSpPr>
        <p:spPr>
          <a:xfrm>
            <a:off x="685800" y="4400550"/>
            <a:ext cx="5480100" cy="35940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19" name="Google Shape;119;g2db5a3a0c26_0_16:notes"/>
          <p:cNvSpPr/>
          <p:nvPr>
            <p:ph idx="2" type="sldImg"/>
          </p:nvPr>
        </p:nvSpPr>
        <p:spPr>
          <a:xfrm>
            <a:off x="1373188" y="1143000"/>
            <a:ext cx="4105200" cy="3079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9:notes"/>
          <p:cNvSpPr txBox="1"/>
          <p:nvPr>
            <p:ph idx="1" type="body"/>
          </p:nvPr>
        </p:nvSpPr>
        <p:spPr>
          <a:xfrm>
            <a:off x="685800" y="4400550"/>
            <a:ext cx="5480050" cy="35941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29" name="Google Shape;129;p9:notes"/>
          <p:cNvSpPr/>
          <p:nvPr>
            <p:ph idx="2" type="sldImg"/>
          </p:nvPr>
        </p:nvSpPr>
        <p:spPr>
          <a:xfrm>
            <a:off x="1373188" y="1143000"/>
            <a:ext cx="4105275" cy="3079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db5a3a0c26_0_68:notes"/>
          <p:cNvSpPr txBox="1"/>
          <p:nvPr>
            <p:ph idx="1" type="body"/>
          </p:nvPr>
        </p:nvSpPr>
        <p:spPr>
          <a:xfrm>
            <a:off x="685800" y="4400550"/>
            <a:ext cx="5480100" cy="35940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36" name="Google Shape;136;g2db5a3a0c26_0_68:notes"/>
          <p:cNvSpPr/>
          <p:nvPr>
            <p:ph idx="2" type="sldImg"/>
          </p:nvPr>
        </p:nvSpPr>
        <p:spPr>
          <a:xfrm>
            <a:off x="1373188" y="1143000"/>
            <a:ext cx="4105200" cy="3079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1:notes"/>
          <p:cNvSpPr txBox="1"/>
          <p:nvPr>
            <p:ph idx="1" type="body"/>
          </p:nvPr>
        </p:nvSpPr>
        <p:spPr>
          <a:xfrm>
            <a:off x="685800" y="4400550"/>
            <a:ext cx="5480050" cy="35941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45" name="Google Shape;145;p11:notes"/>
          <p:cNvSpPr/>
          <p:nvPr>
            <p:ph idx="2" type="sldImg"/>
          </p:nvPr>
        </p:nvSpPr>
        <p:spPr>
          <a:xfrm>
            <a:off x="1373188" y="1143000"/>
            <a:ext cx="4105275" cy="3079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c54c9bfb55_1_10:notes"/>
          <p:cNvSpPr/>
          <p:nvPr>
            <p:ph idx="2" type="sldImg"/>
          </p:nvPr>
        </p:nvSpPr>
        <p:spPr>
          <a:xfrm>
            <a:off x="1373188" y="1143000"/>
            <a:ext cx="4105200" cy="30798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c54c9bfb55_1_10:notes"/>
          <p:cNvSpPr txBox="1"/>
          <p:nvPr>
            <p:ph idx="1" type="body"/>
          </p:nvPr>
        </p:nvSpPr>
        <p:spPr>
          <a:xfrm>
            <a:off x="685800" y="4400550"/>
            <a:ext cx="5480100" cy="35940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55" name="Google Shape;155;g2c54c9bfb55_1_10:notes"/>
          <p:cNvSpPr txBox="1"/>
          <p:nvPr>
            <p:ph idx="12" type="sldNum"/>
          </p:nvPr>
        </p:nvSpPr>
        <p:spPr>
          <a:xfrm>
            <a:off x="3884613" y="8685213"/>
            <a:ext cx="2965500" cy="4524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t-EE"/>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c54c9bfb55_1_30:notes"/>
          <p:cNvSpPr/>
          <p:nvPr>
            <p:ph idx="2" type="sldImg"/>
          </p:nvPr>
        </p:nvSpPr>
        <p:spPr>
          <a:xfrm>
            <a:off x="1373188" y="1143000"/>
            <a:ext cx="4105200" cy="30798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c54c9bfb55_1_30:notes"/>
          <p:cNvSpPr txBox="1"/>
          <p:nvPr>
            <p:ph idx="1" type="body"/>
          </p:nvPr>
        </p:nvSpPr>
        <p:spPr>
          <a:xfrm>
            <a:off x="685800" y="4400550"/>
            <a:ext cx="5480100" cy="35940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t/>
            </a:r>
            <a:endParaRPr/>
          </a:p>
        </p:txBody>
      </p:sp>
      <p:sp>
        <p:nvSpPr>
          <p:cNvPr id="164" name="Google Shape;164;g2c54c9bfb55_1_30:notes"/>
          <p:cNvSpPr txBox="1"/>
          <p:nvPr>
            <p:ph idx="12" type="sldNum"/>
          </p:nvPr>
        </p:nvSpPr>
        <p:spPr>
          <a:xfrm>
            <a:off x="3884613" y="8685213"/>
            <a:ext cx="2965500" cy="4524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t-EE"/>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8" name="Shape 18"/>
        <p:cNvGrpSpPr/>
        <p:nvPr/>
      </p:nvGrpSpPr>
      <p:grpSpPr>
        <a:xfrm>
          <a:off x="0" y="0"/>
          <a:ext cx="0" cy="0"/>
          <a:chOff x="0" y="0"/>
          <a:chExt cx="0" cy="0"/>
        </a:xfrm>
      </p:grpSpPr>
      <p:sp>
        <p:nvSpPr>
          <p:cNvPr id="19" name="Google Shape;19;p2"/>
          <p:cNvSpPr txBox="1"/>
          <p:nvPr>
            <p:ph type="ctrTitle"/>
          </p:nvPr>
        </p:nvSpPr>
        <p:spPr>
          <a:xfrm>
            <a:off x="827584" y="908720"/>
            <a:ext cx="7704856" cy="2664296"/>
          </a:xfrm>
          <a:prstGeom prst="rect">
            <a:avLst/>
          </a:prstGeom>
          <a:noFill/>
          <a:ln>
            <a:noFill/>
          </a:ln>
        </p:spPr>
        <p:txBody>
          <a:bodyPr anchorCtr="0" anchor="b" bIns="91425" lIns="91425" spcFirstLastPara="1" rIns="91425" wrap="square" tIns="91425">
            <a:noAutofit/>
          </a:bodyPr>
          <a:lstStyle>
            <a:lvl1pPr indent="0" lvl="0" marL="0" marR="0" rtl="0" algn="l">
              <a:lnSpc>
                <a:spcPct val="70000"/>
              </a:lnSpc>
              <a:spcBef>
                <a:spcPts val="0"/>
              </a:spcBef>
              <a:spcAft>
                <a:spcPts val="0"/>
              </a:spcAft>
              <a:buSzPts val="1400"/>
              <a:buNone/>
              <a:defRPr i="1" sz="8000" u="none" cap="none" strike="noStrike">
                <a:solidFill>
                  <a:srgbClr val="000000"/>
                </a:solidFill>
              </a:defRPr>
            </a:lvl1pPr>
            <a:lvl2pPr indent="-285750" lvl="1" marL="74295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2pPr>
            <a:lvl3pPr indent="-228600" lvl="2" marL="11430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3pPr>
            <a:lvl4pPr indent="-228600" lvl="3" marL="16002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4pPr>
            <a:lvl5pPr indent="-228600" lvl="4" marL="20574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5pPr>
            <a:lvl6pPr indent="-228600" lvl="5" marL="25146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6pPr>
            <a:lvl7pPr indent="-228600" lvl="6" marL="29718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7pPr>
            <a:lvl8pPr indent="-228600" lvl="7" marL="34290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8pPr>
            <a:lvl9pPr indent="-228600" lvl="8" marL="38862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20" name="Google Shape;20;p2"/>
          <p:cNvSpPr txBox="1"/>
          <p:nvPr>
            <p:ph idx="1" type="subTitle"/>
          </p:nvPr>
        </p:nvSpPr>
        <p:spPr>
          <a:xfrm>
            <a:off x="827584" y="4149080"/>
            <a:ext cx="7704856" cy="1296144"/>
          </a:xfrm>
          <a:prstGeom prst="rect">
            <a:avLst/>
          </a:prstGeom>
          <a:noFill/>
          <a:ln>
            <a:noFill/>
          </a:ln>
        </p:spPr>
        <p:txBody>
          <a:bodyPr anchorCtr="0" anchor="t" bIns="91425" lIns="91425" spcFirstLastPara="1" rIns="91425" wrap="square" tIns="91425">
            <a:noAutofit/>
          </a:bodyPr>
          <a:lstStyle>
            <a:lvl1pPr indent="0" lvl="0" marL="0" marR="0" rtl="0" algn="l">
              <a:lnSpc>
                <a:spcPct val="90000"/>
              </a:lnSpc>
              <a:spcBef>
                <a:spcPts val="750"/>
              </a:spcBef>
              <a:spcAft>
                <a:spcPts val="0"/>
              </a:spcAft>
              <a:buClr>
                <a:srgbClr val="B20533"/>
              </a:buClr>
              <a:buSzPts val="3600"/>
              <a:buNone/>
              <a:defRPr i="0" sz="3600" u="none" cap="none" strike="noStrike">
                <a:solidFill>
                  <a:srgbClr val="000000"/>
                </a:solidFill>
              </a:defRPr>
            </a:lvl1pPr>
            <a:lvl2pPr indent="0" lvl="1" marL="457200" marR="0" rtl="0" algn="ctr">
              <a:lnSpc>
                <a:spcPct val="90000"/>
              </a:lnSpc>
              <a:spcBef>
                <a:spcPts val="375"/>
              </a:spcBef>
              <a:spcAft>
                <a:spcPts val="0"/>
              </a:spcAft>
              <a:buClr>
                <a:srgbClr val="B20533"/>
              </a:buClr>
              <a:buSzPts val="2000"/>
              <a:buFont typeface="Merriweather Sans"/>
              <a:buNone/>
              <a:defRPr b="0" i="0" sz="2000" u="none" cap="none" strike="noStrike">
                <a:solidFill>
                  <a:srgbClr val="000000"/>
                </a:solidFill>
                <a:latin typeface="EB Garamond"/>
                <a:ea typeface="EB Garamond"/>
                <a:cs typeface="EB Garamond"/>
                <a:sym typeface="EB Garamond"/>
              </a:defRPr>
            </a:lvl2pPr>
            <a:lvl3pPr indent="0" lvl="2" marL="914400" marR="0" rtl="0" algn="ctr">
              <a:lnSpc>
                <a:spcPct val="90000"/>
              </a:lnSpc>
              <a:spcBef>
                <a:spcPts val="375"/>
              </a:spcBef>
              <a:spcAft>
                <a:spcPts val="0"/>
              </a:spcAft>
              <a:buClr>
                <a:srgbClr val="B20533"/>
              </a:buClr>
              <a:buSzPts val="1800"/>
              <a:buFont typeface="Merriweather Sans"/>
              <a:buNone/>
              <a:defRPr b="0" i="0" sz="1800" u="none" cap="none" strike="noStrike">
                <a:solidFill>
                  <a:srgbClr val="000000"/>
                </a:solidFill>
                <a:latin typeface="EB Garamond"/>
                <a:ea typeface="EB Garamond"/>
                <a:cs typeface="EB Garamond"/>
                <a:sym typeface="EB Garamond"/>
              </a:defRPr>
            </a:lvl3pPr>
            <a:lvl4pPr indent="0" lvl="3" marL="1371600" marR="0" rtl="0" algn="ctr">
              <a:lnSpc>
                <a:spcPct val="90000"/>
              </a:lnSpc>
              <a:spcBef>
                <a:spcPts val="375"/>
              </a:spcBef>
              <a:spcAft>
                <a:spcPts val="0"/>
              </a:spcAft>
              <a:buClr>
                <a:srgbClr val="000000"/>
              </a:buClr>
              <a:buSzPts val="1600"/>
              <a:buFont typeface="Times New Roman"/>
              <a:buNone/>
              <a:defRPr b="0" i="0" sz="1600" u="none" cap="none" strike="noStrike">
                <a:solidFill>
                  <a:srgbClr val="000000"/>
                </a:solidFill>
                <a:latin typeface="EB Garamond"/>
                <a:ea typeface="EB Garamond"/>
                <a:cs typeface="EB Garamond"/>
                <a:sym typeface="EB Garamond"/>
              </a:defRPr>
            </a:lvl4pPr>
            <a:lvl5pPr indent="0" lvl="4" marL="1828800" marR="0" rtl="0" algn="ctr">
              <a:lnSpc>
                <a:spcPct val="90000"/>
              </a:lnSpc>
              <a:spcBef>
                <a:spcPts val="375"/>
              </a:spcBef>
              <a:spcAft>
                <a:spcPts val="0"/>
              </a:spcAft>
              <a:buClr>
                <a:srgbClr val="000000"/>
              </a:buClr>
              <a:buSzPts val="1600"/>
              <a:buFont typeface="Times New Roman"/>
              <a:buNone/>
              <a:defRPr b="0" i="0" sz="1600" u="none" cap="none" strike="noStrike">
                <a:solidFill>
                  <a:srgbClr val="000000"/>
                </a:solidFill>
                <a:latin typeface="EB Garamond"/>
                <a:ea typeface="EB Garamond"/>
                <a:cs typeface="EB Garamond"/>
                <a:sym typeface="EB Garamond"/>
              </a:defRPr>
            </a:lvl5pPr>
            <a:lvl6pPr indent="0" lvl="5" marL="22860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Times New Roman"/>
                <a:ea typeface="Times New Roman"/>
                <a:cs typeface="Times New Roman"/>
                <a:sym typeface="Times New Roman"/>
              </a:defRPr>
            </a:lvl6pPr>
            <a:lvl7pPr indent="0" lvl="6" marL="27432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Times New Roman"/>
                <a:ea typeface="Times New Roman"/>
                <a:cs typeface="Times New Roman"/>
                <a:sym typeface="Times New Roman"/>
              </a:defRPr>
            </a:lvl7pPr>
            <a:lvl8pPr indent="0" lvl="7" marL="32004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Times New Roman"/>
                <a:ea typeface="Times New Roman"/>
                <a:cs typeface="Times New Roman"/>
                <a:sym typeface="Times New Roman"/>
              </a:defRPr>
            </a:lvl8pPr>
            <a:lvl9pPr indent="0" lvl="8" marL="36576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9" name="Shape 59"/>
        <p:cNvGrpSpPr/>
        <p:nvPr/>
      </p:nvGrpSpPr>
      <p:grpSpPr>
        <a:xfrm>
          <a:off x="0" y="0"/>
          <a:ext cx="0" cy="0"/>
          <a:chOff x="0" y="0"/>
          <a:chExt cx="0" cy="0"/>
        </a:xfrm>
      </p:grpSpPr>
      <p:sp>
        <p:nvSpPr>
          <p:cNvPr id="60" name="Google Shape;60;p11"/>
          <p:cNvSpPr txBox="1"/>
          <p:nvPr>
            <p:ph type="title"/>
          </p:nvPr>
        </p:nvSpPr>
        <p:spPr>
          <a:xfrm>
            <a:off x="457200" y="273050"/>
            <a:ext cx="8223250" cy="1138239"/>
          </a:xfrm>
          <a:prstGeom prst="rect">
            <a:avLst/>
          </a:prstGeom>
          <a:noFill/>
          <a:ln>
            <a:noFill/>
          </a:ln>
        </p:spPr>
        <p:txBody>
          <a:bodyPr anchorCtr="0" anchor="ctr" bIns="91425" lIns="91425" spcFirstLastPara="1" rIns="91425" wrap="square" tIns="91425">
            <a:noAutofit/>
          </a:bodyPr>
          <a:lstStyle>
            <a:lvl1pPr indent="0" lvl="0" marL="0" marR="0" rtl="0" algn="l">
              <a:lnSpc>
                <a:spcPct val="75000"/>
              </a:lnSpc>
              <a:spcBef>
                <a:spcPts val="0"/>
              </a:spcBef>
              <a:spcAft>
                <a:spcPts val="0"/>
              </a:spcAft>
              <a:buSzPts val="1400"/>
              <a:buNone/>
              <a:defRPr i="1" sz="4800" u="none" cap="none" strike="noStrike">
                <a:solidFill>
                  <a:srgbClr val="B20533"/>
                </a:solidFill>
              </a:defRPr>
            </a:lvl1pPr>
            <a:lvl2pPr indent="-285750" lvl="1" marL="74295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2pPr>
            <a:lvl3pPr indent="-228600" lvl="2" marL="11430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3pPr>
            <a:lvl4pPr indent="-228600" lvl="3" marL="16002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4pPr>
            <a:lvl5pPr indent="-228600" lvl="4" marL="20574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5pPr>
            <a:lvl6pPr indent="-228600" lvl="5" marL="25146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6pPr>
            <a:lvl7pPr indent="-228600" lvl="6" marL="29718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7pPr>
            <a:lvl8pPr indent="-228600" lvl="7" marL="34290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8pPr>
            <a:lvl9pPr indent="-228600" lvl="8" marL="38862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61" name="Google Shape;61;p11"/>
          <p:cNvSpPr txBox="1"/>
          <p:nvPr>
            <p:ph idx="1" type="body"/>
          </p:nvPr>
        </p:nvSpPr>
        <p:spPr>
          <a:xfrm>
            <a:off x="457200" y="1604963"/>
            <a:ext cx="8223250" cy="3984277"/>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1"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1"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1" sz="1800" u="none" cap="none" strike="noStrike">
                <a:solidFill>
                  <a:srgbClr val="000000"/>
                </a:solidFill>
              </a:defRPr>
            </a:lvl3pPr>
            <a:lvl4pPr indent="-228600" lvl="3" marL="1828800" marR="0" rtl="0" algn="l">
              <a:lnSpc>
                <a:spcPct val="90000"/>
              </a:lnSpc>
              <a:spcBef>
                <a:spcPts val="375"/>
              </a:spcBef>
              <a:spcAft>
                <a:spcPts val="0"/>
              </a:spcAft>
              <a:buSzPts val="1400"/>
              <a:buNone/>
              <a:defRPr i="1" sz="1300" u="none" cap="none" strike="noStrike">
                <a:solidFill>
                  <a:srgbClr val="000000"/>
                </a:solidFill>
              </a:defRPr>
            </a:lvl4pPr>
            <a:lvl5pPr indent="-228600" lvl="4" marL="2286000" marR="0" rtl="0" algn="l">
              <a:lnSpc>
                <a:spcPct val="90000"/>
              </a:lnSpc>
              <a:spcBef>
                <a:spcPts val="375"/>
              </a:spcBef>
              <a:spcAft>
                <a:spcPts val="0"/>
              </a:spcAft>
              <a:buSzPts val="1400"/>
              <a:buNone/>
              <a:defRPr i="1"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2" name="Shape 62"/>
        <p:cNvGrpSpPr/>
        <p:nvPr/>
      </p:nvGrpSpPr>
      <p:grpSpPr>
        <a:xfrm>
          <a:off x="0" y="0"/>
          <a:ext cx="0" cy="0"/>
          <a:chOff x="0" y="0"/>
          <a:chExt cx="0" cy="0"/>
        </a:xfrm>
      </p:grpSpPr>
      <p:sp>
        <p:nvSpPr>
          <p:cNvPr id="63" name="Google Shape;63;p12"/>
          <p:cNvSpPr txBox="1"/>
          <p:nvPr>
            <p:ph type="title"/>
          </p:nvPr>
        </p:nvSpPr>
        <p:spPr>
          <a:xfrm>
            <a:off x="457200" y="273050"/>
            <a:ext cx="8223250" cy="1138239"/>
          </a:xfrm>
          <a:prstGeom prst="rect">
            <a:avLst/>
          </a:prstGeom>
          <a:noFill/>
          <a:ln>
            <a:noFill/>
          </a:ln>
        </p:spPr>
        <p:txBody>
          <a:bodyPr anchorCtr="0" anchor="ctr" bIns="91425" lIns="91425" spcFirstLastPara="1" rIns="91425" wrap="square" tIns="91425">
            <a:noAutofit/>
          </a:bodyPr>
          <a:lstStyle>
            <a:lvl1pPr indent="0" lvl="0" marL="0" marR="0" rtl="0" algn="l">
              <a:lnSpc>
                <a:spcPct val="75000"/>
              </a:lnSpc>
              <a:spcBef>
                <a:spcPts val="0"/>
              </a:spcBef>
              <a:spcAft>
                <a:spcPts val="0"/>
              </a:spcAft>
              <a:buSzPts val="1400"/>
              <a:buNone/>
              <a:defRPr i="1" sz="4800" u="none" cap="none" strike="noStrike">
                <a:solidFill>
                  <a:srgbClr val="B20533"/>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sp>
        <p:nvSpPr>
          <p:cNvPr id="64" name="Google Shape;64;p12"/>
          <p:cNvSpPr txBox="1"/>
          <p:nvPr>
            <p:ph idx="1" type="body"/>
          </p:nvPr>
        </p:nvSpPr>
        <p:spPr>
          <a:xfrm>
            <a:off x="457202" y="1604963"/>
            <a:ext cx="4035425" cy="3912269"/>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0"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65" name="Google Shape;65;p12"/>
          <p:cNvSpPr txBox="1"/>
          <p:nvPr>
            <p:ph idx="2" type="body"/>
          </p:nvPr>
        </p:nvSpPr>
        <p:spPr>
          <a:xfrm>
            <a:off x="4645027" y="1604963"/>
            <a:ext cx="4035425" cy="3912269"/>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0"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0" st="0"/>
                                            </p:txEl>
                                          </p:spTgt>
                                        </p:tgtEl>
                                        <p:attrNameLst>
                                          <p:attrName>style.visibility</p:attrName>
                                        </p:attrNameLst>
                                      </p:cBhvr>
                                      <p:to>
                                        <p:strVal val="visible"/>
                                      </p:to>
                                    </p:set>
                                    <p:animEffect filter="fade" transition="in">
                                      <p:cBhvr>
                                        <p:cTn dur="500"/>
                                        <p:tgtEl>
                                          <p:spTgt spid="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1" st="1"/>
                                            </p:txEl>
                                          </p:spTgt>
                                        </p:tgtEl>
                                        <p:attrNameLst>
                                          <p:attrName>style.visibility</p:attrName>
                                        </p:attrNameLst>
                                      </p:cBhvr>
                                      <p:to>
                                        <p:strVal val="visible"/>
                                      </p:to>
                                    </p:set>
                                    <p:animEffect filter="fade" transition="in">
                                      <p:cBhvr>
                                        <p:cTn dur="500"/>
                                        <p:tgtEl>
                                          <p:spTgt spid="6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2" st="2"/>
                                            </p:txEl>
                                          </p:spTgt>
                                        </p:tgtEl>
                                        <p:attrNameLst>
                                          <p:attrName>style.visibility</p:attrName>
                                        </p:attrNameLst>
                                      </p:cBhvr>
                                      <p:to>
                                        <p:strVal val="visible"/>
                                      </p:to>
                                    </p:set>
                                    <p:animEffect filter="fade" transition="in">
                                      <p:cBhvr>
                                        <p:cTn dur="500"/>
                                        <p:tgtEl>
                                          <p:spTgt spid="6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3" st="3"/>
                                            </p:txEl>
                                          </p:spTgt>
                                        </p:tgtEl>
                                        <p:attrNameLst>
                                          <p:attrName>style.visibility</p:attrName>
                                        </p:attrNameLst>
                                      </p:cBhvr>
                                      <p:to>
                                        <p:strVal val="visible"/>
                                      </p:to>
                                    </p:set>
                                    <p:animEffect filter="fade" transition="in">
                                      <p:cBhvr>
                                        <p:cTn dur="500"/>
                                        <p:tgtEl>
                                          <p:spTgt spid="6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4" st="4"/>
                                            </p:txEl>
                                          </p:spTgt>
                                        </p:tgtEl>
                                        <p:attrNameLst>
                                          <p:attrName>style.visibility</p:attrName>
                                        </p:attrNameLst>
                                      </p:cBhvr>
                                      <p:to>
                                        <p:strVal val="visible"/>
                                      </p:to>
                                    </p:set>
                                    <p:animEffect filter="fade" transition="in">
                                      <p:cBhvr>
                                        <p:cTn dur="500"/>
                                        <p:tgtEl>
                                          <p:spTgt spid="6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5" st="5"/>
                                            </p:txEl>
                                          </p:spTgt>
                                        </p:tgtEl>
                                        <p:attrNameLst>
                                          <p:attrName>style.visibility</p:attrName>
                                        </p:attrNameLst>
                                      </p:cBhvr>
                                      <p:to>
                                        <p:strVal val="visible"/>
                                      </p:to>
                                    </p:set>
                                    <p:animEffect filter="fade" transition="in">
                                      <p:cBhvr>
                                        <p:cTn dur="500"/>
                                        <p:tgtEl>
                                          <p:spTgt spid="6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6" st="6"/>
                                            </p:txEl>
                                          </p:spTgt>
                                        </p:tgtEl>
                                        <p:attrNameLst>
                                          <p:attrName>style.visibility</p:attrName>
                                        </p:attrNameLst>
                                      </p:cBhvr>
                                      <p:to>
                                        <p:strVal val="visible"/>
                                      </p:to>
                                    </p:set>
                                    <p:animEffect filter="fade" transition="in">
                                      <p:cBhvr>
                                        <p:cTn dur="500"/>
                                        <p:tgtEl>
                                          <p:spTgt spid="6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7" st="7"/>
                                            </p:txEl>
                                          </p:spTgt>
                                        </p:tgtEl>
                                        <p:attrNameLst>
                                          <p:attrName>style.visibility</p:attrName>
                                        </p:attrNameLst>
                                      </p:cBhvr>
                                      <p:to>
                                        <p:strVal val="visible"/>
                                      </p:to>
                                    </p:set>
                                    <p:animEffect filter="fade" transition="in">
                                      <p:cBhvr>
                                        <p:cTn dur="500"/>
                                        <p:tgtEl>
                                          <p:spTgt spid="6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8" st="8"/>
                                            </p:txEl>
                                          </p:spTgt>
                                        </p:tgtEl>
                                        <p:attrNameLst>
                                          <p:attrName>style.visibility</p:attrName>
                                        </p:attrNameLst>
                                      </p:cBhvr>
                                      <p:to>
                                        <p:strVal val="visible"/>
                                      </p:to>
                                    </p:set>
                                    <p:animEffect filter="fade" transition="in">
                                      <p:cBhvr>
                                        <p:cTn dur="500"/>
                                        <p:tgtEl>
                                          <p:spTgt spid="65">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66" name="Shape 66"/>
        <p:cNvGrpSpPr/>
        <p:nvPr/>
      </p:nvGrpSpPr>
      <p:grpSpPr>
        <a:xfrm>
          <a:off x="0" y="0"/>
          <a:ext cx="0" cy="0"/>
          <a:chOff x="0" y="0"/>
          <a:chExt cx="0" cy="0"/>
        </a:xfrm>
      </p:grpSpPr>
      <p:sp>
        <p:nvSpPr>
          <p:cNvPr id="67" name="Google Shape;67;p13"/>
          <p:cNvSpPr/>
          <p:nvPr>
            <p:ph idx="2" type="pic"/>
          </p:nvPr>
        </p:nvSpPr>
        <p:spPr>
          <a:xfrm>
            <a:off x="5832400" y="3033762"/>
            <a:ext cx="2340000" cy="2340000"/>
          </a:xfrm>
          <a:prstGeom prst="rect">
            <a:avLst/>
          </a:prstGeom>
          <a:noFill/>
          <a:ln>
            <a:noFill/>
          </a:ln>
        </p:spPr>
        <p:txBody>
          <a:bodyPr anchorCtr="0" anchor="t" bIns="91425" lIns="91425" spcFirstLastPara="1" rIns="91425" wrap="square" tIns="91425">
            <a:noAutofit/>
          </a:bodyPr>
          <a:lstStyle>
            <a:lvl1pPr indent="-165600" lvl="0" marL="165600" marR="0" rtl="0" algn="l">
              <a:lnSpc>
                <a:spcPct val="90000"/>
              </a:lnSpc>
              <a:spcBef>
                <a:spcPts val="750"/>
              </a:spcBef>
              <a:spcAft>
                <a:spcPts val="0"/>
              </a:spcAft>
              <a:buClr>
                <a:srgbClr val="B20533"/>
              </a:buClr>
              <a:buSzPts val="2600"/>
              <a:buFont typeface="Merriweather Sans"/>
              <a:buChar char="-"/>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68" name="Google Shape;68;p13"/>
          <p:cNvSpPr/>
          <p:nvPr>
            <p:ph idx="3" type="pic"/>
          </p:nvPr>
        </p:nvSpPr>
        <p:spPr>
          <a:xfrm>
            <a:off x="863277" y="548680"/>
            <a:ext cx="4824413" cy="4824413"/>
          </a:xfrm>
          <a:prstGeom prst="rect">
            <a:avLst/>
          </a:prstGeom>
          <a:noFill/>
          <a:ln>
            <a:noFill/>
          </a:ln>
        </p:spPr>
        <p:txBody>
          <a:bodyPr anchorCtr="0" anchor="t" bIns="91425" lIns="91425" spcFirstLastPara="1" rIns="91425" wrap="square" tIns="91425">
            <a:noAutofit/>
          </a:bodyPr>
          <a:lstStyle>
            <a:lvl1pPr indent="0" lvl="0" marL="0" marR="0" rtl="0" algn="l">
              <a:lnSpc>
                <a:spcPct val="90000"/>
              </a:lnSpc>
              <a:spcBef>
                <a:spcPts val="750"/>
              </a:spcBef>
              <a:spcAft>
                <a:spcPts val="0"/>
              </a:spcAft>
              <a:buClr>
                <a:srgbClr val="B20533"/>
              </a:buClr>
              <a:buSzPts val="2600"/>
              <a:buFont typeface="Merriweather Sans"/>
              <a:buNone/>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69" name="Google Shape;69;p13"/>
          <p:cNvSpPr/>
          <p:nvPr>
            <p:ph idx="4" type="pic"/>
          </p:nvPr>
        </p:nvSpPr>
        <p:spPr>
          <a:xfrm>
            <a:off x="5832400" y="549226"/>
            <a:ext cx="2340000" cy="2340000"/>
          </a:xfrm>
          <a:prstGeom prst="rect">
            <a:avLst/>
          </a:prstGeom>
          <a:noFill/>
          <a:ln>
            <a:noFill/>
          </a:ln>
        </p:spPr>
        <p:txBody>
          <a:bodyPr anchorCtr="0" anchor="t" bIns="91425" lIns="91425" spcFirstLastPara="1" rIns="91425" wrap="square" tIns="91425">
            <a:noAutofit/>
          </a:bodyPr>
          <a:lstStyle>
            <a:lvl1pPr indent="-165600" lvl="0" marL="165600" marR="0" rtl="0" algn="l">
              <a:lnSpc>
                <a:spcPct val="90000"/>
              </a:lnSpc>
              <a:spcBef>
                <a:spcPts val="750"/>
              </a:spcBef>
              <a:spcAft>
                <a:spcPts val="0"/>
              </a:spcAft>
              <a:buClr>
                <a:srgbClr val="B20533"/>
              </a:buClr>
              <a:buSzPts val="2600"/>
              <a:buFont typeface="Merriweather Sans"/>
              <a:buChar char="-"/>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0" name="Shape 70"/>
        <p:cNvGrpSpPr/>
        <p:nvPr/>
      </p:nvGrpSpPr>
      <p:grpSpPr>
        <a:xfrm>
          <a:off x="0" y="0"/>
          <a:ext cx="0" cy="0"/>
          <a:chOff x="0" y="0"/>
          <a:chExt cx="0" cy="0"/>
        </a:xfrm>
      </p:grpSpPr>
      <p:sp>
        <p:nvSpPr>
          <p:cNvPr id="71" name="Google Shape;71;p14"/>
          <p:cNvSpPr txBox="1"/>
          <p:nvPr>
            <p:ph type="title"/>
          </p:nvPr>
        </p:nvSpPr>
        <p:spPr>
          <a:xfrm>
            <a:off x="5436096" y="476672"/>
            <a:ext cx="3168352" cy="1584176"/>
          </a:xfrm>
          <a:prstGeom prst="rect">
            <a:avLst/>
          </a:prstGeom>
          <a:noFill/>
          <a:ln>
            <a:noFill/>
          </a:ln>
        </p:spPr>
        <p:txBody>
          <a:bodyPr anchorCtr="0" anchor="t" bIns="91425" lIns="91425" spcFirstLastPara="1" rIns="91425" wrap="square" tIns="91425">
            <a:noAutofit/>
          </a:bodyPr>
          <a:lstStyle>
            <a:lvl1pPr indent="0" lvl="0" marL="0" marR="0" rtl="0" algn="l">
              <a:lnSpc>
                <a:spcPct val="75000"/>
              </a:lnSpc>
              <a:spcBef>
                <a:spcPts val="0"/>
              </a:spcBef>
              <a:spcAft>
                <a:spcPts val="0"/>
              </a:spcAft>
              <a:buSzPts val="1400"/>
              <a:buNone/>
              <a:defRPr i="1" sz="3200" u="none" cap="none" strike="noStrike">
                <a:solidFill>
                  <a:srgbClr val="000000"/>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sp>
        <p:nvSpPr>
          <p:cNvPr id="72" name="Google Shape;72;p14"/>
          <p:cNvSpPr/>
          <p:nvPr>
            <p:ph idx="2" type="pic"/>
          </p:nvPr>
        </p:nvSpPr>
        <p:spPr>
          <a:xfrm>
            <a:off x="467544" y="476672"/>
            <a:ext cx="4629150" cy="4896544"/>
          </a:xfrm>
          <a:prstGeom prst="rect">
            <a:avLst/>
          </a:prstGeom>
          <a:noFill/>
          <a:ln>
            <a:noFill/>
          </a:ln>
        </p:spPr>
        <p:txBody>
          <a:bodyPr anchorCtr="0" anchor="t" bIns="91425" lIns="91425" spcFirstLastPara="1" rIns="91425" wrap="square" tIns="91425">
            <a:noAutofit/>
          </a:bodyPr>
          <a:lstStyle>
            <a:lvl1pPr indent="0" lvl="0" marL="0" marR="0" rtl="0" algn="l">
              <a:lnSpc>
                <a:spcPct val="90000"/>
              </a:lnSpc>
              <a:spcBef>
                <a:spcPts val="750"/>
              </a:spcBef>
              <a:spcAft>
                <a:spcPts val="0"/>
              </a:spcAft>
              <a:buClr>
                <a:srgbClr val="B20533"/>
              </a:buClr>
              <a:buSzPts val="3200"/>
              <a:buFont typeface="Merriweather Sans"/>
              <a:buNone/>
              <a:defRPr b="0" i="0" sz="3200" u="none" cap="none" strike="noStrike">
                <a:solidFill>
                  <a:srgbClr val="000000"/>
                </a:solidFill>
                <a:latin typeface="EB Garamond"/>
                <a:ea typeface="EB Garamond"/>
                <a:cs typeface="EB Garamond"/>
                <a:sym typeface="EB Garamond"/>
              </a:defRPr>
            </a:lvl1pPr>
            <a:lvl2pPr indent="0" lvl="1" marL="457200" marR="0" rtl="0" algn="l">
              <a:lnSpc>
                <a:spcPct val="90000"/>
              </a:lnSpc>
              <a:spcBef>
                <a:spcPts val="375"/>
              </a:spcBef>
              <a:spcAft>
                <a:spcPts val="0"/>
              </a:spcAft>
              <a:buClr>
                <a:srgbClr val="B20533"/>
              </a:buClr>
              <a:buSzPts val="2800"/>
              <a:buFont typeface="Merriweather Sans"/>
              <a:buNone/>
              <a:defRPr b="0" i="0" sz="2800" u="none" cap="none" strike="noStrike">
                <a:solidFill>
                  <a:srgbClr val="000000"/>
                </a:solidFill>
                <a:latin typeface="EB Garamond"/>
                <a:ea typeface="EB Garamond"/>
                <a:cs typeface="EB Garamond"/>
                <a:sym typeface="EB Garamond"/>
              </a:defRPr>
            </a:lvl2pPr>
            <a:lvl3pPr indent="0" lvl="2" marL="914400" marR="0" rtl="0" algn="l">
              <a:lnSpc>
                <a:spcPct val="90000"/>
              </a:lnSpc>
              <a:spcBef>
                <a:spcPts val="375"/>
              </a:spcBef>
              <a:spcAft>
                <a:spcPts val="0"/>
              </a:spcAft>
              <a:buClr>
                <a:srgbClr val="B20533"/>
              </a:buClr>
              <a:buSzPts val="2400"/>
              <a:buFont typeface="Merriweather Sans"/>
              <a:buNone/>
              <a:defRPr b="0" i="0" sz="2400" u="none" cap="none" strike="noStrike">
                <a:solidFill>
                  <a:srgbClr val="000000"/>
                </a:solidFill>
                <a:latin typeface="EB Garamond"/>
                <a:ea typeface="EB Garamond"/>
                <a:cs typeface="EB Garamond"/>
                <a:sym typeface="EB Garamond"/>
              </a:defRPr>
            </a:lvl3pPr>
            <a:lvl4pPr indent="0" lvl="3" marL="1371600" marR="0" rtl="0" algn="l">
              <a:lnSpc>
                <a:spcPct val="90000"/>
              </a:lnSpc>
              <a:spcBef>
                <a:spcPts val="375"/>
              </a:spcBef>
              <a:spcAft>
                <a:spcPts val="0"/>
              </a:spcAft>
              <a:buClr>
                <a:srgbClr val="000000"/>
              </a:buClr>
              <a:buSzPts val="2000"/>
              <a:buFont typeface="Times New Roman"/>
              <a:buNone/>
              <a:defRPr b="0" i="0" sz="2000" u="none" cap="none" strike="noStrike">
                <a:solidFill>
                  <a:srgbClr val="000000"/>
                </a:solidFill>
                <a:latin typeface="EB Garamond"/>
                <a:ea typeface="EB Garamond"/>
                <a:cs typeface="EB Garamond"/>
                <a:sym typeface="EB Garamond"/>
              </a:defRPr>
            </a:lvl4pPr>
            <a:lvl5pPr indent="0" lvl="4" marL="1828800" marR="0" rtl="0" algn="l">
              <a:lnSpc>
                <a:spcPct val="90000"/>
              </a:lnSpc>
              <a:spcBef>
                <a:spcPts val="375"/>
              </a:spcBef>
              <a:spcAft>
                <a:spcPts val="0"/>
              </a:spcAft>
              <a:buClr>
                <a:srgbClr val="000000"/>
              </a:buClr>
              <a:buSzPts val="2000"/>
              <a:buFont typeface="Times New Roman"/>
              <a:buNone/>
              <a:defRPr b="0" i="0" sz="2000" u="none" cap="none" strike="noStrike">
                <a:solidFill>
                  <a:srgbClr val="000000"/>
                </a:solidFill>
                <a:latin typeface="EB Garamond"/>
                <a:ea typeface="EB Garamond"/>
                <a:cs typeface="EB Garamond"/>
                <a:sym typeface="EB Garamond"/>
              </a:defRPr>
            </a:lvl5pPr>
            <a:lvl6pPr indent="0" lvl="5" marL="22860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9pPr>
          </a:lstStyle>
          <a:p/>
        </p:txBody>
      </p:sp>
      <p:sp>
        <p:nvSpPr>
          <p:cNvPr id="73" name="Google Shape;73;p14"/>
          <p:cNvSpPr txBox="1"/>
          <p:nvPr>
            <p:ph idx="1" type="body"/>
          </p:nvPr>
        </p:nvSpPr>
        <p:spPr>
          <a:xfrm>
            <a:off x="5436096" y="2276872"/>
            <a:ext cx="3168352" cy="3096344"/>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750"/>
              </a:spcBef>
              <a:spcAft>
                <a:spcPts val="0"/>
              </a:spcAft>
              <a:buClr>
                <a:srgbClr val="B20533"/>
              </a:buClr>
              <a:buSzPts val="2200"/>
              <a:buNone/>
              <a:defRPr i="0" sz="2200" u="none" cap="none" strike="noStrike">
                <a:solidFill>
                  <a:srgbClr val="000000"/>
                </a:solidFill>
              </a:defRPr>
            </a:lvl1pPr>
            <a:lvl2pPr indent="-228600" lvl="1" marL="914400" marR="0" rtl="0" algn="l">
              <a:lnSpc>
                <a:spcPct val="90000"/>
              </a:lnSpc>
              <a:spcBef>
                <a:spcPts val="375"/>
              </a:spcBef>
              <a:spcAft>
                <a:spcPts val="0"/>
              </a:spcAft>
              <a:buClr>
                <a:srgbClr val="B20533"/>
              </a:buClr>
              <a:buSzPts val="1400"/>
              <a:buNone/>
              <a:defRPr i="0" sz="1400" u="none" cap="none" strike="noStrike">
                <a:solidFill>
                  <a:srgbClr val="000000"/>
                </a:solidFill>
              </a:defRPr>
            </a:lvl2pPr>
            <a:lvl3pPr indent="-228600" lvl="2" marL="1371600" marR="0" rtl="0" algn="l">
              <a:lnSpc>
                <a:spcPct val="90000"/>
              </a:lnSpc>
              <a:spcBef>
                <a:spcPts val="375"/>
              </a:spcBef>
              <a:spcAft>
                <a:spcPts val="0"/>
              </a:spcAft>
              <a:buClr>
                <a:srgbClr val="B20533"/>
              </a:buClr>
              <a:buSzPts val="1200"/>
              <a:buNone/>
              <a:defRPr i="0" sz="1200" u="none" cap="none" strike="noStrike">
                <a:solidFill>
                  <a:srgbClr val="000000"/>
                </a:solidFill>
              </a:defRPr>
            </a:lvl3pPr>
            <a:lvl4pPr indent="-228600" lvl="3" marL="1828800" marR="0" rtl="0" algn="l">
              <a:lnSpc>
                <a:spcPct val="90000"/>
              </a:lnSpc>
              <a:spcBef>
                <a:spcPts val="375"/>
              </a:spcBef>
              <a:spcAft>
                <a:spcPts val="0"/>
              </a:spcAft>
              <a:buClr>
                <a:srgbClr val="000000"/>
              </a:buClr>
              <a:buSzPts val="1000"/>
              <a:buNone/>
              <a:defRPr i="0" sz="1000" u="none" cap="none" strike="noStrike">
                <a:solidFill>
                  <a:srgbClr val="000000"/>
                </a:solidFill>
              </a:defRPr>
            </a:lvl4pPr>
            <a:lvl5pPr indent="-228600" lvl="4" marL="2286000" marR="0" rtl="0" algn="l">
              <a:lnSpc>
                <a:spcPct val="90000"/>
              </a:lnSpc>
              <a:spcBef>
                <a:spcPts val="375"/>
              </a:spcBef>
              <a:spcAft>
                <a:spcPts val="0"/>
              </a:spcAft>
              <a:buClr>
                <a:srgbClr val="000000"/>
              </a:buClr>
              <a:buSzPts val="1000"/>
              <a:buNone/>
              <a:defRPr i="0" sz="1000" u="none" cap="none" strike="noStrike">
                <a:solidFill>
                  <a:srgbClr val="000000"/>
                </a:solidFill>
              </a:defRPr>
            </a:lvl5pPr>
            <a:lvl6pPr indent="-228600" lvl="5" marL="2743200" marR="0" rtl="0" algn="l">
              <a:lnSpc>
                <a:spcPct val="90000"/>
              </a:lnSpc>
              <a:spcBef>
                <a:spcPts val="500"/>
              </a:spcBef>
              <a:spcAft>
                <a:spcPts val="0"/>
              </a:spcAft>
              <a:buClr>
                <a:schemeClr val="dk1"/>
              </a:buClr>
              <a:buSzPts val="1000"/>
              <a:buNone/>
              <a:defRPr i="0" sz="1000" u="none" cap="none" strike="noStrike">
                <a:solidFill>
                  <a:schemeClr val="dk1"/>
                </a:solidFill>
              </a:defRPr>
            </a:lvl6pPr>
            <a:lvl7pPr indent="-228600" lvl="6" marL="3200400" marR="0" rtl="0" algn="l">
              <a:lnSpc>
                <a:spcPct val="90000"/>
              </a:lnSpc>
              <a:spcBef>
                <a:spcPts val="500"/>
              </a:spcBef>
              <a:spcAft>
                <a:spcPts val="0"/>
              </a:spcAft>
              <a:buClr>
                <a:schemeClr val="dk1"/>
              </a:buClr>
              <a:buSzPts val="1000"/>
              <a:buNone/>
              <a:defRPr i="0" sz="1000" u="none" cap="none" strike="noStrike">
                <a:solidFill>
                  <a:schemeClr val="dk1"/>
                </a:solidFill>
              </a:defRPr>
            </a:lvl7pPr>
            <a:lvl8pPr indent="-228600" lvl="7" marL="3657600" marR="0" rtl="0" algn="l">
              <a:lnSpc>
                <a:spcPct val="90000"/>
              </a:lnSpc>
              <a:spcBef>
                <a:spcPts val="500"/>
              </a:spcBef>
              <a:spcAft>
                <a:spcPts val="0"/>
              </a:spcAft>
              <a:buClr>
                <a:schemeClr val="dk1"/>
              </a:buClr>
              <a:buSzPts val="1000"/>
              <a:buNone/>
              <a:defRPr i="0" sz="1000" u="none" cap="none" strike="noStrike">
                <a:solidFill>
                  <a:schemeClr val="dk1"/>
                </a:solidFill>
              </a:defRPr>
            </a:lvl8pPr>
            <a:lvl9pPr indent="-228600" lvl="8" marL="4114800" marR="0" rtl="0" algn="l">
              <a:lnSpc>
                <a:spcPct val="90000"/>
              </a:lnSpc>
              <a:spcBef>
                <a:spcPts val="500"/>
              </a:spcBef>
              <a:spcAft>
                <a:spcPts val="0"/>
              </a:spcAft>
              <a:buClr>
                <a:schemeClr val="dk1"/>
              </a:buClr>
              <a:buSzPts val="1000"/>
              <a:buNone/>
              <a:defRPr i="0" sz="1000" u="none" cap="none" strike="noStrike">
                <a:solidFill>
                  <a:schemeClr val="dk1"/>
                </a:solidFil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el">
  <p:cSld name="Tabel">
    <p:spTree>
      <p:nvGrpSpPr>
        <p:cNvPr id="74" name="Shape 74"/>
        <p:cNvGrpSpPr/>
        <p:nvPr/>
      </p:nvGrpSpPr>
      <p:grpSpPr>
        <a:xfrm>
          <a:off x="0" y="0"/>
          <a:ext cx="0" cy="0"/>
          <a:chOff x="0" y="0"/>
          <a:chExt cx="0" cy="0"/>
        </a:xfrm>
      </p:grpSpPr>
      <p:sp>
        <p:nvSpPr>
          <p:cNvPr id="75" name="Google Shape;75;p15"/>
          <p:cNvSpPr txBox="1"/>
          <p:nvPr>
            <p:ph type="title"/>
          </p:nvPr>
        </p:nvSpPr>
        <p:spPr>
          <a:xfrm>
            <a:off x="457200" y="489048"/>
            <a:ext cx="8223250" cy="1138239"/>
          </a:xfrm>
          <a:prstGeom prst="rect">
            <a:avLst/>
          </a:prstGeom>
          <a:noFill/>
          <a:ln>
            <a:noFill/>
          </a:ln>
        </p:spPr>
        <p:txBody>
          <a:bodyPr anchorCtr="0" anchor="t" bIns="91425" lIns="91425" spcFirstLastPara="1" rIns="91425" wrap="square" tIns="91425">
            <a:noAutofit/>
          </a:bodyPr>
          <a:lstStyle>
            <a:lvl1pPr indent="0" lvl="0" marL="0" marR="0" rtl="0" algn="r">
              <a:lnSpc>
                <a:spcPct val="75000"/>
              </a:lnSpc>
              <a:spcBef>
                <a:spcPts val="0"/>
              </a:spcBef>
              <a:spcAft>
                <a:spcPts val="0"/>
              </a:spcAft>
              <a:buSzPts val="1400"/>
              <a:buNone/>
              <a:defRPr i="1" sz="4800" u="none" cap="none" strike="noStrike">
                <a:solidFill>
                  <a:srgbClr val="B20533"/>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p:cSld name="Title and Vertical Text">
    <p:spTree>
      <p:nvGrpSpPr>
        <p:cNvPr id="76" name="Shape 76"/>
        <p:cNvGrpSpPr/>
        <p:nvPr/>
      </p:nvGrpSpPr>
      <p:grpSpPr>
        <a:xfrm>
          <a:off x="0" y="0"/>
          <a:ext cx="0" cy="0"/>
          <a:chOff x="0" y="0"/>
          <a:chExt cx="0" cy="0"/>
        </a:xfrm>
      </p:grpSpPr>
      <p:sp>
        <p:nvSpPr>
          <p:cNvPr id="77" name="Google Shape;77;p16"/>
          <p:cNvSpPr/>
          <p:nvPr/>
        </p:nvSpPr>
        <p:spPr>
          <a:xfrm>
            <a:off x="6444208" y="0"/>
            <a:ext cx="2699792" cy="2780928"/>
          </a:xfrm>
          <a:prstGeom prst="rect">
            <a:avLst/>
          </a:prstGeom>
          <a:solidFill>
            <a:srgbClr val="B205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8" name="Google Shape;78;p16"/>
          <p:cNvSpPr txBox="1"/>
          <p:nvPr>
            <p:ph idx="1" type="body"/>
          </p:nvPr>
        </p:nvSpPr>
        <p:spPr>
          <a:xfrm>
            <a:off x="611188" y="620688"/>
            <a:ext cx="5329237" cy="4896544"/>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0"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79" name="Google Shape;79;p16"/>
          <p:cNvSpPr/>
          <p:nvPr>
            <p:ph idx="2" type="pic"/>
          </p:nvPr>
        </p:nvSpPr>
        <p:spPr>
          <a:xfrm>
            <a:off x="6443663" y="2780928"/>
            <a:ext cx="2700337" cy="2700338"/>
          </a:xfrm>
          <a:prstGeom prst="rect">
            <a:avLst/>
          </a:prstGeom>
          <a:noFill/>
          <a:ln>
            <a:noFill/>
          </a:ln>
        </p:spPr>
        <p:txBody>
          <a:bodyPr anchorCtr="0" anchor="t" bIns="91425" lIns="91425" spcFirstLastPara="1" rIns="91425" wrap="square" tIns="91425">
            <a:noAutofit/>
          </a:bodyPr>
          <a:lstStyle>
            <a:lvl1pPr indent="0" lvl="0" marL="0" marR="0" rtl="0" algn="l">
              <a:lnSpc>
                <a:spcPct val="90000"/>
              </a:lnSpc>
              <a:spcBef>
                <a:spcPts val="750"/>
              </a:spcBef>
              <a:spcAft>
                <a:spcPts val="0"/>
              </a:spcAft>
              <a:buClr>
                <a:srgbClr val="B20533"/>
              </a:buClr>
              <a:buSzPts val="2600"/>
              <a:buFont typeface="Merriweather Sans"/>
              <a:buNone/>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80" name="Google Shape;80;p16"/>
          <p:cNvSpPr txBox="1"/>
          <p:nvPr>
            <p:ph type="title"/>
          </p:nvPr>
        </p:nvSpPr>
        <p:spPr>
          <a:xfrm>
            <a:off x="6732240" y="260648"/>
            <a:ext cx="2088232" cy="2232248"/>
          </a:xfrm>
          <a:prstGeom prst="rect">
            <a:avLst/>
          </a:prstGeom>
          <a:noFill/>
          <a:ln>
            <a:noFill/>
          </a:ln>
        </p:spPr>
        <p:txBody>
          <a:bodyPr anchorCtr="0" anchor="ctr" bIns="91425" lIns="91425" spcFirstLastPara="1" rIns="91425" wrap="square" tIns="91425">
            <a:noAutofit/>
          </a:bodyPr>
          <a:lstStyle>
            <a:lvl1pPr indent="0" lvl="0" marL="0" marR="0" rtl="0" algn="l">
              <a:lnSpc>
                <a:spcPct val="75000"/>
              </a:lnSpc>
              <a:spcBef>
                <a:spcPts val="0"/>
              </a:spcBef>
              <a:spcAft>
                <a:spcPts val="0"/>
              </a:spcAft>
              <a:buSzPts val="1400"/>
              <a:buNone/>
              <a:defRPr i="1" sz="4800" u="none" cap="none" strike="noStrike">
                <a:solidFill>
                  <a:schemeClr val="lt1"/>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81" name="Shape 81"/>
        <p:cNvGrpSpPr/>
        <p:nvPr/>
      </p:nvGrpSpPr>
      <p:grpSpPr>
        <a:xfrm>
          <a:off x="0" y="0"/>
          <a:ext cx="0" cy="0"/>
          <a:chOff x="0" y="0"/>
          <a:chExt cx="0" cy="0"/>
        </a:xfrm>
      </p:grpSpPr>
      <p:sp>
        <p:nvSpPr>
          <p:cNvPr id="82" name="Google Shape;82;p17"/>
          <p:cNvSpPr txBox="1"/>
          <p:nvPr>
            <p:ph type="title"/>
          </p:nvPr>
        </p:nvSpPr>
        <p:spPr>
          <a:xfrm>
            <a:off x="4860032" y="692696"/>
            <a:ext cx="3532386" cy="4608512"/>
          </a:xfrm>
          <a:prstGeom prst="rect">
            <a:avLst/>
          </a:prstGeom>
          <a:noFill/>
          <a:ln>
            <a:noFill/>
          </a:ln>
        </p:spPr>
        <p:txBody>
          <a:bodyPr anchorCtr="0" anchor="ctr" bIns="91425" lIns="91425" spcFirstLastPara="1" rIns="91425" wrap="square" tIns="91425">
            <a:noAutofit/>
          </a:bodyPr>
          <a:lstStyle>
            <a:lvl1pPr indent="0" lvl="0" marL="0" marR="0" rtl="0" algn="l">
              <a:lnSpc>
                <a:spcPct val="150000"/>
              </a:lnSpc>
              <a:spcBef>
                <a:spcPts val="0"/>
              </a:spcBef>
              <a:spcAft>
                <a:spcPts val="0"/>
              </a:spcAft>
              <a:buSzPts val="1400"/>
              <a:buNone/>
              <a:defRPr i="1" sz="2400" u="none" cap="none" strike="noStrike">
                <a:solidFill>
                  <a:srgbClr val="000000"/>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pic>
        <p:nvPicPr>
          <p:cNvPr descr="uutmoodi akadeemiline vektor.ai" id="83" name="Google Shape;83;p17"/>
          <p:cNvPicPr preferRelativeResize="0"/>
          <p:nvPr/>
        </p:nvPicPr>
        <p:blipFill rotWithShape="1">
          <a:blip r:embed="rId2">
            <a:alphaModFix/>
          </a:blip>
          <a:srcRect b="0" l="0" r="0" t="0"/>
          <a:stretch/>
        </p:blipFill>
        <p:spPr>
          <a:xfrm>
            <a:off x="280934" y="548680"/>
            <a:ext cx="4569269" cy="53285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84" name="Shape 84"/>
        <p:cNvGrpSpPr/>
        <p:nvPr/>
      </p:nvGrpSpPr>
      <p:grpSpPr>
        <a:xfrm>
          <a:off x="0" y="0"/>
          <a:ext cx="0" cy="0"/>
          <a:chOff x="0" y="0"/>
          <a:chExt cx="0" cy="0"/>
        </a:xfrm>
      </p:grpSpPr>
      <p:sp>
        <p:nvSpPr>
          <p:cNvPr id="85" name="Google Shape;85;p18"/>
          <p:cNvSpPr txBox="1"/>
          <p:nvPr>
            <p:ph idx="1" type="body"/>
          </p:nvPr>
        </p:nvSpPr>
        <p:spPr>
          <a:xfrm>
            <a:off x="611560" y="1412776"/>
            <a:ext cx="7886700" cy="2880320"/>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00000"/>
              </a:lnSpc>
              <a:spcBef>
                <a:spcPts val="0"/>
              </a:spcBef>
              <a:spcAft>
                <a:spcPts val="0"/>
              </a:spcAft>
              <a:buClr>
                <a:srgbClr val="B20533"/>
              </a:buClr>
              <a:buSzPts val="3600"/>
              <a:buNone/>
              <a:defRPr i="0" sz="3600" u="none" cap="none" strike="noStrike">
                <a:solidFill>
                  <a:srgbClr val="000000"/>
                </a:solidFill>
              </a:defRPr>
            </a:lvl1pPr>
            <a:lvl2pPr indent="-228600" lvl="1" marL="914400" marR="0" rtl="0" algn="l">
              <a:lnSpc>
                <a:spcPct val="90000"/>
              </a:lnSpc>
              <a:spcBef>
                <a:spcPts val="375"/>
              </a:spcBef>
              <a:spcAft>
                <a:spcPts val="0"/>
              </a:spcAft>
              <a:buClr>
                <a:srgbClr val="B20533"/>
              </a:buClr>
              <a:buSzPts val="2000"/>
              <a:buNone/>
              <a:defRPr i="0" sz="2000" u="none" cap="none" strike="noStrike">
                <a:solidFill>
                  <a:srgbClr val="000000"/>
                </a:solidFill>
              </a:defRPr>
            </a:lvl2pPr>
            <a:lvl3pPr indent="-228600" lvl="2" marL="1371600" marR="0" rtl="0" algn="l">
              <a:lnSpc>
                <a:spcPct val="90000"/>
              </a:lnSpc>
              <a:spcBef>
                <a:spcPts val="375"/>
              </a:spcBef>
              <a:spcAft>
                <a:spcPts val="0"/>
              </a:spcAft>
              <a:buClr>
                <a:srgbClr val="B20533"/>
              </a:buClr>
              <a:buSzPts val="1800"/>
              <a:buNone/>
              <a:defRPr i="0" sz="1800" u="none" cap="none" strike="noStrike">
                <a:solidFill>
                  <a:srgbClr val="000000"/>
                </a:solidFill>
              </a:defRPr>
            </a:lvl3pPr>
            <a:lvl4pPr indent="-228600" lvl="3" marL="1828800" marR="0" rtl="0" algn="l">
              <a:lnSpc>
                <a:spcPct val="90000"/>
              </a:lnSpc>
              <a:spcBef>
                <a:spcPts val="375"/>
              </a:spcBef>
              <a:spcAft>
                <a:spcPts val="0"/>
              </a:spcAft>
              <a:buClr>
                <a:srgbClr val="000000"/>
              </a:buClr>
              <a:buSzPts val="1600"/>
              <a:buNone/>
              <a:defRPr i="0" sz="1600" u="none" cap="none" strike="noStrike">
                <a:solidFill>
                  <a:srgbClr val="000000"/>
                </a:solidFill>
              </a:defRPr>
            </a:lvl4pPr>
            <a:lvl5pPr indent="-228600" lvl="4" marL="2286000" marR="0" rtl="0" algn="l">
              <a:lnSpc>
                <a:spcPct val="90000"/>
              </a:lnSpc>
              <a:spcBef>
                <a:spcPts val="375"/>
              </a:spcBef>
              <a:spcAft>
                <a:spcPts val="0"/>
              </a:spcAft>
              <a:buClr>
                <a:srgbClr val="000000"/>
              </a:buClr>
              <a:buSzPts val="1600"/>
              <a:buNone/>
              <a:defRPr i="0" sz="1600" u="none" cap="none" strike="noStrike">
                <a:solidFill>
                  <a:srgbClr val="000000"/>
                </a:solidFill>
              </a:defRPr>
            </a:lvl5pPr>
            <a:lvl6pPr indent="-228600" lvl="5" marL="2743200" marR="0" rtl="0" algn="l">
              <a:lnSpc>
                <a:spcPct val="90000"/>
              </a:lnSpc>
              <a:spcBef>
                <a:spcPts val="500"/>
              </a:spcBef>
              <a:spcAft>
                <a:spcPts val="0"/>
              </a:spcAft>
              <a:buClr>
                <a:schemeClr val="dk1"/>
              </a:buClr>
              <a:buSzPts val="1600"/>
              <a:buNone/>
              <a:defRPr i="0" sz="1600" u="none" cap="none" strike="noStrike">
                <a:solidFill>
                  <a:schemeClr val="dk1"/>
                </a:solidFill>
              </a:defRPr>
            </a:lvl6pPr>
            <a:lvl7pPr indent="-228600" lvl="6" marL="3200400" marR="0" rtl="0" algn="l">
              <a:lnSpc>
                <a:spcPct val="90000"/>
              </a:lnSpc>
              <a:spcBef>
                <a:spcPts val="500"/>
              </a:spcBef>
              <a:spcAft>
                <a:spcPts val="0"/>
              </a:spcAft>
              <a:buClr>
                <a:schemeClr val="dk1"/>
              </a:buClr>
              <a:buSzPts val="1600"/>
              <a:buNone/>
              <a:defRPr i="0" sz="1600" u="none" cap="none" strike="noStrike">
                <a:solidFill>
                  <a:schemeClr val="dk1"/>
                </a:solidFill>
              </a:defRPr>
            </a:lvl7pPr>
            <a:lvl8pPr indent="-228600" lvl="7" marL="3657600" marR="0" rtl="0" algn="l">
              <a:lnSpc>
                <a:spcPct val="90000"/>
              </a:lnSpc>
              <a:spcBef>
                <a:spcPts val="500"/>
              </a:spcBef>
              <a:spcAft>
                <a:spcPts val="0"/>
              </a:spcAft>
              <a:buClr>
                <a:schemeClr val="dk1"/>
              </a:buClr>
              <a:buSzPts val="1600"/>
              <a:buNone/>
              <a:defRPr i="0" sz="1600" u="none" cap="none" strike="noStrike">
                <a:solidFill>
                  <a:schemeClr val="dk1"/>
                </a:solidFill>
              </a:defRPr>
            </a:lvl8pPr>
            <a:lvl9pPr indent="-228600" lvl="8" marL="4114800" marR="0" rtl="0" algn="l">
              <a:lnSpc>
                <a:spcPct val="90000"/>
              </a:lnSpc>
              <a:spcBef>
                <a:spcPts val="500"/>
              </a:spcBef>
              <a:spcAft>
                <a:spcPts val="0"/>
              </a:spcAft>
              <a:buClr>
                <a:schemeClr val="dk1"/>
              </a:buClr>
              <a:buSzPts val="1600"/>
              <a:buNone/>
              <a:defRPr i="0" sz="1600" u="none" cap="none" strike="noStrike">
                <a:solidFill>
                  <a:schemeClr val="dk1"/>
                </a:solidFill>
              </a:defRPr>
            </a:lvl9pPr>
          </a:lstStyle>
          <a:p/>
        </p:txBody>
      </p:sp>
      <p:cxnSp>
        <p:nvCxnSpPr>
          <p:cNvPr id="86" name="Google Shape;86;p18"/>
          <p:cNvCxnSpPr/>
          <p:nvPr/>
        </p:nvCxnSpPr>
        <p:spPr>
          <a:xfrm>
            <a:off x="611560" y="5157192"/>
            <a:ext cx="7896225" cy="1588"/>
          </a:xfrm>
          <a:prstGeom prst="straightConnector1">
            <a:avLst/>
          </a:prstGeom>
          <a:noFill/>
          <a:ln cap="flat" cmpd="sng" w="25550">
            <a:solidFill>
              <a:srgbClr val="B91319"/>
            </a:solidFill>
            <a:prstDash val="solid"/>
            <a:miter lim="800000"/>
            <a:headEnd len="sm" w="sm" type="none"/>
            <a:tailEnd len="sm" w="sm" type="none"/>
          </a:ln>
        </p:spPr>
      </p:cxn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7" name="Shape 87"/>
        <p:cNvGrpSpPr/>
        <p:nvPr/>
      </p:nvGrpSpPr>
      <p:grpSpPr>
        <a:xfrm>
          <a:off x="0" y="0"/>
          <a:ext cx="0" cy="0"/>
          <a:chOff x="0" y="0"/>
          <a:chExt cx="0" cy="0"/>
        </a:xfrm>
      </p:grpSpPr>
      <p:sp>
        <p:nvSpPr>
          <p:cNvPr id="88" name="Google Shape;88;p19"/>
          <p:cNvSpPr txBox="1"/>
          <p:nvPr>
            <p:ph type="title"/>
          </p:nvPr>
        </p:nvSpPr>
        <p:spPr>
          <a:xfrm>
            <a:off x="630238" y="365125"/>
            <a:ext cx="7886700" cy="1325563"/>
          </a:xfrm>
          <a:prstGeom prst="rect">
            <a:avLst/>
          </a:prstGeom>
          <a:noFill/>
          <a:ln>
            <a:noFill/>
          </a:ln>
        </p:spPr>
        <p:txBody>
          <a:bodyPr anchorCtr="0" anchor="ctr" bIns="91425" lIns="91425" spcFirstLastPara="1" rIns="91425" wrap="square" tIns="91425">
            <a:noAutofit/>
          </a:bodyPr>
          <a:lstStyle>
            <a:lvl1pPr indent="0" lvl="0" marL="0" marR="0" rtl="0" algn="l">
              <a:lnSpc>
                <a:spcPct val="75000"/>
              </a:lnSpc>
              <a:spcBef>
                <a:spcPts val="0"/>
              </a:spcBef>
              <a:spcAft>
                <a:spcPts val="0"/>
              </a:spcAft>
              <a:buSzPts val="1400"/>
              <a:buNone/>
              <a:defRPr i="1" sz="4800" u="none" cap="none" strike="noStrike">
                <a:solidFill>
                  <a:srgbClr val="B20533"/>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sp>
        <p:nvSpPr>
          <p:cNvPr id="89" name="Google Shape;89;p19"/>
          <p:cNvSpPr txBox="1"/>
          <p:nvPr>
            <p:ph idx="1" type="body"/>
          </p:nvPr>
        </p:nvSpPr>
        <p:spPr>
          <a:xfrm>
            <a:off x="630240" y="1681163"/>
            <a:ext cx="3868737" cy="823912"/>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750"/>
              </a:spcBef>
              <a:spcAft>
                <a:spcPts val="0"/>
              </a:spcAft>
              <a:buClr>
                <a:srgbClr val="B20533"/>
              </a:buClr>
              <a:buSzPts val="2600"/>
              <a:buNone/>
              <a:defRPr i="0" sz="2600" u="none" cap="none" strike="noStrike">
                <a:solidFill>
                  <a:srgbClr val="000000"/>
                </a:solidFill>
              </a:defRPr>
            </a:lvl1pPr>
            <a:lvl2pPr indent="-228600" lvl="1" marL="914400" marR="0" rtl="0" algn="l">
              <a:lnSpc>
                <a:spcPct val="90000"/>
              </a:lnSpc>
              <a:spcBef>
                <a:spcPts val="375"/>
              </a:spcBef>
              <a:spcAft>
                <a:spcPts val="0"/>
              </a:spcAft>
              <a:buClr>
                <a:srgbClr val="B20533"/>
              </a:buClr>
              <a:buSzPts val="2000"/>
              <a:buNone/>
              <a:defRPr b="1" i="0" sz="2000" u="none" cap="none" strike="noStrike">
                <a:solidFill>
                  <a:srgbClr val="000000"/>
                </a:solidFill>
              </a:defRPr>
            </a:lvl2pPr>
            <a:lvl3pPr indent="-228600" lvl="2" marL="1371600" marR="0" rtl="0" algn="l">
              <a:lnSpc>
                <a:spcPct val="90000"/>
              </a:lnSpc>
              <a:spcBef>
                <a:spcPts val="375"/>
              </a:spcBef>
              <a:spcAft>
                <a:spcPts val="0"/>
              </a:spcAft>
              <a:buClr>
                <a:srgbClr val="B20533"/>
              </a:buClr>
              <a:buSzPts val="1800"/>
              <a:buNone/>
              <a:defRPr b="1" i="0" sz="1800" u="none" cap="none" strike="noStrike">
                <a:solidFill>
                  <a:srgbClr val="000000"/>
                </a:solidFill>
              </a:defRPr>
            </a:lvl3pPr>
            <a:lvl4pPr indent="-228600" lvl="3" marL="1828800" marR="0" rtl="0" algn="l">
              <a:lnSpc>
                <a:spcPct val="90000"/>
              </a:lnSpc>
              <a:spcBef>
                <a:spcPts val="375"/>
              </a:spcBef>
              <a:spcAft>
                <a:spcPts val="0"/>
              </a:spcAft>
              <a:buClr>
                <a:srgbClr val="000000"/>
              </a:buClr>
              <a:buSzPts val="1600"/>
              <a:buNone/>
              <a:defRPr b="1" i="0" sz="1600" u="none" cap="none" strike="noStrike">
                <a:solidFill>
                  <a:srgbClr val="000000"/>
                </a:solidFill>
              </a:defRPr>
            </a:lvl4pPr>
            <a:lvl5pPr indent="-228600" lvl="4" marL="2286000" marR="0" rtl="0" algn="l">
              <a:lnSpc>
                <a:spcPct val="90000"/>
              </a:lnSpc>
              <a:spcBef>
                <a:spcPts val="375"/>
              </a:spcBef>
              <a:spcAft>
                <a:spcPts val="0"/>
              </a:spcAft>
              <a:buClr>
                <a:srgbClr val="000000"/>
              </a:buClr>
              <a:buSzPts val="1600"/>
              <a:buNone/>
              <a:defRPr b="1" i="0" sz="1600" u="none" cap="none" strike="noStrike">
                <a:solidFill>
                  <a:srgbClr val="000000"/>
                </a:solidFill>
              </a:defRPr>
            </a:lvl5pPr>
            <a:lvl6pPr indent="-228600" lvl="5" marL="2743200" marR="0" rtl="0" algn="l">
              <a:lnSpc>
                <a:spcPct val="90000"/>
              </a:lnSpc>
              <a:spcBef>
                <a:spcPts val="500"/>
              </a:spcBef>
              <a:spcAft>
                <a:spcPts val="0"/>
              </a:spcAft>
              <a:buClr>
                <a:schemeClr val="dk1"/>
              </a:buClr>
              <a:buSzPts val="1600"/>
              <a:buNone/>
              <a:defRPr b="1" i="0" sz="1600" u="none" cap="none" strike="noStrike">
                <a:solidFill>
                  <a:schemeClr val="dk1"/>
                </a:solidFill>
              </a:defRPr>
            </a:lvl6pPr>
            <a:lvl7pPr indent="-228600" lvl="6" marL="3200400" marR="0" rtl="0" algn="l">
              <a:lnSpc>
                <a:spcPct val="90000"/>
              </a:lnSpc>
              <a:spcBef>
                <a:spcPts val="500"/>
              </a:spcBef>
              <a:spcAft>
                <a:spcPts val="0"/>
              </a:spcAft>
              <a:buClr>
                <a:schemeClr val="dk1"/>
              </a:buClr>
              <a:buSzPts val="1600"/>
              <a:buNone/>
              <a:defRPr b="1" i="0" sz="1600" u="none" cap="none" strike="noStrike">
                <a:solidFill>
                  <a:schemeClr val="dk1"/>
                </a:solidFill>
              </a:defRPr>
            </a:lvl7pPr>
            <a:lvl8pPr indent="-228600" lvl="7" marL="3657600" marR="0" rtl="0" algn="l">
              <a:lnSpc>
                <a:spcPct val="90000"/>
              </a:lnSpc>
              <a:spcBef>
                <a:spcPts val="500"/>
              </a:spcBef>
              <a:spcAft>
                <a:spcPts val="0"/>
              </a:spcAft>
              <a:buClr>
                <a:schemeClr val="dk1"/>
              </a:buClr>
              <a:buSzPts val="1600"/>
              <a:buNone/>
              <a:defRPr b="1" i="0" sz="1600" u="none" cap="none" strike="noStrike">
                <a:solidFill>
                  <a:schemeClr val="dk1"/>
                </a:solidFill>
              </a:defRPr>
            </a:lvl8pPr>
            <a:lvl9pPr indent="-228600" lvl="8" marL="4114800" marR="0" rtl="0" algn="l">
              <a:lnSpc>
                <a:spcPct val="90000"/>
              </a:lnSpc>
              <a:spcBef>
                <a:spcPts val="500"/>
              </a:spcBef>
              <a:spcAft>
                <a:spcPts val="0"/>
              </a:spcAft>
              <a:buClr>
                <a:schemeClr val="dk1"/>
              </a:buClr>
              <a:buSzPts val="1600"/>
              <a:buNone/>
              <a:defRPr b="1" i="0" sz="1600" u="none" cap="none" strike="noStrike">
                <a:solidFill>
                  <a:schemeClr val="dk1"/>
                </a:solidFill>
              </a:defRPr>
            </a:lvl9pPr>
          </a:lstStyle>
          <a:p/>
        </p:txBody>
      </p:sp>
      <p:sp>
        <p:nvSpPr>
          <p:cNvPr id="90" name="Google Shape;90;p19"/>
          <p:cNvSpPr txBox="1"/>
          <p:nvPr>
            <p:ph idx="2" type="body"/>
          </p:nvPr>
        </p:nvSpPr>
        <p:spPr>
          <a:xfrm>
            <a:off x="630240" y="2505075"/>
            <a:ext cx="3868737" cy="3012157"/>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0"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91" name="Google Shape;91;p19"/>
          <p:cNvSpPr txBox="1"/>
          <p:nvPr>
            <p:ph idx="3" type="body"/>
          </p:nvPr>
        </p:nvSpPr>
        <p:spPr>
          <a:xfrm>
            <a:off x="4629150" y="1681163"/>
            <a:ext cx="3887788" cy="823912"/>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750"/>
              </a:spcBef>
              <a:spcAft>
                <a:spcPts val="0"/>
              </a:spcAft>
              <a:buClr>
                <a:srgbClr val="B20533"/>
              </a:buClr>
              <a:buSzPts val="2600"/>
              <a:buNone/>
              <a:defRPr i="0" sz="2600" u="none" cap="none" strike="noStrike">
                <a:solidFill>
                  <a:srgbClr val="000000"/>
                </a:solidFill>
              </a:defRPr>
            </a:lvl1pPr>
            <a:lvl2pPr indent="-228600" lvl="1" marL="914400" marR="0" rtl="0" algn="l">
              <a:lnSpc>
                <a:spcPct val="90000"/>
              </a:lnSpc>
              <a:spcBef>
                <a:spcPts val="375"/>
              </a:spcBef>
              <a:spcAft>
                <a:spcPts val="0"/>
              </a:spcAft>
              <a:buClr>
                <a:srgbClr val="B20533"/>
              </a:buClr>
              <a:buSzPts val="2000"/>
              <a:buNone/>
              <a:defRPr b="1" i="0" sz="2000" u="none" cap="none" strike="noStrike">
                <a:solidFill>
                  <a:srgbClr val="000000"/>
                </a:solidFill>
              </a:defRPr>
            </a:lvl2pPr>
            <a:lvl3pPr indent="-228600" lvl="2" marL="1371600" marR="0" rtl="0" algn="l">
              <a:lnSpc>
                <a:spcPct val="90000"/>
              </a:lnSpc>
              <a:spcBef>
                <a:spcPts val="375"/>
              </a:spcBef>
              <a:spcAft>
                <a:spcPts val="0"/>
              </a:spcAft>
              <a:buClr>
                <a:srgbClr val="B20533"/>
              </a:buClr>
              <a:buSzPts val="1800"/>
              <a:buNone/>
              <a:defRPr b="1" i="0" sz="1800" u="none" cap="none" strike="noStrike">
                <a:solidFill>
                  <a:srgbClr val="000000"/>
                </a:solidFill>
              </a:defRPr>
            </a:lvl3pPr>
            <a:lvl4pPr indent="-228600" lvl="3" marL="1828800" marR="0" rtl="0" algn="l">
              <a:lnSpc>
                <a:spcPct val="90000"/>
              </a:lnSpc>
              <a:spcBef>
                <a:spcPts val="375"/>
              </a:spcBef>
              <a:spcAft>
                <a:spcPts val="0"/>
              </a:spcAft>
              <a:buClr>
                <a:srgbClr val="000000"/>
              </a:buClr>
              <a:buSzPts val="1600"/>
              <a:buNone/>
              <a:defRPr b="1" i="0" sz="1600" u="none" cap="none" strike="noStrike">
                <a:solidFill>
                  <a:srgbClr val="000000"/>
                </a:solidFill>
              </a:defRPr>
            </a:lvl4pPr>
            <a:lvl5pPr indent="-228600" lvl="4" marL="2286000" marR="0" rtl="0" algn="l">
              <a:lnSpc>
                <a:spcPct val="90000"/>
              </a:lnSpc>
              <a:spcBef>
                <a:spcPts val="375"/>
              </a:spcBef>
              <a:spcAft>
                <a:spcPts val="0"/>
              </a:spcAft>
              <a:buClr>
                <a:srgbClr val="000000"/>
              </a:buClr>
              <a:buSzPts val="1600"/>
              <a:buNone/>
              <a:defRPr b="1" i="0" sz="1600" u="none" cap="none" strike="noStrike">
                <a:solidFill>
                  <a:srgbClr val="000000"/>
                </a:solidFill>
              </a:defRPr>
            </a:lvl5pPr>
            <a:lvl6pPr indent="-228600" lvl="5" marL="2743200" marR="0" rtl="0" algn="l">
              <a:lnSpc>
                <a:spcPct val="90000"/>
              </a:lnSpc>
              <a:spcBef>
                <a:spcPts val="500"/>
              </a:spcBef>
              <a:spcAft>
                <a:spcPts val="0"/>
              </a:spcAft>
              <a:buClr>
                <a:schemeClr val="dk1"/>
              </a:buClr>
              <a:buSzPts val="1600"/>
              <a:buNone/>
              <a:defRPr b="1" i="0" sz="1600" u="none" cap="none" strike="noStrike">
                <a:solidFill>
                  <a:schemeClr val="dk1"/>
                </a:solidFill>
              </a:defRPr>
            </a:lvl6pPr>
            <a:lvl7pPr indent="-228600" lvl="6" marL="3200400" marR="0" rtl="0" algn="l">
              <a:lnSpc>
                <a:spcPct val="90000"/>
              </a:lnSpc>
              <a:spcBef>
                <a:spcPts val="500"/>
              </a:spcBef>
              <a:spcAft>
                <a:spcPts val="0"/>
              </a:spcAft>
              <a:buClr>
                <a:schemeClr val="dk1"/>
              </a:buClr>
              <a:buSzPts val="1600"/>
              <a:buNone/>
              <a:defRPr b="1" i="0" sz="1600" u="none" cap="none" strike="noStrike">
                <a:solidFill>
                  <a:schemeClr val="dk1"/>
                </a:solidFill>
              </a:defRPr>
            </a:lvl7pPr>
            <a:lvl8pPr indent="-228600" lvl="7" marL="3657600" marR="0" rtl="0" algn="l">
              <a:lnSpc>
                <a:spcPct val="90000"/>
              </a:lnSpc>
              <a:spcBef>
                <a:spcPts val="500"/>
              </a:spcBef>
              <a:spcAft>
                <a:spcPts val="0"/>
              </a:spcAft>
              <a:buClr>
                <a:schemeClr val="dk1"/>
              </a:buClr>
              <a:buSzPts val="1600"/>
              <a:buNone/>
              <a:defRPr b="1" i="0" sz="1600" u="none" cap="none" strike="noStrike">
                <a:solidFill>
                  <a:schemeClr val="dk1"/>
                </a:solidFill>
              </a:defRPr>
            </a:lvl8pPr>
            <a:lvl9pPr indent="-228600" lvl="8" marL="4114800" marR="0" rtl="0" algn="l">
              <a:lnSpc>
                <a:spcPct val="90000"/>
              </a:lnSpc>
              <a:spcBef>
                <a:spcPts val="500"/>
              </a:spcBef>
              <a:spcAft>
                <a:spcPts val="0"/>
              </a:spcAft>
              <a:buClr>
                <a:schemeClr val="dk1"/>
              </a:buClr>
              <a:buSzPts val="1600"/>
              <a:buNone/>
              <a:defRPr b="1" i="0" sz="1600" u="none" cap="none" strike="noStrike">
                <a:solidFill>
                  <a:schemeClr val="dk1"/>
                </a:solidFill>
              </a:defRPr>
            </a:lvl9pPr>
          </a:lstStyle>
          <a:p/>
        </p:txBody>
      </p:sp>
      <p:sp>
        <p:nvSpPr>
          <p:cNvPr id="92" name="Google Shape;92;p19"/>
          <p:cNvSpPr txBox="1"/>
          <p:nvPr>
            <p:ph idx="4" type="body"/>
          </p:nvPr>
        </p:nvSpPr>
        <p:spPr>
          <a:xfrm>
            <a:off x="4629150" y="2505075"/>
            <a:ext cx="3887788" cy="3012157"/>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0"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3" name="Shape 93"/>
        <p:cNvGrpSpPr/>
        <p:nvPr/>
      </p:nvGrpSpPr>
      <p:grpSpPr>
        <a:xfrm>
          <a:off x="0" y="0"/>
          <a:ext cx="0" cy="0"/>
          <a:chOff x="0" y="0"/>
          <a:chExt cx="0" cy="0"/>
        </a:xfrm>
      </p:grpSpPr>
      <p:sp>
        <p:nvSpPr>
          <p:cNvPr id="94" name="Google Shape;94;p20"/>
          <p:cNvSpPr txBox="1"/>
          <p:nvPr>
            <p:ph type="title"/>
          </p:nvPr>
        </p:nvSpPr>
        <p:spPr>
          <a:xfrm>
            <a:off x="630240" y="457200"/>
            <a:ext cx="2949575" cy="1600200"/>
          </a:xfrm>
          <a:prstGeom prst="rect">
            <a:avLst/>
          </a:prstGeom>
          <a:noFill/>
          <a:ln>
            <a:noFill/>
          </a:ln>
        </p:spPr>
        <p:txBody>
          <a:bodyPr anchorCtr="0" anchor="t" bIns="91425" lIns="91425" spcFirstLastPara="1" rIns="91425" wrap="square" tIns="91425">
            <a:noAutofit/>
          </a:bodyPr>
          <a:lstStyle>
            <a:lvl1pPr indent="0" lvl="0" marL="0" marR="0" rtl="0" algn="l">
              <a:lnSpc>
                <a:spcPct val="75000"/>
              </a:lnSpc>
              <a:spcBef>
                <a:spcPts val="0"/>
              </a:spcBef>
              <a:spcAft>
                <a:spcPts val="0"/>
              </a:spcAft>
              <a:buSzPts val="1400"/>
              <a:buNone/>
              <a:defRPr i="1" sz="3200" u="none" cap="none" strike="noStrike">
                <a:solidFill>
                  <a:srgbClr val="000000"/>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sp>
        <p:nvSpPr>
          <p:cNvPr id="95" name="Google Shape;95;p20"/>
          <p:cNvSpPr txBox="1"/>
          <p:nvPr>
            <p:ph idx="1" type="body"/>
          </p:nvPr>
        </p:nvSpPr>
        <p:spPr>
          <a:xfrm>
            <a:off x="3851920" y="457200"/>
            <a:ext cx="4629150" cy="5204048"/>
          </a:xfrm>
          <a:prstGeom prst="rect">
            <a:avLst/>
          </a:prstGeom>
          <a:noFill/>
          <a:ln>
            <a:noFill/>
          </a:ln>
        </p:spPr>
        <p:txBody>
          <a:bodyPr anchorCtr="0" anchor="ctr" bIns="91425" lIns="91425" spcFirstLastPara="1" rIns="91425" wrap="square" tIns="91425">
            <a:noAutofit/>
          </a:bodyPr>
          <a:lstStyle>
            <a:lvl1pPr indent="-431800" lvl="0" marL="457200" marR="0" rtl="0" algn="l">
              <a:lnSpc>
                <a:spcPct val="90000"/>
              </a:lnSpc>
              <a:spcBef>
                <a:spcPts val="750"/>
              </a:spcBef>
              <a:spcAft>
                <a:spcPts val="0"/>
              </a:spcAft>
              <a:buClr>
                <a:srgbClr val="B20533"/>
              </a:buClr>
              <a:buSzPts val="3200"/>
              <a:buChar char="-"/>
              <a:defRPr i="0" sz="3200" u="none" cap="none" strike="noStrike">
                <a:solidFill>
                  <a:srgbClr val="000000"/>
                </a:solidFill>
              </a:defRPr>
            </a:lvl1pPr>
            <a:lvl2pPr indent="-406400" lvl="1" marL="914400" marR="0" rtl="0" algn="l">
              <a:lnSpc>
                <a:spcPct val="90000"/>
              </a:lnSpc>
              <a:spcBef>
                <a:spcPts val="375"/>
              </a:spcBef>
              <a:spcAft>
                <a:spcPts val="0"/>
              </a:spcAft>
              <a:buClr>
                <a:srgbClr val="B20533"/>
              </a:buClr>
              <a:buSzPts val="2800"/>
              <a:buChar char="-"/>
              <a:defRPr i="0" sz="2800" u="none" cap="none" strike="noStrike">
                <a:solidFill>
                  <a:srgbClr val="000000"/>
                </a:solidFill>
              </a:defRPr>
            </a:lvl2pPr>
            <a:lvl3pPr indent="-381000" lvl="2" marL="1371600" marR="0" rtl="0" algn="l">
              <a:lnSpc>
                <a:spcPct val="90000"/>
              </a:lnSpc>
              <a:spcBef>
                <a:spcPts val="375"/>
              </a:spcBef>
              <a:spcAft>
                <a:spcPts val="0"/>
              </a:spcAft>
              <a:buClr>
                <a:srgbClr val="B20533"/>
              </a:buClr>
              <a:buSzPts val="2400"/>
              <a:buChar char="-"/>
              <a:defRPr i="0" sz="2400" u="none" cap="none" strike="noStrike">
                <a:solidFill>
                  <a:srgbClr val="000000"/>
                </a:solidFill>
              </a:defRPr>
            </a:lvl3pPr>
            <a:lvl4pPr indent="-228600" lvl="3" marL="1828800" marR="0" rtl="0" algn="l">
              <a:lnSpc>
                <a:spcPct val="90000"/>
              </a:lnSpc>
              <a:spcBef>
                <a:spcPts val="375"/>
              </a:spcBef>
              <a:spcAft>
                <a:spcPts val="0"/>
              </a:spcAft>
              <a:buSzPts val="1400"/>
              <a:buNone/>
              <a:defRPr i="0" sz="2000" u="none" cap="none" strike="noStrike">
                <a:solidFill>
                  <a:srgbClr val="000000"/>
                </a:solidFill>
              </a:defRPr>
            </a:lvl4pPr>
            <a:lvl5pPr indent="-228600" lvl="4" marL="2286000" marR="0" rtl="0" algn="l">
              <a:lnSpc>
                <a:spcPct val="90000"/>
              </a:lnSpc>
              <a:spcBef>
                <a:spcPts val="375"/>
              </a:spcBef>
              <a:spcAft>
                <a:spcPts val="0"/>
              </a:spcAft>
              <a:buSzPts val="1400"/>
              <a:buNone/>
              <a:defRPr i="0" sz="2000" u="none" cap="none" strike="noStrike">
                <a:solidFill>
                  <a:srgbClr val="000000"/>
                </a:solidFill>
              </a:defRPr>
            </a:lvl5pPr>
            <a:lvl6pPr indent="-355600" lvl="5" marL="2743200" marR="0" rtl="0" algn="l">
              <a:lnSpc>
                <a:spcPct val="90000"/>
              </a:lnSpc>
              <a:spcBef>
                <a:spcPts val="500"/>
              </a:spcBef>
              <a:spcAft>
                <a:spcPts val="0"/>
              </a:spcAft>
              <a:buClr>
                <a:schemeClr val="dk1"/>
              </a:buClr>
              <a:buSzPts val="2000"/>
              <a:buChar char="•"/>
              <a:defRPr i="0" sz="2000" u="none" cap="none" strike="noStrike">
                <a:solidFill>
                  <a:schemeClr val="dk1"/>
                </a:solidFill>
              </a:defRPr>
            </a:lvl6pPr>
            <a:lvl7pPr indent="-355600" lvl="6" marL="3200400" marR="0" rtl="0" algn="l">
              <a:lnSpc>
                <a:spcPct val="90000"/>
              </a:lnSpc>
              <a:spcBef>
                <a:spcPts val="500"/>
              </a:spcBef>
              <a:spcAft>
                <a:spcPts val="0"/>
              </a:spcAft>
              <a:buClr>
                <a:schemeClr val="dk1"/>
              </a:buClr>
              <a:buSzPts val="2000"/>
              <a:buChar char="•"/>
              <a:defRPr i="0" sz="2000" u="none" cap="none" strike="noStrike">
                <a:solidFill>
                  <a:schemeClr val="dk1"/>
                </a:solidFill>
              </a:defRPr>
            </a:lvl7pPr>
            <a:lvl8pPr indent="-355600" lvl="7" marL="3657600" marR="0" rtl="0" algn="l">
              <a:lnSpc>
                <a:spcPct val="90000"/>
              </a:lnSpc>
              <a:spcBef>
                <a:spcPts val="500"/>
              </a:spcBef>
              <a:spcAft>
                <a:spcPts val="0"/>
              </a:spcAft>
              <a:buClr>
                <a:schemeClr val="dk1"/>
              </a:buClr>
              <a:buSzPts val="2000"/>
              <a:buChar char="•"/>
              <a:defRPr i="0" sz="2000" u="none" cap="none" strike="noStrike">
                <a:solidFill>
                  <a:schemeClr val="dk1"/>
                </a:solidFill>
              </a:defRPr>
            </a:lvl8pPr>
            <a:lvl9pPr indent="-355600" lvl="8" marL="4114800" marR="0" rtl="0" algn="l">
              <a:lnSpc>
                <a:spcPct val="90000"/>
              </a:lnSpc>
              <a:spcBef>
                <a:spcPts val="500"/>
              </a:spcBef>
              <a:spcAft>
                <a:spcPts val="0"/>
              </a:spcAft>
              <a:buClr>
                <a:schemeClr val="dk1"/>
              </a:buClr>
              <a:buSzPts val="2000"/>
              <a:buChar char="•"/>
              <a:defRPr i="0" sz="2000" u="none" cap="none" strike="noStrike">
                <a:solidFill>
                  <a:schemeClr val="dk1"/>
                </a:solidFill>
              </a:defRPr>
            </a:lvl9pPr>
          </a:lstStyle>
          <a:p/>
        </p:txBody>
      </p:sp>
      <p:sp>
        <p:nvSpPr>
          <p:cNvPr id="96" name="Google Shape;96;p20"/>
          <p:cNvSpPr txBox="1"/>
          <p:nvPr>
            <p:ph idx="2" type="body"/>
          </p:nvPr>
        </p:nvSpPr>
        <p:spPr>
          <a:xfrm>
            <a:off x="630240" y="2057401"/>
            <a:ext cx="2949575" cy="3603847"/>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750"/>
              </a:spcBef>
              <a:spcAft>
                <a:spcPts val="0"/>
              </a:spcAft>
              <a:buClr>
                <a:srgbClr val="B20533"/>
              </a:buClr>
              <a:buSzPts val="2400"/>
              <a:buNone/>
              <a:defRPr i="0" sz="2400" u="none" cap="none" strike="noStrike">
                <a:solidFill>
                  <a:srgbClr val="000000"/>
                </a:solidFill>
              </a:defRPr>
            </a:lvl1pPr>
            <a:lvl2pPr indent="-228600" lvl="1" marL="914400" marR="0" rtl="0" algn="l">
              <a:lnSpc>
                <a:spcPct val="90000"/>
              </a:lnSpc>
              <a:spcBef>
                <a:spcPts val="375"/>
              </a:spcBef>
              <a:spcAft>
                <a:spcPts val="0"/>
              </a:spcAft>
              <a:buClr>
                <a:srgbClr val="B20533"/>
              </a:buClr>
              <a:buSzPts val="1400"/>
              <a:buNone/>
              <a:defRPr i="0" sz="1400" u="none" cap="none" strike="noStrike">
                <a:solidFill>
                  <a:srgbClr val="000000"/>
                </a:solidFill>
              </a:defRPr>
            </a:lvl2pPr>
            <a:lvl3pPr indent="-228600" lvl="2" marL="1371600" marR="0" rtl="0" algn="l">
              <a:lnSpc>
                <a:spcPct val="90000"/>
              </a:lnSpc>
              <a:spcBef>
                <a:spcPts val="375"/>
              </a:spcBef>
              <a:spcAft>
                <a:spcPts val="0"/>
              </a:spcAft>
              <a:buClr>
                <a:srgbClr val="B20533"/>
              </a:buClr>
              <a:buSzPts val="1200"/>
              <a:buNone/>
              <a:defRPr i="0" sz="1200" u="none" cap="none" strike="noStrike">
                <a:solidFill>
                  <a:srgbClr val="000000"/>
                </a:solidFill>
              </a:defRPr>
            </a:lvl3pPr>
            <a:lvl4pPr indent="-228600" lvl="3" marL="1828800" marR="0" rtl="0" algn="l">
              <a:lnSpc>
                <a:spcPct val="90000"/>
              </a:lnSpc>
              <a:spcBef>
                <a:spcPts val="375"/>
              </a:spcBef>
              <a:spcAft>
                <a:spcPts val="0"/>
              </a:spcAft>
              <a:buClr>
                <a:srgbClr val="000000"/>
              </a:buClr>
              <a:buSzPts val="1000"/>
              <a:buNone/>
              <a:defRPr i="0" sz="1000" u="none" cap="none" strike="noStrike">
                <a:solidFill>
                  <a:srgbClr val="000000"/>
                </a:solidFill>
              </a:defRPr>
            </a:lvl4pPr>
            <a:lvl5pPr indent="-228600" lvl="4" marL="2286000" marR="0" rtl="0" algn="l">
              <a:lnSpc>
                <a:spcPct val="90000"/>
              </a:lnSpc>
              <a:spcBef>
                <a:spcPts val="375"/>
              </a:spcBef>
              <a:spcAft>
                <a:spcPts val="0"/>
              </a:spcAft>
              <a:buClr>
                <a:srgbClr val="000000"/>
              </a:buClr>
              <a:buSzPts val="1000"/>
              <a:buNone/>
              <a:defRPr i="0" sz="1000" u="none" cap="none" strike="noStrike">
                <a:solidFill>
                  <a:srgbClr val="000000"/>
                </a:solidFill>
              </a:defRPr>
            </a:lvl5pPr>
            <a:lvl6pPr indent="-228600" lvl="5" marL="2743200" marR="0" rtl="0" algn="l">
              <a:lnSpc>
                <a:spcPct val="90000"/>
              </a:lnSpc>
              <a:spcBef>
                <a:spcPts val="500"/>
              </a:spcBef>
              <a:spcAft>
                <a:spcPts val="0"/>
              </a:spcAft>
              <a:buClr>
                <a:schemeClr val="dk1"/>
              </a:buClr>
              <a:buSzPts val="1000"/>
              <a:buNone/>
              <a:defRPr i="0" sz="1000" u="none" cap="none" strike="noStrike">
                <a:solidFill>
                  <a:schemeClr val="dk1"/>
                </a:solidFill>
              </a:defRPr>
            </a:lvl6pPr>
            <a:lvl7pPr indent="-228600" lvl="6" marL="3200400" marR="0" rtl="0" algn="l">
              <a:lnSpc>
                <a:spcPct val="90000"/>
              </a:lnSpc>
              <a:spcBef>
                <a:spcPts val="500"/>
              </a:spcBef>
              <a:spcAft>
                <a:spcPts val="0"/>
              </a:spcAft>
              <a:buClr>
                <a:schemeClr val="dk1"/>
              </a:buClr>
              <a:buSzPts val="1000"/>
              <a:buNone/>
              <a:defRPr i="0" sz="1000" u="none" cap="none" strike="noStrike">
                <a:solidFill>
                  <a:schemeClr val="dk1"/>
                </a:solidFill>
              </a:defRPr>
            </a:lvl7pPr>
            <a:lvl8pPr indent="-228600" lvl="7" marL="3657600" marR="0" rtl="0" algn="l">
              <a:lnSpc>
                <a:spcPct val="90000"/>
              </a:lnSpc>
              <a:spcBef>
                <a:spcPts val="500"/>
              </a:spcBef>
              <a:spcAft>
                <a:spcPts val="0"/>
              </a:spcAft>
              <a:buClr>
                <a:schemeClr val="dk1"/>
              </a:buClr>
              <a:buSzPts val="1000"/>
              <a:buNone/>
              <a:defRPr i="0" sz="1000" u="none" cap="none" strike="noStrike">
                <a:solidFill>
                  <a:schemeClr val="dk1"/>
                </a:solidFill>
              </a:defRPr>
            </a:lvl8pPr>
            <a:lvl9pPr indent="-228600" lvl="8" marL="4114800" marR="0" rtl="0" algn="l">
              <a:lnSpc>
                <a:spcPct val="90000"/>
              </a:lnSpc>
              <a:spcBef>
                <a:spcPts val="500"/>
              </a:spcBef>
              <a:spcAft>
                <a:spcPts val="0"/>
              </a:spcAft>
              <a:buClr>
                <a:schemeClr val="dk1"/>
              </a:buClr>
              <a:buSzPts val="1000"/>
              <a:buNone/>
              <a:defRPr i="0" sz="1000" u="none" cap="none" strike="noStrike">
                <a:solidFill>
                  <a:schemeClr val="dk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txBox="1"/>
          <p:nvPr>
            <p:ph type="title"/>
          </p:nvPr>
        </p:nvSpPr>
        <p:spPr>
          <a:xfrm>
            <a:off x="594047" y="476672"/>
            <a:ext cx="7886700" cy="3384376"/>
          </a:xfrm>
          <a:prstGeom prst="rect">
            <a:avLst/>
          </a:prstGeom>
          <a:noFill/>
          <a:ln>
            <a:noFill/>
          </a:ln>
        </p:spPr>
        <p:txBody>
          <a:bodyPr anchorCtr="0" anchor="b" bIns="91425" lIns="91425" spcFirstLastPara="1" rIns="91425" wrap="square" tIns="91425">
            <a:noAutofit/>
          </a:bodyPr>
          <a:lstStyle>
            <a:lvl1pPr indent="0" lvl="0" marL="0" marR="0" rtl="0" algn="ctr">
              <a:lnSpc>
                <a:spcPct val="75000"/>
              </a:lnSpc>
              <a:spcBef>
                <a:spcPts val="0"/>
              </a:spcBef>
              <a:spcAft>
                <a:spcPts val="0"/>
              </a:spcAft>
              <a:buSzPts val="1400"/>
              <a:buNone/>
              <a:defRPr i="1" sz="8000" u="none" cap="none" strike="noStrike">
                <a:solidFill>
                  <a:srgbClr val="000000"/>
                </a:solidFill>
              </a:defRPr>
            </a:lvl1pPr>
            <a:lvl2pPr indent="-285750" lvl="1" marL="74295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2pPr>
            <a:lvl3pPr indent="-228600" lvl="2" marL="11430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3pPr>
            <a:lvl4pPr indent="-228600" lvl="3" marL="16002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4pPr>
            <a:lvl5pPr indent="-228600" lvl="4" marL="20574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5pPr>
            <a:lvl6pPr indent="-228600" lvl="5" marL="25146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6pPr>
            <a:lvl7pPr indent="-228600" lvl="6" marL="29718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7pPr>
            <a:lvl8pPr indent="-228600" lvl="7" marL="34290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8pPr>
            <a:lvl9pPr indent="-228600" lvl="8" marL="38862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23" name="Google Shape;23;p3"/>
          <p:cNvSpPr txBox="1"/>
          <p:nvPr>
            <p:ph idx="1" type="body"/>
          </p:nvPr>
        </p:nvSpPr>
        <p:spPr>
          <a:xfrm>
            <a:off x="594047" y="4581129"/>
            <a:ext cx="7886700" cy="864096"/>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90000"/>
              </a:lnSpc>
              <a:spcBef>
                <a:spcPts val="750"/>
              </a:spcBef>
              <a:spcAft>
                <a:spcPts val="0"/>
              </a:spcAft>
              <a:buClr>
                <a:srgbClr val="B20533"/>
              </a:buClr>
              <a:buSzPts val="2400"/>
              <a:buNone/>
              <a:defRPr i="0" sz="2400" u="none" cap="none" strike="noStrike">
                <a:solidFill>
                  <a:srgbClr val="000000"/>
                </a:solidFill>
              </a:defRPr>
            </a:lvl1pPr>
            <a:lvl2pPr indent="-228600" lvl="1" marL="914400" marR="0" rtl="0" algn="l">
              <a:lnSpc>
                <a:spcPct val="90000"/>
              </a:lnSpc>
              <a:spcBef>
                <a:spcPts val="375"/>
              </a:spcBef>
              <a:spcAft>
                <a:spcPts val="0"/>
              </a:spcAft>
              <a:buClr>
                <a:srgbClr val="B20533"/>
              </a:buClr>
              <a:buSzPts val="2000"/>
              <a:buNone/>
              <a:defRPr i="0" sz="2000" u="none" cap="none" strike="noStrike">
                <a:solidFill>
                  <a:srgbClr val="000000"/>
                </a:solidFill>
              </a:defRPr>
            </a:lvl2pPr>
            <a:lvl3pPr indent="-228600" lvl="2" marL="1371600" marR="0" rtl="0" algn="l">
              <a:lnSpc>
                <a:spcPct val="90000"/>
              </a:lnSpc>
              <a:spcBef>
                <a:spcPts val="375"/>
              </a:spcBef>
              <a:spcAft>
                <a:spcPts val="0"/>
              </a:spcAft>
              <a:buClr>
                <a:srgbClr val="B20533"/>
              </a:buClr>
              <a:buSzPts val="1800"/>
              <a:buNone/>
              <a:defRPr i="0" sz="1800" u="none" cap="none" strike="noStrike">
                <a:solidFill>
                  <a:srgbClr val="000000"/>
                </a:solidFill>
              </a:defRPr>
            </a:lvl3pPr>
            <a:lvl4pPr indent="-228600" lvl="3" marL="1828800" marR="0" rtl="0" algn="l">
              <a:lnSpc>
                <a:spcPct val="90000"/>
              </a:lnSpc>
              <a:spcBef>
                <a:spcPts val="375"/>
              </a:spcBef>
              <a:spcAft>
                <a:spcPts val="0"/>
              </a:spcAft>
              <a:buClr>
                <a:srgbClr val="000000"/>
              </a:buClr>
              <a:buSzPts val="1600"/>
              <a:buNone/>
              <a:defRPr i="0" sz="1600" u="none" cap="none" strike="noStrike">
                <a:solidFill>
                  <a:srgbClr val="000000"/>
                </a:solidFill>
              </a:defRPr>
            </a:lvl4pPr>
            <a:lvl5pPr indent="-228600" lvl="4" marL="2286000" marR="0" rtl="0" algn="l">
              <a:lnSpc>
                <a:spcPct val="90000"/>
              </a:lnSpc>
              <a:spcBef>
                <a:spcPts val="375"/>
              </a:spcBef>
              <a:spcAft>
                <a:spcPts val="0"/>
              </a:spcAft>
              <a:buClr>
                <a:srgbClr val="000000"/>
              </a:buClr>
              <a:buSzPts val="1600"/>
              <a:buNone/>
              <a:defRPr i="0" sz="1600" u="none" cap="none" strike="noStrike">
                <a:solidFill>
                  <a:srgbClr val="000000"/>
                </a:solidFill>
              </a:defRPr>
            </a:lvl5pPr>
            <a:lvl6pPr indent="-228600" lvl="5" marL="2743200" marR="0" rtl="0" algn="l">
              <a:lnSpc>
                <a:spcPct val="90000"/>
              </a:lnSpc>
              <a:spcBef>
                <a:spcPts val="500"/>
              </a:spcBef>
              <a:spcAft>
                <a:spcPts val="0"/>
              </a:spcAft>
              <a:buClr>
                <a:schemeClr val="dk1"/>
              </a:buClr>
              <a:buSzPts val="1600"/>
              <a:buNone/>
              <a:defRPr i="0" sz="1600" u="none" cap="none" strike="noStrike">
                <a:solidFill>
                  <a:schemeClr val="dk1"/>
                </a:solidFill>
              </a:defRPr>
            </a:lvl6pPr>
            <a:lvl7pPr indent="-228600" lvl="6" marL="3200400" marR="0" rtl="0" algn="l">
              <a:lnSpc>
                <a:spcPct val="90000"/>
              </a:lnSpc>
              <a:spcBef>
                <a:spcPts val="500"/>
              </a:spcBef>
              <a:spcAft>
                <a:spcPts val="0"/>
              </a:spcAft>
              <a:buClr>
                <a:schemeClr val="dk1"/>
              </a:buClr>
              <a:buSzPts val="1600"/>
              <a:buNone/>
              <a:defRPr i="0" sz="1600" u="none" cap="none" strike="noStrike">
                <a:solidFill>
                  <a:schemeClr val="dk1"/>
                </a:solidFill>
              </a:defRPr>
            </a:lvl7pPr>
            <a:lvl8pPr indent="-228600" lvl="7" marL="3657600" marR="0" rtl="0" algn="l">
              <a:lnSpc>
                <a:spcPct val="90000"/>
              </a:lnSpc>
              <a:spcBef>
                <a:spcPts val="500"/>
              </a:spcBef>
              <a:spcAft>
                <a:spcPts val="0"/>
              </a:spcAft>
              <a:buClr>
                <a:schemeClr val="dk1"/>
              </a:buClr>
              <a:buSzPts val="1600"/>
              <a:buNone/>
              <a:defRPr i="0" sz="1600" u="none" cap="none" strike="noStrike">
                <a:solidFill>
                  <a:schemeClr val="dk1"/>
                </a:solidFill>
              </a:defRPr>
            </a:lvl8pPr>
            <a:lvl9pPr indent="-228600" lvl="8" marL="4114800" marR="0" rtl="0" algn="l">
              <a:lnSpc>
                <a:spcPct val="90000"/>
              </a:lnSpc>
              <a:spcBef>
                <a:spcPts val="500"/>
              </a:spcBef>
              <a:spcAft>
                <a:spcPts val="0"/>
              </a:spcAft>
              <a:buClr>
                <a:schemeClr val="dk1"/>
              </a:buClr>
              <a:buSzPts val="1600"/>
              <a:buNone/>
              <a:defRPr i="0" sz="1600" u="none" cap="none" strike="noStrike">
                <a:solidFill>
                  <a:schemeClr val="dk1"/>
                </a:solidFill>
              </a:defRPr>
            </a:lvl9pPr>
          </a:lstStyle>
          <a:p/>
        </p:txBody>
      </p:sp>
      <p:cxnSp>
        <p:nvCxnSpPr>
          <p:cNvPr id="24" name="Google Shape;24;p3"/>
          <p:cNvCxnSpPr/>
          <p:nvPr/>
        </p:nvCxnSpPr>
        <p:spPr>
          <a:xfrm>
            <a:off x="589287" y="4149081"/>
            <a:ext cx="7896225" cy="1588"/>
          </a:xfrm>
          <a:prstGeom prst="straightConnector1">
            <a:avLst/>
          </a:prstGeom>
          <a:noFill/>
          <a:ln cap="flat" cmpd="sng" w="25550">
            <a:solidFill>
              <a:srgbClr val="B91319"/>
            </a:solidFill>
            <a:prstDash val="solid"/>
            <a:miter lim="800000"/>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5" name="Shape 25"/>
        <p:cNvGrpSpPr/>
        <p:nvPr/>
      </p:nvGrpSpPr>
      <p:grpSpPr>
        <a:xfrm>
          <a:off x="0" y="0"/>
          <a:ext cx="0" cy="0"/>
          <a:chOff x="0" y="0"/>
          <a:chExt cx="0" cy="0"/>
        </a:xfrm>
      </p:grpSpPr>
      <p:sp>
        <p:nvSpPr>
          <p:cNvPr id="26" name="Google Shape;26;p4"/>
          <p:cNvSpPr txBox="1"/>
          <p:nvPr/>
        </p:nvSpPr>
        <p:spPr>
          <a:xfrm>
            <a:off x="457200" y="2132857"/>
            <a:ext cx="8223250" cy="216024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0533"/>
              </a:buClr>
              <a:buSzPts val="3400"/>
              <a:buFont typeface="Merriweather Sans"/>
              <a:buNone/>
            </a:pPr>
            <a:r>
              <a:t/>
            </a:r>
            <a:endParaRPr i="1" sz="3400">
              <a:solidFill>
                <a:srgbClr val="000000"/>
              </a:solidFill>
              <a:latin typeface="EB Garamond"/>
              <a:ea typeface="EB Garamond"/>
              <a:cs typeface="EB Garamond"/>
              <a:sym typeface="EB Garamon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27" name="Shape 27"/>
        <p:cNvGrpSpPr/>
        <p:nvPr/>
      </p:nvGrpSpPr>
      <p:grpSpPr>
        <a:xfrm>
          <a:off x="0" y="0"/>
          <a:ext cx="0" cy="0"/>
          <a:chOff x="0" y="0"/>
          <a:chExt cx="0" cy="0"/>
        </a:xfrm>
      </p:grpSpPr>
      <p:sp>
        <p:nvSpPr>
          <p:cNvPr id="28" name="Google Shape;28;p5"/>
          <p:cNvSpPr/>
          <p:nvPr>
            <p:ph idx="2" type="pic"/>
          </p:nvPr>
        </p:nvSpPr>
        <p:spPr>
          <a:xfrm>
            <a:off x="6146800" y="188640"/>
            <a:ext cx="2997200" cy="2997200"/>
          </a:xfrm>
          <a:prstGeom prst="rect">
            <a:avLst/>
          </a:prstGeom>
          <a:noFill/>
          <a:ln>
            <a:noFill/>
          </a:ln>
        </p:spPr>
        <p:txBody>
          <a:bodyPr anchorCtr="0" anchor="t" bIns="91425" lIns="91425" spcFirstLastPara="1" rIns="91425" wrap="square" tIns="91425">
            <a:noAutofit/>
          </a:bodyPr>
          <a:lstStyle>
            <a:lvl1pPr indent="0" lvl="0" marL="0" marR="0" rtl="0" algn="l">
              <a:lnSpc>
                <a:spcPct val="90000"/>
              </a:lnSpc>
              <a:spcBef>
                <a:spcPts val="750"/>
              </a:spcBef>
              <a:spcAft>
                <a:spcPts val="0"/>
              </a:spcAft>
              <a:buClr>
                <a:srgbClr val="B20533"/>
              </a:buClr>
              <a:buSzPts val="2600"/>
              <a:buFont typeface="Merriweather Sans"/>
              <a:buNone/>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29" name="Google Shape;29;p5"/>
          <p:cNvSpPr txBox="1"/>
          <p:nvPr>
            <p:ph type="title"/>
          </p:nvPr>
        </p:nvSpPr>
        <p:spPr>
          <a:xfrm>
            <a:off x="683568" y="548680"/>
            <a:ext cx="4978896" cy="576064"/>
          </a:xfrm>
          <a:prstGeom prst="rect">
            <a:avLst/>
          </a:prstGeom>
          <a:noFill/>
          <a:ln>
            <a:noFill/>
          </a:ln>
        </p:spPr>
        <p:txBody>
          <a:bodyPr anchorCtr="0" anchor="t" bIns="91425" lIns="91425" spcFirstLastPara="1" rIns="91425" wrap="square" tIns="91425">
            <a:noAutofit/>
          </a:bodyPr>
          <a:lstStyle>
            <a:lvl1pPr indent="0" lvl="0" marL="0" marR="0" rtl="0" algn="l">
              <a:lnSpc>
                <a:spcPct val="75000"/>
              </a:lnSpc>
              <a:spcBef>
                <a:spcPts val="0"/>
              </a:spcBef>
              <a:spcAft>
                <a:spcPts val="0"/>
              </a:spcAft>
              <a:buSzPts val="1400"/>
              <a:buNone/>
              <a:defRPr i="1" sz="4800" u="none" cap="none" strike="noStrike">
                <a:solidFill>
                  <a:srgbClr val="B20533"/>
                </a:solidFill>
              </a:defRPr>
            </a:lvl1pPr>
            <a:lvl2pPr indent="-285750" lvl="1" marL="74295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2pPr>
            <a:lvl3pPr indent="-228600" lvl="2" marL="11430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3pPr>
            <a:lvl4pPr indent="-228600" lvl="3" marL="16002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4pPr>
            <a:lvl5pPr indent="-228600" lvl="4" marL="20574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5pPr>
            <a:lvl6pPr indent="-228600" lvl="5" marL="25146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6pPr>
            <a:lvl7pPr indent="-228600" lvl="6" marL="29718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7pPr>
            <a:lvl8pPr indent="-228600" lvl="7" marL="34290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8pPr>
            <a:lvl9pPr indent="-228600" lvl="8" marL="3886200" marR="0" rtl="0" algn="l">
              <a:lnSpc>
                <a:spcPct val="90000"/>
              </a:lnSpc>
              <a:spcBef>
                <a:spcPts val="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30" name="Google Shape;30;p5"/>
          <p:cNvSpPr txBox="1"/>
          <p:nvPr>
            <p:ph idx="1" type="body"/>
          </p:nvPr>
        </p:nvSpPr>
        <p:spPr>
          <a:xfrm>
            <a:off x="682590" y="1484784"/>
            <a:ext cx="4967287" cy="3888432"/>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0"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number_box">
  <p:cSld name="1_number_box">
    <p:spTree>
      <p:nvGrpSpPr>
        <p:cNvPr id="31" name="Shape 31"/>
        <p:cNvGrpSpPr/>
        <p:nvPr/>
      </p:nvGrpSpPr>
      <p:grpSpPr>
        <a:xfrm>
          <a:off x="0" y="0"/>
          <a:ext cx="0" cy="0"/>
          <a:chOff x="0" y="0"/>
          <a:chExt cx="0" cy="0"/>
        </a:xfrm>
      </p:grpSpPr>
      <p:sp>
        <p:nvSpPr>
          <p:cNvPr id="32" name="Google Shape;32;p6"/>
          <p:cNvSpPr txBox="1"/>
          <p:nvPr>
            <p:ph type="title"/>
          </p:nvPr>
        </p:nvSpPr>
        <p:spPr>
          <a:xfrm>
            <a:off x="755576" y="692696"/>
            <a:ext cx="2340000" cy="2340000"/>
          </a:xfrm>
          <a:prstGeom prst="rect">
            <a:avLst/>
          </a:prstGeom>
          <a:solidFill>
            <a:srgbClr val="B20533"/>
          </a:solid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lt1"/>
              </a:buClr>
              <a:buSzPts val="7560"/>
              <a:buNone/>
              <a:defRPr i="1" sz="3600" u="none" cap="none" strike="noStrike">
                <a:solidFill>
                  <a:schemeClr val="lt1"/>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sp>
        <p:nvSpPr>
          <p:cNvPr id="33" name="Google Shape;33;p6"/>
          <p:cNvSpPr/>
          <p:nvPr>
            <p:ph idx="2" type="pic"/>
          </p:nvPr>
        </p:nvSpPr>
        <p:spPr>
          <a:xfrm>
            <a:off x="3455876" y="692696"/>
            <a:ext cx="2340000" cy="2340000"/>
          </a:xfrm>
          <a:prstGeom prst="rect">
            <a:avLst/>
          </a:prstGeom>
          <a:noFill/>
          <a:ln>
            <a:noFill/>
          </a:ln>
        </p:spPr>
        <p:txBody>
          <a:bodyPr anchorCtr="0" anchor="t" bIns="91425" lIns="91425" spcFirstLastPara="1" rIns="91425" wrap="square" tIns="91425">
            <a:noAutofit/>
          </a:bodyPr>
          <a:lstStyle>
            <a:lvl1pPr indent="-165600" lvl="0" marL="165600" marR="0" rtl="0" algn="l">
              <a:lnSpc>
                <a:spcPct val="90000"/>
              </a:lnSpc>
              <a:spcBef>
                <a:spcPts val="750"/>
              </a:spcBef>
              <a:spcAft>
                <a:spcPts val="0"/>
              </a:spcAft>
              <a:buClr>
                <a:srgbClr val="B20533"/>
              </a:buClr>
              <a:buSzPts val="2600"/>
              <a:buFont typeface="Merriweather Sans"/>
              <a:buChar char="-"/>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34" name="Google Shape;34;p6"/>
          <p:cNvSpPr/>
          <p:nvPr>
            <p:ph idx="3" type="pic"/>
          </p:nvPr>
        </p:nvSpPr>
        <p:spPr>
          <a:xfrm>
            <a:off x="6156176" y="692696"/>
            <a:ext cx="2340000" cy="2340000"/>
          </a:xfrm>
          <a:prstGeom prst="rect">
            <a:avLst/>
          </a:prstGeom>
          <a:noFill/>
          <a:ln>
            <a:noFill/>
          </a:ln>
        </p:spPr>
        <p:txBody>
          <a:bodyPr anchorCtr="0" anchor="t" bIns="91425" lIns="91425" spcFirstLastPara="1" rIns="91425" wrap="square" tIns="91425">
            <a:noAutofit/>
          </a:bodyPr>
          <a:lstStyle>
            <a:lvl1pPr indent="-165600" lvl="0" marL="165600" marR="0" rtl="0" algn="l">
              <a:lnSpc>
                <a:spcPct val="90000"/>
              </a:lnSpc>
              <a:spcBef>
                <a:spcPts val="750"/>
              </a:spcBef>
              <a:spcAft>
                <a:spcPts val="0"/>
              </a:spcAft>
              <a:buClr>
                <a:srgbClr val="B20533"/>
              </a:buClr>
              <a:buSzPts val="2600"/>
              <a:buFont typeface="Merriweather Sans"/>
              <a:buChar char="-"/>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35" name="Google Shape;35;p6"/>
          <p:cNvSpPr txBox="1"/>
          <p:nvPr>
            <p:ph idx="1" type="body"/>
          </p:nvPr>
        </p:nvSpPr>
        <p:spPr>
          <a:xfrm>
            <a:off x="755652" y="3284983"/>
            <a:ext cx="7704780" cy="2016225"/>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750"/>
              </a:spcBef>
              <a:spcAft>
                <a:spcPts val="0"/>
              </a:spcAft>
              <a:buClr>
                <a:srgbClr val="B20533"/>
              </a:buClr>
              <a:buSzPts val="2200"/>
              <a:buNone/>
              <a:defRPr i="1" sz="22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36" name="Google Shape;36;p6"/>
          <p:cNvSpPr txBox="1"/>
          <p:nvPr/>
        </p:nvSpPr>
        <p:spPr>
          <a:xfrm>
            <a:off x="755576" y="836712"/>
            <a:ext cx="1656184" cy="864096"/>
          </a:xfrm>
          <a:prstGeom prst="rect">
            <a:avLst/>
          </a:prstGeom>
          <a:solidFill>
            <a:srgbClr val="B20533"/>
          </a:solidFill>
          <a:ln>
            <a:noFill/>
          </a:ln>
        </p:spPr>
        <p:txBody>
          <a:bodyPr anchorCtr="0" anchor="t" bIns="140400" lIns="180000" spcFirstLastPara="1" rIns="180000" wrap="square" tIns="374400">
            <a:noAutofit/>
          </a:bodyPr>
          <a:lstStyle/>
          <a:p>
            <a:pPr indent="0" lvl="0" marL="0" marR="0" rtl="0" algn="l">
              <a:lnSpc>
                <a:spcPct val="42424"/>
              </a:lnSpc>
              <a:spcBef>
                <a:spcPts val="0"/>
              </a:spcBef>
              <a:spcAft>
                <a:spcPts val="0"/>
              </a:spcAft>
              <a:buClr>
                <a:schemeClr val="lt1"/>
              </a:buClr>
              <a:buSzPts val="13860"/>
              <a:buFont typeface="Times New Roman"/>
              <a:buNone/>
            </a:pPr>
            <a:r>
              <a:rPr i="1" lang="et-EE" sz="6600">
                <a:solidFill>
                  <a:schemeClr val="lt1"/>
                </a:solidFill>
                <a:latin typeface="Crimson Text"/>
                <a:ea typeface="Crimson Text"/>
                <a:cs typeface="Crimson Text"/>
                <a:sym typeface="Crimson Text"/>
              </a:rPr>
              <a:t>1.</a:t>
            </a:r>
            <a:endParaRPr i="1" sz="6600">
              <a:solidFill>
                <a:schemeClr val="lt1"/>
              </a:solidFill>
              <a:latin typeface="Crimson Text"/>
              <a:ea typeface="Crimson Text"/>
              <a:cs typeface="Crimson Text"/>
              <a:sym typeface="Crimson Tex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number_box">
  <p:cSld name="2_number_box">
    <p:spTree>
      <p:nvGrpSpPr>
        <p:cNvPr id="37" name="Shape 37"/>
        <p:cNvGrpSpPr/>
        <p:nvPr/>
      </p:nvGrpSpPr>
      <p:grpSpPr>
        <a:xfrm>
          <a:off x="0" y="0"/>
          <a:ext cx="0" cy="0"/>
          <a:chOff x="0" y="0"/>
          <a:chExt cx="0" cy="0"/>
        </a:xfrm>
      </p:grpSpPr>
      <p:sp>
        <p:nvSpPr>
          <p:cNvPr id="38" name="Google Shape;38;p7"/>
          <p:cNvSpPr txBox="1"/>
          <p:nvPr>
            <p:ph type="title"/>
          </p:nvPr>
        </p:nvSpPr>
        <p:spPr>
          <a:xfrm>
            <a:off x="3456136" y="692696"/>
            <a:ext cx="2340000" cy="2340000"/>
          </a:xfrm>
          <a:prstGeom prst="rect">
            <a:avLst/>
          </a:prstGeom>
          <a:solidFill>
            <a:srgbClr val="B20533"/>
          </a:solid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lt1"/>
              </a:buClr>
              <a:buSzPts val="7560"/>
              <a:buNone/>
              <a:defRPr i="1" sz="3600" u="none" cap="none" strike="noStrike">
                <a:solidFill>
                  <a:schemeClr val="lt1"/>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sp>
        <p:nvSpPr>
          <p:cNvPr id="39" name="Google Shape;39;p7"/>
          <p:cNvSpPr/>
          <p:nvPr>
            <p:ph idx="2" type="pic"/>
          </p:nvPr>
        </p:nvSpPr>
        <p:spPr>
          <a:xfrm>
            <a:off x="755576" y="692696"/>
            <a:ext cx="2340000" cy="2340000"/>
          </a:xfrm>
          <a:prstGeom prst="rect">
            <a:avLst/>
          </a:prstGeom>
          <a:noFill/>
          <a:ln>
            <a:noFill/>
          </a:ln>
        </p:spPr>
        <p:txBody>
          <a:bodyPr anchorCtr="0" anchor="t" bIns="91425" lIns="91425" spcFirstLastPara="1" rIns="91425" wrap="square" tIns="91425">
            <a:noAutofit/>
          </a:bodyPr>
          <a:lstStyle>
            <a:lvl1pPr indent="-165600" lvl="0" marL="165600" marR="0" rtl="0" algn="l">
              <a:lnSpc>
                <a:spcPct val="90000"/>
              </a:lnSpc>
              <a:spcBef>
                <a:spcPts val="750"/>
              </a:spcBef>
              <a:spcAft>
                <a:spcPts val="0"/>
              </a:spcAft>
              <a:buClr>
                <a:srgbClr val="B20533"/>
              </a:buClr>
              <a:buSzPts val="2600"/>
              <a:buFont typeface="Merriweather Sans"/>
              <a:buChar char="-"/>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40" name="Google Shape;40;p7"/>
          <p:cNvSpPr/>
          <p:nvPr>
            <p:ph idx="3" type="pic"/>
          </p:nvPr>
        </p:nvSpPr>
        <p:spPr>
          <a:xfrm>
            <a:off x="6156176" y="692696"/>
            <a:ext cx="2340000" cy="2340000"/>
          </a:xfrm>
          <a:prstGeom prst="rect">
            <a:avLst/>
          </a:prstGeom>
          <a:noFill/>
          <a:ln>
            <a:noFill/>
          </a:ln>
        </p:spPr>
        <p:txBody>
          <a:bodyPr anchorCtr="0" anchor="t" bIns="91425" lIns="91425" spcFirstLastPara="1" rIns="91425" wrap="square" tIns="91425">
            <a:noAutofit/>
          </a:bodyPr>
          <a:lstStyle>
            <a:lvl1pPr indent="-165600" lvl="0" marL="165600" marR="0" rtl="0" algn="l">
              <a:lnSpc>
                <a:spcPct val="90000"/>
              </a:lnSpc>
              <a:spcBef>
                <a:spcPts val="750"/>
              </a:spcBef>
              <a:spcAft>
                <a:spcPts val="0"/>
              </a:spcAft>
              <a:buClr>
                <a:srgbClr val="B20533"/>
              </a:buClr>
              <a:buSzPts val="2600"/>
              <a:buFont typeface="Merriweather Sans"/>
              <a:buChar char="-"/>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41" name="Google Shape;41;p7"/>
          <p:cNvSpPr txBox="1"/>
          <p:nvPr>
            <p:ph idx="1" type="body"/>
          </p:nvPr>
        </p:nvSpPr>
        <p:spPr>
          <a:xfrm>
            <a:off x="755652" y="3284983"/>
            <a:ext cx="7704780" cy="2016225"/>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750"/>
              </a:spcBef>
              <a:spcAft>
                <a:spcPts val="0"/>
              </a:spcAft>
              <a:buClr>
                <a:srgbClr val="B20533"/>
              </a:buClr>
              <a:buSzPts val="2200"/>
              <a:buNone/>
              <a:defRPr i="1" sz="22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42" name="Google Shape;42;p7"/>
          <p:cNvSpPr txBox="1"/>
          <p:nvPr/>
        </p:nvSpPr>
        <p:spPr>
          <a:xfrm>
            <a:off x="3456136" y="836712"/>
            <a:ext cx="1656184" cy="864096"/>
          </a:xfrm>
          <a:prstGeom prst="rect">
            <a:avLst/>
          </a:prstGeom>
          <a:solidFill>
            <a:srgbClr val="B20533"/>
          </a:solidFill>
          <a:ln>
            <a:noFill/>
          </a:ln>
        </p:spPr>
        <p:txBody>
          <a:bodyPr anchorCtr="0" anchor="t" bIns="140400" lIns="180000" spcFirstLastPara="1" rIns="180000" wrap="square" tIns="374400">
            <a:noAutofit/>
          </a:bodyPr>
          <a:lstStyle/>
          <a:p>
            <a:pPr indent="0" lvl="0" marL="0" marR="0" rtl="0" algn="l">
              <a:lnSpc>
                <a:spcPct val="42424"/>
              </a:lnSpc>
              <a:spcBef>
                <a:spcPts val="0"/>
              </a:spcBef>
              <a:spcAft>
                <a:spcPts val="0"/>
              </a:spcAft>
              <a:buClr>
                <a:schemeClr val="lt1"/>
              </a:buClr>
              <a:buSzPts val="13860"/>
              <a:buFont typeface="Times New Roman"/>
              <a:buNone/>
            </a:pPr>
            <a:r>
              <a:rPr i="1" lang="et-EE" sz="6600">
                <a:solidFill>
                  <a:schemeClr val="lt1"/>
                </a:solidFill>
                <a:latin typeface="Crimson Text"/>
                <a:ea typeface="Crimson Text"/>
                <a:cs typeface="Crimson Text"/>
                <a:sym typeface="Crimson Text"/>
              </a:rPr>
              <a:t>2.</a:t>
            </a:r>
            <a:endParaRPr i="1" sz="6600">
              <a:solidFill>
                <a:schemeClr val="lt1"/>
              </a:solidFill>
              <a:latin typeface="Crimson Text"/>
              <a:ea typeface="Crimson Text"/>
              <a:cs typeface="Crimson Text"/>
              <a:sym typeface="Crimson Tex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number_box">
  <p:cSld name="3_number_box">
    <p:spTree>
      <p:nvGrpSpPr>
        <p:cNvPr id="43" name="Shape 43"/>
        <p:cNvGrpSpPr/>
        <p:nvPr/>
      </p:nvGrpSpPr>
      <p:grpSpPr>
        <a:xfrm>
          <a:off x="0" y="0"/>
          <a:ext cx="0" cy="0"/>
          <a:chOff x="0" y="0"/>
          <a:chExt cx="0" cy="0"/>
        </a:xfrm>
      </p:grpSpPr>
      <p:sp>
        <p:nvSpPr>
          <p:cNvPr id="44" name="Google Shape;44;p8"/>
          <p:cNvSpPr txBox="1"/>
          <p:nvPr>
            <p:ph type="title"/>
          </p:nvPr>
        </p:nvSpPr>
        <p:spPr>
          <a:xfrm>
            <a:off x="6120432" y="692696"/>
            <a:ext cx="2340000" cy="2340000"/>
          </a:xfrm>
          <a:prstGeom prst="rect">
            <a:avLst/>
          </a:prstGeom>
          <a:solidFill>
            <a:srgbClr val="B20533"/>
          </a:solid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lt1"/>
              </a:buClr>
              <a:buSzPts val="7560"/>
              <a:buNone/>
              <a:defRPr i="1" sz="3600" u="none" cap="none" strike="noStrike">
                <a:solidFill>
                  <a:schemeClr val="lt1"/>
                </a:solidFill>
              </a:defRPr>
            </a:lvl1pPr>
            <a:lvl2pPr indent="-285750" lvl="1" marL="742950" marR="0" rtl="0" algn="l">
              <a:lnSpc>
                <a:spcPct val="90000"/>
              </a:lnSpc>
              <a:spcBef>
                <a:spcPts val="0"/>
              </a:spcBef>
              <a:spcAft>
                <a:spcPts val="0"/>
              </a:spcAft>
              <a:buSzPts val="1400"/>
              <a:buNone/>
              <a:defRPr i="0" sz="2400" u="none" cap="none" strike="noStrike">
                <a:solidFill>
                  <a:srgbClr val="000000"/>
                </a:solidFill>
              </a:defRPr>
            </a:lvl2pPr>
            <a:lvl3pPr indent="-228600" lvl="2" marL="1143000" marR="0" rtl="0" algn="l">
              <a:lnSpc>
                <a:spcPct val="90000"/>
              </a:lnSpc>
              <a:spcBef>
                <a:spcPts val="0"/>
              </a:spcBef>
              <a:spcAft>
                <a:spcPts val="0"/>
              </a:spcAft>
              <a:buSzPts val="1400"/>
              <a:buNone/>
              <a:defRPr i="0" sz="2400" u="none" cap="none" strike="noStrike">
                <a:solidFill>
                  <a:srgbClr val="000000"/>
                </a:solidFill>
              </a:defRPr>
            </a:lvl3pPr>
            <a:lvl4pPr indent="-228600" lvl="3" marL="1600200" marR="0" rtl="0" algn="l">
              <a:lnSpc>
                <a:spcPct val="90000"/>
              </a:lnSpc>
              <a:spcBef>
                <a:spcPts val="0"/>
              </a:spcBef>
              <a:spcAft>
                <a:spcPts val="0"/>
              </a:spcAft>
              <a:buSzPts val="1400"/>
              <a:buNone/>
              <a:defRPr i="0" sz="2400" u="none" cap="none" strike="noStrike">
                <a:solidFill>
                  <a:srgbClr val="000000"/>
                </a:solidFill>
              </a:defRPr>
            </a:lvl4pPr>
            <a:lvl5pPr indent="-228600" lvl="4" marL="2057400" marR="0" rtl="0" algn="l">
              <a:lnSpc>
                <a:spcPct val="90000"/>
              </a:lnSpc>
              <a:spcBef>
                <a:spcPts val="0"/>
              </a:spcBef>
              <a:spcAft>
                <a:spcPts val="0"/>
              </a:spcAft>
              <a:buSzPts val="1400"/>
              <a:buNone/>
              <a:defRPr i="0" sz="2400" u="none" cap="none" strike="noStrike">
                <a:solidFill>
                  <a:srgbClr val="000000"/>
                </a:solidFill>
              </a:defRPr>
            </a:lvl5pPr>
            <a:lvl6pPr indent="-228600" lvl="5" marL="2514600" marR="0" rtl="0" algn="l">
              <a:lnSpc>
                <a:spcPct val="90000"/>
              </a:lnSpc>
              <a:spcBef>
                <a:spcPts val="0"/>
              </a:spcBef>
              <a:spcAft>
                <a:spcPts val="0"/>
              </a:spcAft>
              <a:buSzPts val="1400"/>
              <a:buNone/>
              <a:defRPr i="0" sz="2400" u="none" cap="none" strike="noStrike">
                <a:solidFill>
                  <a:srgbClr val="000000"/>
                </a:solidFill>
              </a:defRPr>
            </a:lvl6pPr>
            <a:lvl7pPr indent="-228600" lvl="6" marL="2971800" marR="0" rtl="0" algn="l">
              <a:lnSpc>
                <a:spcPct val="90000"/>
              </a:lnSpc>
              <a:spcBef>
                <a:spcPts val="0"/>
              </a:spcBef>
              <a:spcAft>
                <a:spcPts val="0"/>
              </a:spcAft>
              <a:buSzPts val="1400"/>
              <a:buNone/>
              <a:defRPr i="0" sz="2400" u="none" cap="none" strike="noStrike">
                <a:solidFill>
                  <a:srgbClr val="000000"/>
                </a:solidFill>
              </a:defRPr>
            </a:lvl7pPr>
            <a:lvl8pPr indent="-228600" lvl="7" marL="3429000" marR="0" rtl="0" algn="l">
              <a:lnSpc>
                <a:spcPct val="90000"/>
              </a:lnSpc>
              <a:spcBef>
                <a:spcPts val="0"/>
              </a:spcBef>
              <a:spcAft>
                <a:spcPts val="0"/>
              </a:spcAft>
              <a:buSzPts val="1400"/>
              <a:buNone/>
              <a:defRPr i="0" sz="2400" u="none" cap="none" strike="noStrike">
                <a:solidFill>
                  <a:srgbClr val="000000"/>
                </a:solidFill>
              </a:defRPr>
            </a:lvl8pPr>
            <a:lvl9pPr indent="-228600" lvl="8" marL="3886200" marR="0" rtl="0" algn="l">
              <a:lnSpc>
                <a:spcPct val="90000"/>
              </a:lnSpc>
              <a:spcBef>
                <a:spcPts val="0"/>
              </a:spcBef>
              <a:spcAft>
                <a:spcPts val="0"/>
              </a:spcAft>
              <a:buSzPts val="1400"/>
              <a:buNone/>
              <a:defRPr i="0" sz="2400" u="none" cap="none" strike="noStrike">
                <a:solidFill>
                  <a:srgbClr val="000000"/>
                </a:solidFill>
              </a:defRPr>
            </a:lvl9pPr>
          </a:lstStyle>
          <a:p/>
        </p:txBody>
      </p:sp>
      <p:sp>
        <p:nvSpPr>
          <p:cNvPr id="45" name="Google Shape;45;p8"/>
          <p:cNvSpPr/>
          <p:nvPr>
            <p:ph idx="2" type="pic"/>
          </p:nvPr>
        </p:nvSpPr>
        <p:spPr>
          <a:xfrm>
            <a:off x="755576" y="692696"/>
            <a:ext cx="2340000" cy="2340000"/>
          </a:xfrm>
          <a:prstGeom prst="rect">
            <a:avLst/>
          </a:prstGeom>
          <a:noFill/>
          <a:ln>
            <a:noFill/>
          </a:ln>
        </p:spPr>
        <p:txBody>
          <a:bodyPr anchorCtr="0" anchor="t" bIns="91425" lIns="91425" spcFirstLastPara="1" rIns="91425" wrap="square" tIns="91425">
            <a:noAutofit/>
          </a:bodyPr>
          <a:lstStyle>
            <a:lvl1pPr indent="-165600" lvl="0" marL="165600" marR="0" rtl="0" algn="l">
              <a:lnSpc>
                <a:spcPct val="90000"/>
              </a:lnSpc>
              <a:spcBef>
                <a:spcPts val="750"/>
              </a:spcBef>
              <a:spcAft>
                <a:spcPts val="0"/>
              </a:spcAft>
              <a:buClr>
                <a:srgbClr val="B20533"/>
              </a:buClr>
              <a:buSzPts val="2600"/>
              <a:buFont typeface="Merriweather Sans"/>
              <a:buChar char="-"/>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46" name="Google Shape;46;p8"/>
          <p:cNvSpPr/>
          <p:nvPr>
            <p:ph idx="3" type="pic"/>
          </p:nvPr>
        </p:nvSpPr>
        <p:spPr>
          <a:xfrm>
            <a:off x="3456136" y="692696"/>
            <a:ext cx="2340000" cy="2340000"/>
          </a:xfrm>
          <a:prstGeom prst="rect">
            <a:avLst/>
          </a:prstGeom>
          <a:noFill/>
          <a:ln>
            <a:noFill/>
          </a:ln>
        </p:spPr>
        <p:txBody>
          <a:bodyPr anchorCtr="0" anchor="t" bIns="91425" lIns="91425" spcFirstLastPara="1" rIns="91425" wrap="square" tIns="91425">
            <a:noAutofit/>
          </a:bodyPr>
          <a:lstStyle>
            <a:lvl1pPr indent="-165600" lvl="0" marL="165600" marR="0" rtl="0" algn="l">
              <a:lnSpc>
                <a:spcPct val="90000"/>
              </a:lnSpc>
              <a:spcBef>
                <a:spcPts val="750"/>
              </a:spcBef>
              <a:spcAft>
                <a:spcPts val="0"/>
              </a:spcAft>
              <a:buClr>
                <a:srgbClr val="B20533"/>
              </a:buClr>
              <a:buSzPts val="2600"/>
              <a:buFont typeface="Merriweather Sans"/>
              <a:buChar char="-"/>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47" name="Google Shape;47;p8"/>
          <p:cNvSpPr txBox="1"/>
          <p:nvPr>
            <p:ph idx="1" type="body"/>
          </p:nvPr>
        </p:nvSpPr>
        <p:spPr>
          <a:xfrm>
            <a:off x="755652" y="3284983"/>
            <a:ext cx="7704780" cy="2016225"/>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750"/>
              </a:spcBef>
              <a:spcAft>
                <a:spcPts val="0"/>
              </a:spcAft>
              <a:buClr>
                <a:srgbClr val="B20533"/>
              </a:buClr>
              <a:buSzPts val="2200"/>
              <a:buNone/>
              <a:defRPr i="1" sz="22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48" name="Google Shape;48;p8"/>
          <p:cNvSpPr txBox="1"/>
          <p:nvPr/>
        </p:nvSpPr>
        <p:spPr>
          <a:xfrm>
            <a:off x="6120432" y="836712"/>
            <a:ext cx="1656184" cy="864096"/>
          </a:xfrm>
          <a:prstGeom prst="rect">
            <a:avLst/>
          </a:prstGeom>
          <a:solidFill>
            <a:srgbClr val="B20533"/>
          </a:solidFill>
          <a:ln>
            <a:noFill/>
          </a:ln>
        </p:spPr>
        <p:txBody>
          <a:bodyPr anchorCtr="0" anchor="t" bIns="140400" lIns="180000" spcFirstLastPara="1" rIns="180000" wrap="square" tIns="374400">
            <a:noAutofit/>
          </a:bodyPr>
          <a:lstStyle/>
          <a:p>
            <a:pPr indent="0" lvl="0" marL="0" marR="0" rtl="0" algn="l">
              <a:lnSpc>
                <a:spcPct val="42424"/>
              </a:lnSpc>
              <a:spcBef>
                <a:spcPts val="0"/>
              </a:spcBef>
              <a:spcAft>
                <a:spcPts val="0"/>
              </a:spcAft>
              <a:buClr>
                <a:schemeClr val="lt1"/>
              </a:buClr>
              <a:buSzPts val="13860"/>
              <a:buFont typeface="Times New Roman"/>
              <a:buNone/>
            </a:pPr>
            <a:r>
              <a:rPr i="1" lang="et-EE" sz="6600">
                <a:solidFill>
                  <a:schemeClr val="lt1"/>
                </a:solidFill>
                <a:latin typeface="Crimson Text"/>
                <a:ea typeface="Crimson Text"/>
                <a:cs typeface="Crimson Text"/>
                <a:sym typeface="Crimson Text"/>
              </a:rPr>
              <a:t>3.</a:t>
            </a:r>
            <a:endParaRPr i="1" sz="6600">
              <a:solidFill>
                <a:schemeClr val="lt1"/>
              </a:solidFill>
              <a:latin typeface="Crimson Text"/>
              <a:ea typeface="Crimson Text"/>
              <a:cs typeface="Crimson Text"/>
              <a:sym typeface="Crimson Tex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49" name="Shape 49"/>
        <p:cNvGrpSpPr/>
        <p:nvPr/>
      </p:nvGrpSpPr>
      <p:grpSpPr>
        <a:xfrm>
          <a:off x="0" y="0"/>
          <a:ext cx="0" cy="0"/>
          <a:chOff x="0" y="0"/>
          <a:chExt cx="0" cy="0"/>
        </a:xfrm>
      </p:grpSpPr>
      <p:sp>
        <p:nvSpPr>
          <p:cNvPr id="50" name="Google Shape;50;p9"/>
          <p:cNvSpPr txBox="1"/>
          <p:nvPr>
            <p:ph idx="1" type="body"/>
          </p:nvPr>
        </p:nvSpPr>
        <p:spPr>
          <a:xfrm>
            <a:off x="616320" y="4653136"/>
            <a:ext cx="7886700" cy="1008112"/>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750"/>
              </a:spcBef>
              <a:spcAft>
                <a:spcPts val="0"/>
              </a:spcAft>
              <a:buClr>
                <a:srgbClr val="B20533"/>
              </a:buClr>
              <a:buSzPts val="2400"/>
              <a:buNone/>
              <a:defRPr i="1" sz="2400" u="none" cap="none" strike="noStrike">
                <a:solidFill>
                  <a:srgbClr val="000000"/>
                </a:solidFill>
              </a:defRPr>
            </a:lvl1pPr>
            <a:lvl2pPr indent="-228600" lvl="1" marL="914400" marR="0" rtl="0" algn="l">
              <a:lnSpc>
                <a:spcPct val="90000"/>
              </a:lnSpc>
              <a:spcBef>
                <a:spcPts val="375"/>
              </a:spcBef>
              <a:spcAft>
                <a:spcPts val="0"/>
              </a:spcAft>
              <a:buClr>
                <a:srgbClr val="B20533"/>
              </a:buClr>
              <a:buSzPts val="2000"/>
              <a:buNone/>
              <a:defRPr i="0" sz="2000" u="none" cap="none" strike="noStrike">
                <a:solidFill>
                  <a:srgbClr val="000000"/>
                </a:solidFill>
              </a:defRPr>
            </a:lvl2pPr>
            <a:lvl3pPr indent="-228600" lvl="2" marL="1371600" marR="0" rtl="0" algn="l">
              <a:lnSpc>
                <a:spcPct val="90000"/>
              </a:lnSpc>
              <a:spcBef>
                <a:spcPts val="375"/>
              </a:spcBef>
              <a:spcAft>
                <a:spcPts val="0"/>
              </a:spcAft>
              <a:buClr>
                <a:srgbClr val="B20533"/>
              </a:buClr>
              <a:buSzPts val="1800"/>
              <a:buNone/>
              <a:defRPr i="0" sz="1800" u="none" cap="none" strike="noStrike">
                <a:solidFill>
                  <a:srgbClr val="000000"/>
                </a:solidFill>
              </a:defRPr>
            </a:lvl3pPr>
            <a:lvl4pPr indent="-228600" lvl="3" marL="1828800" marR="0" rtl="0" algn="l">
              <a:lnSpc>
                <a:spcPct val="90000"/>
              </a:lnSpc>
              <a:spcBef>
                <a:spcPts val="375"/>
              </a:spcBef>
              <a:spcAft>
                <a:spcPts val="0"/>
              </a:spcAft>
              <a:buClr>
                <a:srgbClr val="000000"/>
              </a:buClr>
              <a:buSzPts val="1600"/>
              <a:buNone/>
              <a:defRPr i="0" sz="1600" u="none" cap="none" strike="noStrike">
                <a:solidFill>
                  <a:srgbClr val="000000"/>
                </a:solidFill>
              </a:defRPr>
            </a:lvl4pPr>
            <a:lvl5pPr indent="-228600" lvl="4" marL="2286000" marR="0" rtl="0" algn="l">
              <a:lnSpc>
                <a:spcPct val="90000"/>
              </a:lnSpc>
              <a:spcBef>
                <a:spcPts val="375"/>
              </a:spcBef>
              <a:spcAft>
                <a:spcPts val="0"/>
              </a:spcAft>
              <a:buClr>
                <a:srgbClr val="000000"/>
              </a:buClr>
              <a:buSzPts val="1600"/>
              <a:buNone/>
              <a:defRPr i="0" sz="1600" u="none" cap="none" strike="noStrike">
                <a:solidFill>
                  <a:srgbClr val="000000"/>
                </a:solidFill>
              </a:defRPr>
            </a:lvl5pPr>
            <a:lvl6pPr indent="-228600" lvl="5" marL="2743200" marR="0" rtl="0" algn="l">
              <a:lnSpc>
                <a:spcPct val="90000"/>
              </a:lnSpc>
              <a:spcBef>
                <a:spcPts val="500"/>
              </a:spcBef>
              <a:spcAft>
                <a:spcPts val="0"/>
              </a:spcAft>
              <a:buClr>
                <a:schemeClr val="dk1"/>
              </a:buClr>
              <a:buSzPts val="1600"/>
              <a:buNone/>
              <a:defRPr i="0" sz="1600" u="none" cap="none" strike="noStrike">
                <a:solidFill>
                  <a:schemeClr val="dk1"/>
                </a:solidFill>
              </a:defRPr>
            </a:lvl6pPr>
            <a:lvl7pPr indent="-228600" lvl="6" marL="3200400" marR="0" rtl="0" algn="l">
              <a:lnSpc>
                <a:spcPct val="90000"/>
              </a:lnSpc>
              <a:spcBef>
                <a:spcPts val="500"/>
              </a:spcBef>
              <a:spcAft>
                <a:spcPts val="0"/>
              </a:spcAft>
              <a:buClr>
                <a:schemeClr val="dk1"/>
              </a:buClr>
              <a:buSzPts val="1600"/>
              <a:buNone/>
              <a:defRPr i="0" sz="1600" u="none" cap="none" strike="noStrike">
                <a:solidFill>
                  <a:schemeClr val="dk1"/>
                </a:solidFill>
              </a:defRPr>
            </a:lvl7pPr>
            <a:lvl8pPr indent="-228600" lvl="7" marL="3657600" marR="0" rtl="0" algn="l">
              <a:lnSpc>
                <a:spcPct val="90000"/>
              </a:lnSpc>
              <a:spcBef>
                <a:spcPts val="500"/>
              </a:spcBef>
              <a:spcAft>
                <a:spcPts val="0"/>
              </a:spcAft>
              <a:buClr>
                <a:schemeClr val="dk1"/>
              </a:buClr>
              <a:buSzPts val="1600"/>
              <a:buNone/>
              <a:defRPr i="0" sz="1600" u="none" cap="none" strike="noStrike">
                <a:solidFill>
                  <a:schemeClr val="dk1"/>
                </a:solidFill>
              </a:defRPr>
            </a:lvl8pPr>
            <a:lvl9pPr indent="-228600" lvl="8" marL="4114800" marR="0" rtl="0" algn="l">
              <a:lnSpc>
                <a:spcPct val="90000"/>
              </a:lnSpc>
              <a:spcBef>
                <a:spcPts val="500"/>
              </a:spcBef>
              <a:spcAft>
                <a:spcPts val="0"/>
              </a:spcAft>
              <a:buClr>
                <a:schemeClr val="dk1"/>
              </a:buClr>
              <a:buSzPts val="1600"/>
              <a:buNone/>
              <a:defRPr i="0" sz="1600" u="none" cap="none" strike="noStrike">
                <a:solidFill>
                  <a:schemeClr val="dk1"/>
                </a:solidFill>
              </a:defRPr>
            </a:lvl9pPr>
          </a:lstStyle>
          <a:p/>
        </p:txBody>
      </p:sp>
      <p:cxnSp>
        <p:nvCxnSpPr>
          <p:cNvPr id="51" name="Google Shape;51;p9"/>
          <p:cNvCxnSpPr/>
          <p:nvPr/>
        </p:nvCxnSpPr>
        <p:spPr>
          <a:xfrm>
            <a:off x="611560" y="4365104"/>
            <a:ext cx="7896225" cy="1588"/>
          </a:xfrm>
          <a:prstGeom prst="straightConnector1">
            <a:avLst/>
          </a:prstGeom>
          <a:noFill/>
          <a:ln cap="flat" cmpd="sng" w="25550">
            <a:solidFill>
              <a:srgbClr val="B91319"/>
            </a:solidFill>
            <a:prstDash val="solid"/>
            <a:miter lim="800000"/>
            <a:headEnd len="sm" w="sm" type="none"/>
            <a:tailEnd len="sm" w="sm" type="none"/>
          </a:ln>
        </p:spPr>
      </p:cxnSp>
      <p:sp>
        <p:nvSpPr>
          <p:cNvPr id="52" name="Google Shape;52;p9"/>
          <p:cNvSpPr txBox="1"/>
          <p:nvPr>
            <p:ph idx="2" type="body"/>
          </p:nvPr>
        </p:nvSpPr>
        <p:spPr>
          <a:xfrm>
            <a:off x="4788023" y="692075"/>
            <a:ext cx="3744416" cy="3457005"/>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0"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53" name="Google Shape;53;p9"/>
          <p:cNvSpPr txBox="1"/>
          <p:nvPr>
            <p:ph idx="3" type="body"/>
          </p:nvPr>
        </p:nvSpPr>
        <p:spPr>
          <a:xfrm>
            <a:off x="611560" y="692075"/>
            <a:ext cx="3745048" cy="3457005"/>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0"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
                                            <p:txEl>
                                              <p:pRg end="0" st="0"/>
                                            </p:txEl>
                                          </p:spTgt>
                                        </p:tgtEl>
                                        <p:attrNameLst>
                                          <p:attrName>style.visibility</p:attrName>
                                        </p:attrNameLst>
                                      </p:cBhvr>
                                      <p:to>
                                        <p:strVal val="visible"/>
                                      </p:to>
                                    </p:set>
                                    <p:animEffect filter="fade" transition="in">
                                      <p:cBhvr>
                                        <p:cTn dur="500"/>
                                        <p:tgtEl>
                                          <p:spTgt spid="5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
                                            <p:txEl>
                                              <p:pRg end="1" st="1"/>
                                            </p:txEl>
                                          </p:spTgt>
                                        </p:tgtEl>
                                        <p:attrNameLst>
                                          <p:attrName>style.visibility</p:attrName>
                                        </p:attrNameLst>
                                      </p:cBhvr>
                                      <p:to>
                                        <p:strVal val="visible"/>
                                      </p:to>
                                    </p:set>
                                    <p:animEffect filter="fade" transition="in">
                                      <p:cBhvr>
                                        <p:cTn dur="500"/>
                                        <p:tgtEl>
                                          <p:spTgt spid="5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
                                            <p:txEl>
                                              <p:pRg end="2" st="2"/>
                                            </p:txEl>
                                          </p:spTgt>
                                        </p:tgtEl>
                                        <p:attrNameLst>
                                          <p:attrName>style.visibility</p:attrName>
                                        </p:attrNameLst>
                                      </p:cBhvr>
                                      <p:to>
                                        <p:strVal val="visible"/>
                                      </p:to>
                                    </p:set>
                                    <p:animEffect filter="fade" transition="in">
                                      <p:cBhvr>
                                        <p:cTn dur="500"/>
                                        <p:tgtEl>
                                          <p:spTgt spid="5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
                                            <p:txEl>
                                              <p:pRg end="3" st="3"/>
                                            </p:txEl>
                                          </p:spTgt>
                                        </p:tgtEl>
                                        <p:attrNameLst>
                                          <p:attrName>style.visibility</p:attrName>
                                        </p:attrNameLst>
                                      </p:cBhvr>
                                      <p:to>
                                        <p:strVal val="visible"/>
                                      </p:to>
                                    </p:set>
                                    <p:animEffect filter="fade" transition="in">
                                      <p:cBhvr>
                                        <p:cTn dur="500"/>
                                        <p:tgtEl>
                                          <p:spTgt spid="5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
                                            <p:txEl>
                                              <p:pRg end="4" st="4"/>
                                            </p:txEl>
                                          </p:spTgt>
                                        </p:tgtEl>
                                        <p:attrNameLst>
                                          <p:attrName>style.visibility</p:attrName>
                                        </p:attrNameLst>
                                      </p:cBhvr>
                                      <p:to>
                                        <p:strVal val="visible"/>
                                      </p:to>
                                    </p:set>
                                    <p:animEffect filter="fade" transition="in">
                                      <p:cBhvr>
                                        <p:cTn dur="500"/>
                                        <p:tgtEl>
                                          <p:spTgt spid="5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
                                            <p:txEl>
                                              <p:pRg end="5" st="5"/>
                                            </p:txEl>
                                          </p:spTgt>
                                        </p:tgtEl>
                                        <p:attrNameLst>
                                          <p:attrName>style.visibility</p:attrName>
                                        </p:attrNameLst>
                                      </p:cBhvr>
                                      <p:to>
                                        <p:strVal val="visible"/>
                                      </p:to>
                                    </p:set>
                                    <p:animEffect filter="fade" transition="in">
                                      <p:cBhvr>
                                        <p:cTn dur="500"/>
                                        <p:tgtEl>
                                          <p:spTgt spid="5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
                                            <p:txEl>
                                              <p:pRg end="6" st="6"/>
                                            </p:txEl>
                                          </p:spTgt>
                                        </p:tgtEl>
                                        <p:attrNameLst>
                                          <p:attrName>style.visibility</p:attrName>
                                        </p:attrNameLst>
                                      </p:cBhvr>
                                      <p:to>
                                        <p:strVal val="visible"/>
                                      </p:to>
                                    </p:set>
                                    <p:animEffect filter="fade" transition="in">
                                      <p:cBhvr>
                                        <p:cTn dur="500"/>
                                        <p:tgtEl>
                                          <p:spTgt spid="5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
                                            <p:txEl>
                                              <p:pRg end="7" st="7"/>
                                            </p:txEl>
                                          </p:spTgt>
                                        </p:tgtEl>
                                        <p:attrNameLst>
                                          <p:attrName>style.visibility</p:attrName>
                                        </p:attrNameLst>
                                      </p:cBhvr>
                                      <p:to>
                                        <p:strVal val="visible"/>
                                      </p:to>
                                    </p:set>
                                    <p:animEffect filter="fade" transition="in">
                                      <p:cBhvr>
                                        <p:cTn dur="500"/>
                                        <p:tgtEl>
                                          <p:spTgt spid="52">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
                                            <p:txEl>
                                              <p:pRg end="8" st="8"/>
                                            </p:txEl>
                                          </p:spTgt>
                                        </p:tgtEl>
                                        <p:attrNameLst>
                                          <p:attrName>style.visibility</p:attrName>
                                        </p:attrNameLst>
                                      </p:cBhvr>
                                      <p:to>
                                        <p:strVal val="visible"/>
                                      </p:to>
                                    </p:set>
                                    <p:animEffect filter="fade" transition="in">
                                      <p:cBhvr>
                                        <p:cTn dur="500"/>
                                        <p:tgtEl>
                                          <p:spTgt spid="52">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54" name="Shape 54"/>
        <p:cNvGrpSpPr/>
        <p:nvPr/>
      </p:nvGrpSpPr>
      <p:grpSpPr>
        <a:xfrm>
          <a:off x="0" y="0"/>
          <a:ext cx="0" cy="0"/>
          <a:chOff x="0" y="0"/>
          <a:chExt cx="0" cy="0"/>
        </a:xfrm>
      </p:grpSpPr>
      <p:sp>
        <p:nvSpPr>
          <p:cNvPr id="55" name="Google Shape;55;p10"/>
          <p:cNvSpPr txBox="1"/>
          <p:nvPr>
            <p:ph idx="1" type="body"/>
          </p:nvPr>
        </p:nvSpPr>
        <p:spPr>
          <a:xfrm>
            <a:off x="616320" y="4653136"/>
            <a:ext cx="7886700" cy="1008112"/>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750"/>
              </a:spcBef>
              <a:spcAft>
                <a:spcPts val="0"/>
              </a:spcAft>
              <a:buClr>
                <a:srgbClr val="B20533"/>
              </a:buClr>
              <a:buSzPts val="2400"/>
              <a:buNone/>
              <a:defRPr i="1" sz="2400" u="none" cap="none" strike="noStrike">
                <a:solidFill>
                  <a:srgbClr val="000000"/>
                </a:solidFill>
              </a:defRPr>
            </a:lvl1pPr>
            <a:lvl2pPr indent="-228600" lvl="1" marL="914400" marR="0" rtl="0" algn="l">
              <a:lnSpc>
                <a:spcPct val="90000"/>
              </a:lnSpc>
              <a:spcBef>
                <a:spcPts val="375"/>
              </a:spcBef>
              <a:spcAft>
                <a:spcPts val="0"/>
              </a:spcAft>
              <a:buClr>
                <a:srgbClr val="B20533"/>
              </a:buClr>
              <a:buSzPts val="2000"/>
              <a:buNone/>
              <a:defRPr i="0" sz="2000" u="none" cap="none" strike="noStrike">
                <a:solidFill>
                  <a:srgbClr val="000000"/>
                </a:solidFill>
              </a:defRPr>
            </a:lvl2pPr>
            <a:lvl3pPr indent="-228600" lvl="2" marL="1371600" marR="0" rtl="0" algn="l">
              <a:lnSpc>
                <a:spcPct val="90000"/>
              </a:lnSpc>
              <a:spcBef>
                <a:spcPts val="375"/>
              </a:spcBef>
              <a:spcAft>
                <a:spcPts val="0"/>
              </a:spcAft>
              <a:buClr>
                <a:srgbClr val="B20533"/>
              </a:buClr>
              <a:buSzPts val="1800"/>
              <a:buNone/>
              <a:defRPr i="0" sz="1800" u="none" cap="none" strike="noStrike">
                <a:solidFill>
                  <a:srgbClr val="000000"/>
                </a:solidFill>
              </a:defRPr>
            </a:lvl3pPr>
            <a:lvl4pPr indent="-228600" lvl="3" marL="1828800" marR="0" rtl="0" algn="l">
              <a:lnSpc>
                <a:spcPct val="90000"/>
              </a:lnSpc>
              <a:spcBef>
                <a:spcPts val="375"/>
              </a:spcBef>
              <a:spcAft>
                <a:spcPts val="0"/>
              </a:spcAft>
              <a:buClr>
                <a:srgbClr val="000000"/>
              </a:buClr>
              <a:buSzPts val="1600"/>
              <a:buNone/>
              <a:defRPr i="0" sz="1600" u="none" cap="none" strike="noStrike">
                <a:solidFill>
                  <a:srgbClr val="000000"/>
                </a:solidFill>
              </a:defRPr>
            </a:lvl4pPr>
            <a:lvl5pPr indent="-228600" lvl="4" marL="2286000" marR="0" rtl="0" algn="l">
              <a:lnSpc>
                <a:spcPct val="90000"/>
              </a:lnSpc>
              <a:spcBef>
                <a:spcPts val="375"/>
              </a:spcBef>
              <a:spcAft>
                <a:spcPts val="0"/>
              </a:spcAft>
              <a:buClr>
                <a:srgbClr val="000000"/>
              </a:buClr>
              <a:buSzPts val="1600"/>
              <a:buNone/>
              <a:defRPr i="0" sz="1600" u="none" cap="none" strike="noStrike">
                <a:solidFill>
                  <a:srgbClr val="000000"/>
                </a:solidFill>
              </a:defRPr>
            </a:lvl5pPr>
            <a:lvl6pPr indent="-228600" lvl="5" marL="2743200" marR="0" rtl="0" algn="l">
              <a:lnSpc>
                <a:spcPct val="90000"/>
              </a:lnSpc>
              <a:spcBef>
                <a:spcPts val="500"/>
              </a:spcBef>
              <a:spcAft>
                <a:spcPts val="0"/>
              </a:spcAft>
              <a:buClr>
                <a:schemeClr val="dk1"/>
              </a:buClr>
              <a:buSzPts val="1600"/>
              <a:buNone/>
              <a:defRPr i="0" sz="1600" u="none" cap="none" strike="noStrike">
                <a:solidFill>
                  <a:schemeClr val="dk1"/>
                </a:solidFill>
              </a:defRPr>
            </a:lvl6pPr>
            <a:lvl7pPr indent="-228600" lvl="6" marL="3200400" marR="0" rtl="0" algn="l">
              <a:lnSpc>
                <a:spcPct val="90000"/>
              </a:lnSpc>
              <a:spcBef>
                <a:spcPts val="500"/>
              </a:spcBef>
              <a:spcAft>
                <a:spcPts val="0"/>
              </a:spcAft>
              <a:buClr>
                <a:schemeClr val="dk1"/>
              </a:buClr>
              <a:buSzPts val="1600"/>
              <a:buNone/>
              <a:defRPr i="0" sz="1600" u="none" cap="none" strike="noStrike">
                <a:solidFill>
                  <a:schemeClr val="dk1"/>
                </a:solidFill>
              </a:defRPr>
            </a:lvl7pPr>
            <a:lvl8pPr indent="-228600" lvl="7" marL="3657600" marR="0" rtl="0" algn="l">
              <a:lnSpc>
                <a:spcPct val="90000"/>
              </a:lnSpc>
              <a:spcBef>
                <a:spcPts val="500"/>
              </a:spcBef>
              <a:spcAft>
                <a:spcPts val="0"/>
              </a:spcAft>
              <a:buClr>
                <a:schemeClr val="dk1"/>
              </a:buClr>
              <a:buSzPts val="1600"/>
              <a:buNone/>
              <a:defRPr i="0" sz="1600" u="none" cap="none" strike="noStrike">
                <a:solidFill>
                  <a:schemeClr val="dk1"/>
                </a:solidFill>
              </a:defRPr>
            </a:lvl8pPr>
            <a:lvl9pPr indent="-228600" lvl="8" marL="4114800" marR="0" rtl="0" algn="l">
              <a:lnSpc>
                <a:spcPct val="90000"/>
              </a:lnSpc>
              <a:spcBef>
                <a:spcPts val="500"/>
              </a:spcBef>
              <a:spcAft>
                <a:spcPts val="0"/>
              </a:spcAft>
              <a:buClr>
                <a:schemeClr val="dk1"/>
              </a:buClr>
              <a:buSzPts val="1600"/>
              <a:buNone/>
              <a:defRPr i="0" sz="1600" u="none" cap="none" strike="noStrike">
                <a:solidFill>
                  <a:schemeClr val="dk1"/>
                </a:solidFill>
              </a:defRPr>
            </a:lvl9pPr>
          </a:lstStyle>
          <a:p/>
        </p:txBody>
      </p:sp>
      <p:cxnSp>
        <p:nvCxnSpPr>
          <p:cNvPr id="56" name="Google Shape;56;p10"/>
          <p:cNvCxnSpPr/>
          <p:nvPr/>
        </p:nvCxnSpPr>
        <p:spPr>
          <a:xfrm>
            <a:off x="611560" y="4365104"/>
            <a:ext cx="7896225" cy="1588"/>
          </a:xfrm>
          <a:prstGeom prst="straightConnector1">
            <a:avLst/>
          </a:prstGeom>
          <a:noFill/>
          <a:ln cap="flat" cmpd="sng" w="25550">
            <a:solidFill>
              <a:srgbClr val="B91319"/>
            </a:solidFill>
            <a:prstDash val="solid"/>
            <a:miter lim="800000"/>
            <a:headEnd len="sm" w="sm" type="none"/>
            <a:tailEnd len="sm" w="sm" type="none"/>
          </a:ln>
        </p:spPr>
      </p:cxnSp>
      <p:sp>
        <p:nvSpPr>
          <p:cNvPr id="57" name="Google Shape;57;p10"/>
          <p:cNvSpPr/>
          <p:nvPr>
            <p:ph idx="2" type="pic"/>
          </p:nvPr>
        </p:nvSpPr>
        <p:spPr>
          <a:xfrm>
            <a:off x="611188" y="548059"/>
            <a:ext cx="3529012" cy="3529013"/>
          </a:xfrm>
          <a:prstGeom prst="rect">
            <a:avLst/>
          </a:prstGeom>
          <a:noFill/>
          <a:ln>
            <a:noFill/>
          </a:ln>
        </p:spPr>
        <p:txBody>
          <a:bodyPr anchorCtr="0" anchor="t" bIns="91425" lIns="91425" spcFirstLastPara="1" rIns="91425" wrap="square" tIns="91425">
            <a:noAutofit/>
          </a:bodyPr>
          <a:lstStyle>
            <a:lvl1pPr indent="0" lvl="0" marL="0" marR="0" rtl="0" algn="l">
              <a:lnSpc>
                <a:spcPct val="90000"/>
              </a:lnSpc>
              <a:spcBef>
                <a:spcPts val="750"/>
              </a:spcBef>
              <a:spcAft>
                <a:spcPts val="0"/>
              </a:spcAft>
              <a:buClr>
                <a:srgbClr val="B20533"/>
              </a:buClr>
              <a:buSzPts val="2600"/>
              <a:buFont typeface="Merriweather Sans"/>
              <a:buNone/>
              <a:defRPr b="0" i="0" sz="2600" u="none" cap="none" strike="noStrike">
                <a:solidFill>
                  <a:srgbClr val="000000"/>
                </a:solidFill>
                <a:latin typeface="EB Garamond"/>
                <a:ea typeface="EB Garamond"/>
                <a:cs typeface="EB Garamond"/>
                <a:sym typeface="EB Garamond"/>
              </a:defRPr>
            </a:lvl1pPr>
            <a:lvl2pPr indent="-342900" lvl="1" marL="800100" marR="0" rtl="0" algn="l">
              <a:lnSpc>
                <a:spcPct val="90000"/>
              </a:lnSpc>
              <a:spcBef>
                <a:spcPts val="375"/>
              </a:spcBef>
              <a:spcAft>
                <a:spcPts val="0"/>
              </a:spcAft>
              <a:buClr>
                <a:srgbClr val="B20533"/>
              </a:buClr>
              <a:buSzPts val="2200"/>
              <a:buFont typeface="Merriweather Sans"/>
              <a:buChar char="-"/>
              <a:defRPr b="0" i="0" sz="2200" u="none" cap="none" strike="noStrike">
                <a:solidFill>
                  <a:srgbClr val="000000"/>
                </a:solidFill>
                <a:latin typeface="EB Garamond"/>
                <a:ea typeface="EB Garamond"/>
                <a:cs typeface="EB Garamond"/>
                <a:sym typeface="EB Garamond"/>
              </a:defRPr>
            </a:lvl2pPr>
            <a:lvl3pPr indent="-285750" lvl="2" marL="1200150" marR="0" rtl="0" algn="l">
              <a:lnSpc>
                <a:spcPct val="90000"/>
              </a:lnSpc>
              <a:spcBef>
                <a:spcPts val="375"/>
              </a:spcBef>
              <a:spcAft>
                <a:spcPts val="0"/>
              </a:spcAft>
              <a:buClr>
                <a:srgbClr val="B20533"/>
              </a:buClr>
              <a:buSzPts val="1800"/>
              <a:buFont typeface="Merriweather Sans"/>
              <a:buChar char="-"/>
              <a:defRPr b="0" i="0" sz="1800" u="none" cap="none" strike="noStrike">
                <a:solidFill>
                  <a:srgbClr val="000000"/>
                </a:solidFill>
                <a:latin typeface="EB Garamond"/>
                <a:ea typeface="EB Garamond"/>
                <a:cs typeface="EB Garamond"/>
                <a:sym typeface="EB Garamond"/>
              </a:defRPr>
            </a:lvl3pPr>
            <a:lvl4pPr indent="-228600" lvl="3" marL="16002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4pPr>
            <a:lvl5pPr indent="-228600" lvl="4" marL="2057400" marR="0" rtl="0" algn="l">
              <a:lnSpc>
                <a:spcPct val="90000"/>
              </a:lnSpc>
              <a:spcBef>
                <a:spcPts val="375"/>
              </a:spcBef>
              <a:spcAft>
                <a:spcPts val="0"/>
              </a:spcAft>
              <a:buSzPts val="1400"/>
              <a:buNone/>
              <a:defRPr b="0" i="0" sz="1300" u="none" cap="none" strike="noStrike">
                <a:solidFill>
                  <a:srgbClr val="000000"/>
                </a:solidFill>
                <a:latin typeface="EB Garamond"/>
                <a:ea typeface="EB Garamond"/>
                <a:cs typeface="EB Garamond"/>
                <a:sym typeface="EB Garamond"/>
              </a:defRPr>
            </a:lvl5pPr>
            <a:lvl6pPr indent="-228600" lvl="5" marL="2514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228600" lvl="6" marL="2971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228600" lvl="7" marL="3429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228600" lvl="8" marL="3886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58" name="Google Shape;58;p10"/>
          <p:cNvSpPr txBox="1"/>
          <p:nvPr>
            <p:ph idx="3" type="body"/>
          </p:nvPr>
        </p:nvSpPr>
        <p:spPr>
          <a:xfrm>
            <a:off x="4500563" y="548059"/>
            <a:ext cx="3959225" cy="3529013"/>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Char char="-"/>
              <a:defRPr i="0" sz="2600" u="none" cap="none" strike="noStrike">
                <a:solidFill>
                  <a:srgbClr val="000000"/>
                </a:solidFill>
              </a:defRPr>
            </a:lvl1pPr>
            <a:lvl2pPr indent="-368300" lvl="1" marL="914400" marR="0" rtl="0" algn="l">
              <a:lnSpc>
                <a:spcPct val="90000"/>
              </a:lnSpc>
              <a:spcBef>
                <a:spcPts val="375"/>
              </a:spcBef>
              <a:spcAft>
                <a:spcPts val="0"/>
              </a:spcAft>
              <a:buClr>
                <a:srgbClr val="B20533"/>
              </a:buClr>
              <a:buSzPts val="2200"/>
              <a:buChar char="-"/>
              <a:defRPr i="0" sz="2200" u="none" cap="none" strike="noStrike">
                <a:solidFill>
                  <a:srgbClr val="000000"/>
                </a:solidFill>
              </a:defRPr>
            </a:lvl2pPr>
            <a:lvl3pPr indent="-342900" lvl="2" marL="1371600" marR="0" rtl="0" algn="l">
              <a:lnSpc>
                <a:spcPct val="90000"/>
              </a:lnSpc>
              <a:spcBef>
                <a:spcPts val="375"/>
              </a:spcBef>
              <a:spcAft>
                <a:spcPts val="0"/>
              </a:spcAft>
              <a:buClr>
                <a:srgbClr val="B20533"/>
              </a:buClr>
              <a:buSzPts val="1800"/>
              <a:buChar char="-"/>
              <a:defRPr i="0" sz="1800" u="none" cap="none" strike="noStrike">
                <a:solidFill>
                  <a:srgbClr val="000000"/>
                </a:solidFill>
              </a:defRPr>
            </a:lvl3pPr>
            <a:lvl4pPr indent="-228600" lvl="3" marL="1828800" marR="0" rtl="0" algn="l">
              <a:lnSpc>
                <a:spcPct val="90000"/>
              </a:lnSpc>
              <a:spcBef>
                <a:spcPts val="375"/>
              </a:spcBef>
              <a:spcAft>
                <a:spcPts val="0"/>
              </a:spcAft>
              <a:buSzPts val="1400"/>
              <a:buNone/>
              <a:defRPr i="0" sz="1300" u="none" cap="none" strike="noStrike">
                <a:solidFill>
                  <a:srgbClr val="000000"/>
                </a:solidFill>
              </a:defRPr>
            </a:lvl4pPr>
            <a:lvl5pPr indent="-228600" lvl="4" marL="2286000" marR="0" rtl="0" algn="l">
              <a:lnSpc>
                <a:spcPct val="90000"/>
              </a:lnSpc>
              <a:spcBef>
                <a:spcPts val="375"/>
              </a:spcBef>
              <a:spcAft>
                <a:spcPts val="0"/>
              </a:spcAft>
              <a:buSzPts val="1400"/>
              <a:buNone/>
              <a:defRPr i="0" sz="1300" u="none" cap="none" strike="noStrike">
                <a:solidFill>
                  <a:srgbClr val="000000"/>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21" Type="http://schemas.openxmlformats.org/officeDocument/2006/relationships/theme" Target="../theme/theme2.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 name="Shape 13"/>
        <p:cNvGrpSpPr/>
        <p:nvPr/>
      </p:nvGrpSpPr>
      <p:grpSpPr>
        <a:xfrm>
          <a:off x="0" y="0"/>
          <a:ext cx="0" cy="0"/>
          <a:chOff x="0" y="0"/>
          <a:chExt cx="0" cy="0"/>
        </a:xfrm>
      </p:grpSpPr>
      <p:pic>
        <p:nvPicPr>
          <p:cNvPr id="14" name="Google Shape;14;p1"/>
          <p:cNvPicPr preferRelativeResize="0"/>
          <p:nvPr/>
        </p:nvPicPr>
        <p:blipFill rotWithShape="1">
          <a:blip r:embed="rId1">
            <a:alphaModFix/>
          </a:blip>
          <a:srcRect b="0" l="0" r="0" t="0"/>
          <a:stretch/>
        </p:blipFill>
        <p:spPr>
          <a:xfrm>
            <a:off x="5370515" y="5400677"/>
            <a:ext cx="3773487" cy="1450975"/>
          </a:xfrm>
          <a:prstGeom prst="rect">
            <a:avLst/>
          </a:prstGeom>
          <a:noFill/>
          <a:ln>
            <a:noFill/>
          </a:ln>
        </p:spPr>
      </p:pic>
      <p:sp>
        <p:nvSpPr>
          <p:cNvPr id="15" name="Google Shape;15;p1"/>
          <p:cNvSpPr/>
          <p:nvPr/>
        </p:nvSpPr>
        <p:spPr>
          <a:xfrm>
            <a:off x="3486150" y="1"/>
            <a:ext cx="5670550" cy="188640"/>
          </a:xfrm>
          <a:prstGeom prst="rect">
            <a:avLst/>
          </a:prstGeom>
          <a:solidFill>
            <a:srgbClr val="B2053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6" name="Google Shape;16;p1"/>
          <p:cNvSpPr txBox="1"/>
          <p:nvPr>
            <p:ph type="title"/>
          </p:nvPr>
        </p:nvSpPr>
        <p:spPr>
          <a:xfrm>
            <a:off x="457200" y="273050"/>
            <a:ext cx="8223250" cy="1138239"/>
          </a:xfrm>
          <a:prstGeom prst="rect">
            <a:avLst/>
          </a:prstGeom>
          <a:noFill/>
          <a:ln>
            <a:noFill/>
          </a:ln>
        </p:spPr>
        <p:txBody>
          <a:bodyPr anchorCtr="0" anchor="ctr" bIns="91425" lIns="91425" spcFirstLastPara="1" rIns="91425" wrap="square" tIns="91425">
            <a:noAutofit/>
          </a:bodyPr>
          <a:lstStyle>
            <a:lvl1pPr indent="0" lvl="0" marL="0" marR="0" rtl="0" algn="l">
              <a:lnSpc>
                <a:spcPct val="75000"/>
              </a:lnSpc>
              <a:spcBef>
                <a:spcPts val="0"/>
              </a:spcBef>
              <a:spcAft>
                <a:spcPts val="0"/>
              </a:spcAft>
              <a:buSzPts val="1400"/>
              <a:buFont typeface="Crimson Text"/>
              <a:buNone/>
              <a:defRPr i="1" sz="4800" u="none" cap="none" strike="noStrike">
                <a:solidFill>
                  <a:srgbClr val="000000"/>
                </a:solidFill>
                <a:latin typeface="Crimson Text"/>
                <a:ea typeface="Crimson Text"/>
                <a:cs typeface="Crimson Text"/>
                <a:sym typeface="Crimson Text"/>
              </a:defRPr>
            </a:lvl1pPr>
            <a:lvl2pPr indent="-285750" lvl="1" marL="742950" marR="0" rtl="0" algn="l">
              <a:lnSpc>
                <a:spcPct val="90000"/>
              </a:lnSpc>
              <a:spcBef>
                <a:spcPts val="0"/>
              </a:spcBef>
              <a:spcAft>
                <a:spcPts val="0"/>
              </a:spcAft>
              <a:buSzPts val="1400"/>
              <a:buFont typeface="Crimson Text"/>
              <a:buNone/>
              <a:defRPr b="1" i="0" sz="2400" u="none" cap="none" strike="noStrike">
                <a:solidFill>
                  <a:srgbClr val="000000"/>
                </a:solidFill>
                <a:latin typeface="Crimson Text"/>
                <a:ea typeface="Crimson Text"/>
                <a:cs typeface="Crimson Text"/>
                <a:sym typeface="Crimson Text"/>
              </a:defRPr>
            </a:lvl2pPr>
            <a:lvl3pPr indent="-228600" lvl="2" marL="1143000" marR="0" rtl="0" algn="l">
              <a:lnSpc>
                <a:spcPct val="90000"/>
              </a:lnSpc>
              <a:spcBef>
                <a:spcPts val="0"/>
              </a:spcBef>
              <a:spcAft>
                <a:spcPts val="0"/>
              </a:spcAft>
              <a:buSzPts val="1400"/>
              <a:buFont typeface="Crimson Text"/>
              <a:buNone/>
              <a:defRPr b="1" i="0" sz="2400" u="none" cap="none" strike="noStrike">
                <a:solidFill>
                  <a:srgbClr val="000000"/>
                </a:solidFill>
                <a:latin typeface="Crimson Text"/>
                <a:ea typeface="Crimson Text"/>
                <a:cs typeface="Crimson Text"/>
                <a:sym typeface="Crimson Text"/>
              </a:defRPr>
            </a:lvl3pPr>
            <a:lvl4pPr indent="-228600" lvl="3" marL="1600200" marR="0" rtl="0" algn="l">
              <a:lnSpc>
                <a:spcPct val="90000"/>
              </a:lnSpc>
              <a:spcBef>
                <a:spcPts val="0"/>
              </a:spcBef>
              <a:spcAft>
                <a:spcPts val="0"/>
              </a:spcAft>
              <a:buSzPts val="1400"/>
              <a:buFont typeface="Crimson Text"/>
              <a:buNone/>
              <a:defRPr b="1" i="0" sz="2400" u="none" cap="none" strike="noStrike">
                <a:solidFill>
                  <a:srgbClr val="000000"/>
                </a:solidFill>
                <a:latin typeface="Crimson Text"/>
                <a:ea typeface="Crimson Text"/>
                <a:cs typeface="Crimson Text"/>
                <a:sym typeface="Crimson Text"/>
              </a:defRPr>
            </a:lvl4pPr>
            <a:lvl5pPr indent="-228600" lvl="4" marL="2057400" marR="0" rtl="0" algn="l">
              <a:lnSpc>
                <a:spcPct val="90000"/>
              </a:lnSpc>
              <a:spcBef>
                <a:spcPts val="0"/>
              </a:spcBef>
              <a:spcAft>
                <a:spcPts val="0"/>
              </a:spcAft>
              <a:buSzPts val="1400"/>
              <a:buFont typeface="Crimson Text"/>
              <a:buNone/>
              <a:defRPr b="1" i="0" sz="2400" u="none" cap="none" strike="noStrike">
                <a:solidFill>
                  <a:srgbClr val="000000"/>
                </a:solidFill>
                <a:latin typeface="Crimson Text"/>
                <a:ea typeface="Crimson Text"/>
                <a:cs typeface="Crimson Text"/>
                <a:sym typeface="Crimson Text"/>
              </a:defRPr>
            </a:lvl5pPr>
            <a:lvl6pPr indent="-228600" lvl="5" marL="2514600" marR="0" rtl="0" algn="l">
              <a:lnSpc>
                <a:spcPct val="90000"/>
              </a:lnSpc>
              <a:spcBef>
                <a:spcPts val="0"/>
              </a:spcBef>
              <a:spcAft>
                <a:spcPts val="0"/>
              </a:spcAft>
              <a:buSzPts val="1400"/>
              <a:buFont typeface="Crimson Text"/>
              <a:buNone/>
              <a:defRPr b="1" i="0" sz="2400" u="none" cap="none" strike="noStrike">
                <a:solidFill>
                  <a:srgbClr val="000000"/>
                </a:solidFill>
                <a:latin typeface="Crimson Text"/>
                <a:ea typeface="Crimson Text"/>
                <a:cs typeface="Crimson Text"/>
                <a:sym typeface="Crimson Text"/>
              </a:defRPr>
            </a:lvl6pPr>
            <a:lvl7pPr indent="-228600" lvl="6" marL="2971800" marR="0" rtl="0" algn="l">
              <a:lnSpc>
                <a:spcPct val="90000"/>
              </a:lnSpc>
              <a:spcBef>
                <a:spcPts val="0"/>
              </a:spcBef>
              <a:spcAft>
                <a:spcPts val="0"/>
              </a:spcAft>
              <a:buSzPts val="1400"/>
              <a:buFont typeface="Crimson Text"/>
              <a:buNone/>
              <a:defRPr b="1" i="0" sz="2400" u="none" cap="none" strike="noStrike">
                <a:solidFill>
                  <a:srgbClr val="000000"/>
                </a:solidFill>
                <a:latin typeface="Crimson Text"/>
                <a:ea typeface="Crimson Text"/>
                <a:cs typeface="Crimson Text"/>
                <a:sym typeface="Crimson Text"/>
              </a:defRPr>
            </a:lvl7pPr>
            <a:lvl8pPr indent="-228600" lvl="7" marL="3429000" marR="0" rtl="0" algn="l">
              <a:lnSpc>
                <a:spcPct val="90000"/>
              </a:lnSpc>
              <a:spcBef>
                <a:spcPts val="0"/>
              </a:spcBef>
              <a:spcAft>
                <a:spcPts val="0"/>
              </a:spcAft>
              <a:buSzPts val="1400"/>
              <a:buFont typeface="Crimson Text"/>
              <a:buNone/>
              <a:defRPr b="1" i="0" sz="2400" u="none" cap="none" strike="noStrike">
                <a:solidFill>
                  <a:srgbClr val="000000"/>
                </a:solidFill>
                <a:latin typeface="Crimson Text"/>
                <a:ea typeface="Crimson Text"/>
                <a:cs typeface="Crimson Text"/>
                <a:sym typeface="Crimson Text"/>
              </a:defRPr>
            </a:lvl8pPr>
            <a:lvl9pPr indent="-228600" lvl="8" marL="3886200" marR="0" rtl="0" algn="l">
              <a:lnSpc>
                <a:spcPct val="90000"/>
              </a:lnSpc>
              <a:spcBef>
                <a:spcPts val="0"/>
              </a:spcBef>
              <a:spcAft>
                <a:spcPts val="0"/>
              </a:spcAft>
              <a:buSzPts val="1400"/>
              <a:buFont typeface="Crimson Text"/>
              <a:buNone/>
              <a:defRPr b="1" i="0" sz="2400" u="none" cap="none" strike="noStrike">
                <a:solidFill>
                  <a:srgbClr val="000000"/>
                </a:solidFill>
                <a:latin typeface="Crimson Text"/>
                <a:ea typeface="Crimson Text"/>
                <a:cs typeface="Crimson Text"/>
                <a:sym typeface="Crimson Text"/>
              </a:defRPr>
            </a:lvl9pPr>
          </a:lstStyle>
          <a:p/>
        </p:txBody>
      </p:sp>
      <p:sp>
        <p:nvSpPr>
          <p:cNvPr id="17" name="Google Shape;17;p1"/>
          <p:cNvSpPr txBox="1"/>
          <p:nvPr>
            <p:ph idx="1" type="body"/>
          </p:nvPr>
        </p:nvSpPr>
        <p:spPr>
          <a:xfrm>
            <a:off x="457200" y="1604963"/>
            <a:ext cx="8223250" cy="3984277"/>
          </a:xfrm>
          <a:prstGeom prst="rect">
            <a:avLst/>
          </a:prstGeom>
          <a:noFill/>
          <a:ln>
            <a:noFill/>
          </a:ln>
        </p:spPr>
        <p:txBody>
          <a:bodyPr anchorCtr="0" anchor="t" bIns="91425" lIns="91425" spcFirstLastPara="1" rIns="91425" wrap="square" tIns="91425">
            <a:noAutofit/>
          </a:bodyPr>
          <a:lstStyle>
            <a:lvl1pPr indent="-393700" lvl="0" marL="457200" marR="0" rtl="0" algn="l">
              <a:lnSpc>
                <a:spcPct val="90000"/>
              </a:lnSpc>
              <a:spcBef>
                <a:spcPts val="750"/>
              </a:spcBef>
              <a:spcAft>
                <a:spcPts val="0"/>
              </a:spcAft>
              <a:buClr>
                <a:srgbClr val="B20533"/>
              </a:buClr>
              <a:buSzPts val="2600"/>
              <a:buFont typeface="Crimson Text"/>
              <a:buChar char="-"/>
              <a:defRPr i="0" sz="2600" u="none" cap="none" strike="noStrike">
                <a:solidFill>
                  <a:srgbClr val="000000"/>
                </a:solidFill>
                <a:latin typeface="Crimson Text"/>
                <a:ea typeface="Crimson Text"/>
                <a:cs typeface="Crimson Text"/>
                <a:sym typeface="Crimson Text"/>
              </a:defRPr>
            </a:lvl1pPr>
            <a:lvl2pPr indent="-368300" lvl="1" marL="914400" marR="0" rtl="0" algn="l">
              <a:lnSpc>
                <a:spcPct val="90000"/>
              </a:lnSpc>
              <a:spcBef>
                <a:spcPts val="375"/>
              </a:spcBef>
              <a:spcAft>
                <a:spcPts val="0"/>
              </a:spcAft>
              <a:buClr>
                <a:srgbClr val="B20533"/>
              </a:buClr>
              <a:buSzPts val="2200"/>
              <a:buFont typeface="Crimson Text"/>
              <a:buChar char="-"/>
              <a:defRPr i="0" sz="2200" u="none" cap="none" strike="noStrike">
                <a:solidFill>
                  <a:srgbClr val="000000"/>
                </a:solidFill>
                <a:latin typeface="Crimson Text"/>
                <a:ea typeface="Crimson Text"/>
                <a:cs typeface="Crimson Text"/>
                <a:sym typeface="Crimson Text"/>
              </a:defRPr>
            </a:lvl2pPr>
            <a:lvl3pPr indent="-342900" lvl="2" marL="1371600" marR="0" rtl="0" algn="l">
              <a:lnSpc>
                <a:spcPct val="90000"/>
              </a:lnSpc>
              <a:spcBef>
                <a:spcPts val="375"/>
              </a:spcBef>
              <a:spcAft>
                <a:spcPts val="0"/>
              </a:spcAft>
              <a:buClr>
                <a:srgbClr val="B20533"/>
              </a:buClr>
              <a:buSzPts val="1800"/>
              <a:buFont typeface="Crimson Text"/>
              <a:buChar char="-"/>
              <a:defRPr i="0" sz="1800" u="none" cap="none" strike="noStrike">
                <a:solidFill>
                  <a:srgbClr val="000000"/>
                </a:solidFill>
                <a:latin typeface="Crimson Text"/>
                <a:ea typeface="Crimson Text"/>
                <a:cs typeface="Crimson Text"/>
                <a:sym typeface="Crimson Text"/>
              </a:defRPr>
            </a:lvl3pPr>
            <a:lvl4pPr indent="-228600" lvl="3" marL="1828800" marR="0" rtl="0" algn="l">
              <a:lnSpc>
                <a:spcPct val="90000"/>
              </a:lnSpc>
              <a:spcBef>
                <a:spcPts val="375"/>
              </a:spcBef>
              <a:spcAft>
                <a:spcPts val="0"/>
              </a:spcAft>
              <a:buSzPts val="1400"/>
              <a:buFont typeface="Crimson Text"/>
              <a:buNone/>
              <a:defRPr i="0" sz="1300" u="none" cap="none" strike="noStrike">
                <a:solidFill>
                  <a:srgbClr val="000000"/>
                </a:solidFill>
                <a:latin typeface="Crimson Text"/>
                <a:ea typeface="Crimson Text"/>
                <a:cs typeface="Crimson Text"/>
                <a:sym typeface="Crimson Text"/>
              </a:defRPr>
            </a:lvl4pPr>
            <a:lvl5pPr indent="-228600" lvl="4" marL="2286000" marR="0" rtl="0" algn="l">
              <a:lnSpc>
                <a:spcPct val="90000"/>
              </a:lnSpc>
              <a:spcBef>
                <a:spcPts val="375"/>
              </a:spcBef>
              <a:spcAft>
                <a:spcPts val="0"/>
              </a:spcAft>
              <a:buSzPts val="1400"/>
              <a:buFont typeface="Crimson Text"/>
              <a:buNone/>
              <a:defRPr i="0" sz="1300" u="none" cap="none" strike="noStrike">
                <a:solidFill>
                  <a:srgbClr val="000000"/>
                </a:solidFill>
                <a:latin typeface="Crimson Text"/>
                <a:ea typeface="Crimson Text"/>
                <a:cs typeface="Crimson Text"/>
                <a:sym typeface="Crimson Text"/>
              </a:defRPr>
            </a:lvl5pPr>
            <a:lvl6pPr indent="-342900" lvl="5" marL="2743200" marR="0" rtl="0" algn="l">
              <a:lnSpc>
                <a:spcPct val="90000"/>
              </a:lnSpc>
              <a:spcBef>
                <a:spcPts val="500"/>
              </a:spcBef>
              <a:spcAft>
                <a:spcPts val="0"/>
              </a:spcAft>
              <a:buClr>
                <a:schemeClr val="dk1"/>
              </a:buClr>
              <a:buSzPts val="1800"/>
              <a:buFont typeface="Crimson Text"/>
              <a:buChar char="•"/>
              <a:defRPr i="0" sz="1800" u="none" cap="none" strike="noStrike">
                <a:solidFill>
                  <a:schemeClr val="dk1"/>
                </a:solidFill>
                <a:latin typeface="Crimson Text"/>
                <a:ea typeface="Crimson Text"/>
                <a:cs typeface="Crimson Text"/>
                <a:sym typeface="Crimson Text"/>
              </a:defRPr>
            </a:lvl6pPr>
            <a:lvl7pPr indent="-342900" lvl="6" marL="3200400" marR="0" rtl="0" algn="l">
              <a:lnSpc>
                <a:spcPct val="90000"/>
              </a:lnSpc>
              <a:spcBef>
                <a:spcPts val="500"/>
              </a:spcBef>
              <a:spcAft>
                <a:spcPts val="0"/>
              </a:spcAft>
              <a:buClr>
                <a:schemeClr val="dk1"/>
              </a:buClr>
              <a:buSzPts val="1800"/>
              <a:buFont typeface="Crimson Text"/>
              <a:buChar char="•"/>
              <a:defRPr i="0" sz="1800" u="none" cap="none" strike="noStrike">
                <a:solidFill>
                  <a:schemeClr val="dk1"/>
                </a:solidFill>
                <a:latin typeface="Crimson Text"/>
                <a:ea typeface="Crimson Text"/>
                <a:cs typeface="Crimson Text"/>
                <a:sym typeface="Crimson Text"/>
              </a:defRPr>
            </a:lvl7pPr>
            <a:lvl8pPr indent="-342900" lvl="7" marL="3657600" marR="0" rtl="0" algn="l">
              <a:lnSpc>
                <a:spcPct val="90000"/>
              </a:lnSpc>
              <a:spcBef>
                <a:spcPts val="500"/>
              </a:spcBef>
              <a:spcAft>
                <a:spcPts val="0"/>
              </a:spcAft>
              <a:buClr>
                <a:schemeClr val="dk1"/>
              </a:buClr>
              <a:buSzPts val="1800"/>
              <a:buFont typeface="Crimson Text"/>
              <a:buChar char="•"/>
              <a:defRPr i="0" sz="1800" u="none" cap="none" strike="noStrike">
                <a:solidFill>
                  <a:schemeClr val="dk1"/>
                </a:solidFill>
                <a:latin typeface="Crimson Text"/>
                <a:ea typeface="Crimson Text"/>
                <a:cs typeface="Crimson Text"/>
                <a:sym typeface="Crimson Text"/>
              </a:defRPr>
            </a:lvl8pPr>
            <a:lvl9pPr indent="-342900" lvl="8" marL="4114800" marR="0" rtl="0" algn="l">
              <a:lnSpc>
                <a:spcPct val="90000"/>
              </a:lnSpc>
              <a:spcBef>
                <a:spcPts val="500"/>
              </a:spcBef>
              <a:spcAft>
                <a:spcPts val="0"/>
              </a:spcAft>
              <a:buClr>
                <a:schemeClr val="dk1"/>
              </a:buClr>
              <a:buSzPts val="1800"/>
              <a:buFont typeface="Crimson Text"/>
              <a:buChar char="•"/>
              <a:defRPr i="0" sz="1800" u="none" cap="none" strike="noStrike">
                <a:solidFill>
                  <a:schemeClr val="dk1"/>
                </a:solidFill>
                <a:latin typeface="Crimson Text"/>
                <a:ea typeface="Crimson Text"/>
                <a:cs typeface="Crimson Text"/>
                <a:sym typeface="Crimson Text"/>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doi.org/10.1080/19392397.2022.2154684" TargetMode="External"/><Relationship Id="rId4" Type="http://schemas.openxmlformats.org/officeDocument/2006/relationships/hyperlink" Target="https://journals.pnu.edu.ua/index.php/politics/article/view/4185/4762" TargetMode="External"/><Relationship Id="rId5" Type="http://schemas.openxmlformats.org/officeDocument/2006/relationships/hyperlink" Target="https://www.rand.org/pubs/research_reports/RRA2034-1.html" TargetMode="External"/><Relationship Id="rId6" Type="http://schemas.openxmlformats.org/officeDocument/2006/relationships/hyperlink" Target="https://tropicaline.files.wordpress.com/2011/04/netdelusion.pdf" TargetMode="External"/><Relationship Id="rId7" Type="http://schemas.openxmlformats.org/officeDocument/2006/relationships/hyperlink" Target="https://www.ssoar.info/ssoar/bitstream/handle/document/62534/ssoar-stss-2016-2-taru-Pat" TargetMode="External"/><Relationship Id="rId8" Type="http://schemas.openxmlformats.org/officeDocument/2006/relationships/hyperlink" Target="https://www.researchgate.net/publication/334998206_Civic_Engagement_in_Policy-Making_Processes_in_Estonia_A_Controversial_Success_Stor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ctrTitle"/>
          </p:nvPr>
        </p:nvSpPr>
        <p:spPr>
          <a:xfrm>
            <a:off x="719550" y="1647447"/>
            <a:ext cx="7704900" cy="12963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None/>
            </a:pPr>
            <a:r>
              <a:rPr lang="et-EE"/>
              <a:t>Beyond the Facade:</a:t>
            </a:r>
            <a:endParaRPr/>
          </a:p>
          <a:p>
            <a:pPr indent="0" lvl="0" marL="0" marR="0" rtl="0" algn="l">
              <a:lnSpc>
                <a:spcPct val="100000"/>
              </a:lnSpc>
              <a:spcBef>
                <a:spcPts val="0"/>
              </a:spcBef>
              <a:spcAft>
                <a:spcPts val="0"/>
              </a:spcAft>
              <a:buNone/>
            </a:pPr>
            <a:r>
              <a:rPr lang="et-EE" sz="4400"/>
              <a:t>Decrypting Pseudo Activism</a:t>
            </a:r>
            <a:endParaRPr sz="4400"/>
          </a:p>
        </p:txBody>
      </p:sp>
      <p:sp>
        <p:nvSpPr>
          <p:cNvPr id="102" name="Google Shape;102;p21"/>
          <p:cNvSpPr txBox="1"/>
          <p:nvPr>
            <p:ph idx="1" type="subTitle"/>
          </p:nvPr>
        </p:nvSpPr>
        <p:spPr>
          <a:xfrm>
            <a:off x="938550" y="5342525"/>
            <a:ext cx="2025900" cy="907800"/>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0533"/>
              </a:buClr>
              <a:buSzPts val="3600"/>
              <a:buFont typeface="Merriweather Sans"/>
              <a:buNone/>
            </a:pPr>
            <a:r>
              <a:t/>
            </a:r>
            <a:endParaRPr/>
          </a:p>
          <a:p>
            <a:pPr indent="0" lvl="0" marL="0" marR="0" rtl="0" algn="l">
              <a:lnSpc>
                <a:spcPct val="90000"/>
              </a:lnSpc>
              <a:spcBef>
                <a:spcPts val="750"/>
              </a:spcBef>
              <a:spcAft>
                <a:spcPts val="0"/>
              </a:spcAft>
              <a:buClr>
                <a:srgbClr val="B20533"/>
              </a:buClr>
              <a:buSzPts val="3600"/>
              <a:buFont typeface="Merriweather Sans"/>
              <a:buNone/>
            </a:pPr>
            <a:r>
              <a:rPr lang="et-EE"/>
              <a:t>15.05.2023</a:t>
            </a:r>
            <a:endParaRPr i="0" sz="3600" u="none" cap="none" strike="noStrike">
              <a:solidFill>
                <a:srgbClr val="000000"/>
              </a:solidFill>
            </a:endParaRPr>
          </a:p>
        </p:txBody>
      </p:sp>
      <p:sp>
        <p:nvSpPr>
          <p:cNvPr id="103" name="Google Shape;103;p21"/>
          <p:cNvSpPr txBox="1"/>
          <p:nvPr/>
        </p:nvSpPr>
        <p:spPr>
          <a:xfrm>
            <a:off x="767100" y="3455225"/>
            <a:ext cx="6831900" cy="111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t-EE" sz="2200">
                <a:latin typeface="Crimson Text"/>
                <a:ea typeface="Crimson Text"/>
                <a:cs typeface="Crimson Text"/>
                <a:sym typeface="Crimson Text"/>
              </a:rPr>
              <a:t>Group 1 : Angelina, Nikita, Hanna, Arina, Anna</a:t>
            </a:r>
            <a:endParaRPr sz="2200">
              <a:latin typeface="Crimson Text"/>
              <a:ea typeface="Crimson Text"/>
              <a:cs typeface="Crimson Text"/>
              <a:sym typeface="Crimson Text"/>
            </a:endParaRPr>
          </a:p>
          <a:p>
            <a:pPr indent="0" lvl="0" marL="0" rtl="0" algn="l">
              <a:spcBef>
                <a:spcPts val="0"/>
              </a:spcBef>
              <a:spcAft>
                <a:spcPts val="0"/>
              </a:spcAft>
              <a:buNone/>
            </a:pPr>
            <a:r>
              <a:t/>
            </a:r>
            <a:endParaRPr sz="2200">
              <a:latin typeface="Crimson Text"/>
              <a:ea typeface="Crimson Text"/>
              <a:cs typeface="Crimson Text"/>
              <a:sym typeface="Crimson Text"/>
            </a:endParaRPr>
          </a:p>
          <a:p>
            <a:pPr indent="0" lvl="0" marL="0" rtl="0" algn="l">
              <a:spcBef>
                <a:spcPts val="0"/>
              </a:spcBef>
              <a:spcAft>
                <a:spcPts val="0"/>
              </a:spcAft>
              <a:buNone/>
            </a:pPr>
            <a:r>
              <a:rPr lang="et-EE" sz="2200">
                <a:latin typeface="Crimson Text"/>
                <a:ea typeface="Crimson Text"/>
                <a:cs typeface="Crimson Text"/>
                <a:sym typeface="Crimson Text"/>
              </a:rPr>
              <a:t>Group 2 : Aurelius, Fatemeh, Geilyn, Liis, Maria, Terje</a:t>
            </a:r>
            <a:endParaRPr sz="2200">
              <a:latin typeface="Crimson Text"/>
              <a:ea typeface="Crimson Text"/>
              <a:cs typeface="Crimson Text"/>
              <a:sym typeface="Crimson Tex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0"/>
          <p:cNvSpPr/>
          <p:nvPr/>
        </p:nvSpPr>
        <p:spPr>
          <a:xfrm>
            <a:off x="6097450" y="813000"/>
            <a:ext cx="1724400" cy="911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rimson Text"/>
              <a:ea typeface="Crimson Text"/>
              <a:cs typeface="Crimson Text"/>
              <a:sym typeface="Crimson Text"/>
            </a:endParaRPr>
          </a:p>
        </p:txBody>
      </p:sp>
      <p:sp>
        <p:nvSpPr>
          <p:cNvPr id="176" name="Google Shape;176;p30"/>
          <p:cNvSpPr txBox="1"/>
          <p:nvPr/>
        </p:nvSpPr>
        <p:spPr>
          <a:xfrm>
            <a:off x="511400" y="629425"/>
            <a:ext cx="2740500" cy="66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t-EE" sz="2600">
                <a:solidFill>
                  <a:schemeClr val="accent1"/>
                </a:solidFill>
                <a:latin typeface="Crimson Text"/>
                <a:ea typeface="Crimson Text"/>
                <a:cs typeface="Crimson Text"/>
                <a:sym typeface="Crimson Text"/>
              </a:rPr>
              <a:t>References:</a:t>
            </a:r>
            <a:endParaRPr b="1" sz="2600">
              <a:solidFill>
                <a:schemeClr val="accent1"/>
              </a:solidFill>
              <a:latin typeface="Crimson Text"/>
              <a:ea typeface="Crimson Text"/>
              <a:cs typeface="Crimson Text"/>
              <a:sym typeface="Crimson Text"/>
            </a:endParaRPr>
          </a:p>
        </p:txBody>
      </p:sp>
      <p:sp>
        <p:nvSpPr>
          <p:cNvPr id="177" name="Google Shape;177;p30"/>
          <p:cNvSpPr txBox="1"/>
          <p:nvPr/>
        </p:nvSpPr>
        <p:spPr>
          <a:xfrm>
            <a:off x="498275" y="1271950"/>
            <a:ext cx="8247900" cy="4478100"/>
          </a:xfrm>
          <a:prstGeom prst="rect">
            <a:avLst/>
          </a:prstGeom>
          <a:noFill/>
          <a:ln>
            <a:noFill/>
          </a:ln>
        </p:spPr>
        <p:txBody>
          <a:bodyPr anchorCtr="0" anchor="t" bIns="91425" lIns="91425" spcFirstLastPara="1" rIns="91425" wrap="square" tIns="91425">
            <a:noAutofit/>
          </a:bodyPr>
          <a:lstStyle/>
          <a:p>
            <a:pPr indent="-183600" lvl="0" marL="183600" rtl="0" algn="l">
              <a:lnSpc>
                <a:spcPct val="150000"/>
              </a:lnSpc>
              <a:spcBef>
                <a:spcPts val="0"/>
              </a:spcBef>
              <a:spcAft>
                <a:spcPts val="0"/>
              </a:spcAft>
              <a:buNone/>
            </a:pPr>
            <a:r>
              <a:rPr lang="et-EE" sz="1200">
                <a:latin typeface="Crimson Text"/>
                <a:ea typeface="Crimson Text"/>
                <a:cs typeface="Crimson Text"/>
                <a:sym typeface="Crimson Text"/>
              </a:rPr>
              <a:t>Parkinson, C., &amp; Herring, L. (2023). Vegan celebrity activism: an analysis of the critical reception of Joaquin Phoenix’s awards speech activism. Celebrity Studies, 14(4), 584-601. </a:t>
            </a:r>
            <a:r>
              <a:rPr lang="et-EE" sz="1200" u="sng">
                <a:solidFill>
                  <a:schemeClr val="accent2"/>
                </a:solidFill>
                <a:latin typeface="Crimson Text"/>
                <a:ea typeface="Crimson Text"/>
                <a:cs typeface="Crimson Text"/>
                <a:sym typeface="Crimson Text"/>
                <a:hlinkClick r:id="rId3">
                  <a:extLst>
                    <a:ext uri="{A12FA001-AC4F-418D-AE19-62706E023703}">
                      <ahyp:hlinkClr val="tx"/>
                    </a:ext>
                  </a:extLst>
                </a:hlinkClick>
              </a:rPr>
              <a:t>https://doi.org/10.1080/19392397.2022.2154684</a:t>
            </a:r>
            <a:r>
              <a:rPr lang="et-EE" sz="1200">
                <a:latin typeface="Crimson Text"/>
                <a:ea typeface="Crimson Text"/>
                <a:cs typeface="Crimson Text"/>
                <a:sym typeface="Crimson Text"/>
              </a:rPr>
              <a:t>  </a:t>
            </a:r>
            <a:endParaRPr sz="1200">
              <a:latin typeface="Crimson Text"/>
              <a:ea typeface="Crimson Text"/>
              <a:cs typeface="Crimson Text"/>
              <a:sym typeface="Crimson Text"/>
            </a:endParaRPr>
          </a:p>
          <a:p>
            <a:pPr indent="-183600" lvl="0" marL="183600" rtl="0" algn="l">
              <a:lnSpc>
                <a:spcPct val="150000"/>
              </a:lnSpc>
              <a:spcBef>
                <a:spcPts val="0"/>
              </a:spcBef>
              <a:spcAft>
                <a:spcPts val="0"/>
              </a:spcAft>
              <a:buNone/>
            </a:pPr>
            <a:r>
              <a:rPr lang="et-EE" sz="1200">
                <a:latin typeface="Crimson Text"/>
                <a:ea typeface="Crimson Text"/>
                <a:cs typeface="Crimson Text"/>
                <a:sym typeface="Crimson Text"/>
              </a:rPr>
              <a:t>[Holubiak N.] Голуб'як, Н. (2017). Он-лайн технології громадянської участі: позитиви та негативи електронної демократії. Retrieved from </a:t>
            </a:r>
            <a:r>
              <a:rPr lang="et-EE" sz="1200" u="sng">
                <a:solidFill>
                  <a:schemeClr val="accent2"/>
                </a:solidFill>
                <a:latin typeface="Crimson Text"/>
                <a:ea typeface="Crimson Text"/>
                <a:cs typeface="Crimson Text"/>
                <a:sym typeface="Crimson Text"/>
                <a:hlinkClick r:id="rId4">
                  <a:extLst>
                    <a:ext uri="{A12FA001-AC4F-418D-AE19-62706E023703}">
                      <ahyp:hlinkClr val="tx"/>
                    </a:ext>
                  </a:extLst>
                </a:hlinkClick>
              </a:rPr>
              <a:t>https://journals.pnu.edu.ua/index.php/politics/article/view/4185/4762</a:t>
            </a:r>
            <a:r>
              <a:rPr lang="et-EE" sz="1200">
                <a:solidFill>
                  <a:schemeClr val="accent2"/>
                </a:solidFill>
                <a:latin typeface="Crimson Text"/>
                <a:ea typeface="Crimson Text"/>
                <a:cs typeface="Crimson Text"/>
                <a:sym typeface="Crimson Text"/>
              </a:rPr>
              <a:t> </a:t>
            </a:r>
            <a:r>
              <a:rPr lang="et-EE" sz="1200">
                <a:latin typeface="Crimson Text"/>
                <a:ea typeface="Crimson Text"/>
                <a:cs typeface="Crimson Text"/>
                <a:sym typeface="Crimson Text"/>
              </a:rPr>
              <a:t> </a:t>
            </a:r>
            <a:endParaRPr sz="1200">
              <a:latin typeface="Crimson Text"/>
              <a:ea typeface="Crimson Text"/>
              <a:cs typeface="Crimson Text"/>
              <a:sym typeface="Crimson Text"/>
            </a:endParaRPr>
          </a:p>
          <a:p>
            <a:pPr indent="-183600" lvl="0" marL="183600" rtl="0" algn="l">
              <a:lnSpc>
                <a:spcPct val="150000"/>
              </a:lnSpc>
              <a:spcBef>
                <a:spcPts val="0"/>
              </a:spcBef>
              <a:spcAft>
                <a:spcPts val="0"/>
              </a:spcAft>
              <a:buNone/>
            </a:pPr>
            <a:r>
              <a:rPr lang="et-EE" sz="1200">
                <a:latin typeface="Crimson Text"/>
                <a:ea typeface="Crimson Text"/>
                <a:cs typeface="Crimson Text"/>
                <a:sym typeface="Crimson Text"/>
              </a:rPr>
              <a:t>Kepe, M., &amp; Demus, A. (2023). Resisting Russia: Insights into Ukraine's civilian-based actions during the first four months of the war in 2022. Retrieved from </a:t>
            </a:r>
            <a:r>
              <a:rPr lang="et-EE" sz="1200" u="sng">
                <a:solidFill>
                  <a:schemeClr val="accent2"/>
                </a:solidFill>
                <a:latin typeface="Crimson Text"/>
                <a:ea typeface="Crimson Text"/>
                <a:cs typeface="Crimson Text"/>
                <a:sym typeface="Crimson Text"/>
                <a:hlinkClick r:id="rId5">
                  <a:extLst>
                    <a:ext uri="{A12FA001-AC4F-418D-AE19-62706E023703}">
                      <ahyp:hlinkClr val="tx"/>
                    </a:ext>
                  </a:extLst>
                </a:hlinkClick>
              </a:rPr>
              <a:t>https://www.rand.org/pubs/research_reports/RRA2034-1.html</a:t>
            </a:r>
            <a:r>
              <a:rPr lang="et-EE" sz="1200">
                <a:solidFill>
                  <a:schemeClr val="accent2"/>
                </a:solidFill>
                <a:latin typeface="Crimson Text"/>
                <a:ea typeface="Crimson Text"/>
                <a:cs typeface="Crimson Text"/>
                <a:sym typeface="Crimson Text"/>
              </a:rPr>
              <a:t> </a:t>
            </a:r>
            <a:endParaRPr sz="1200">
              <a:solidFill>
                <a:schemeClr val="accent2"/>
              </a:solidFill>
              <a:latin typeface="Crimson Text"/>
              <a:ea typeface="Crimson Text"/>
              <a:cs typeface="Crimson Text"/>
              <a:sym typeface="Crimson Text"/>
            </a:endParaRPr>
          </a:p>
          <a:p>
            <a:pPr indent="-183600" lvl="0" marL="183600" rtl="0" algn="l">
              <a:lnSpc>
                <a:spcPct val="150000"/>
              </a:lnSpc>
              <a:spcBef>
                <a:spcPts val="0"/>
              </a:spcBef>
              <a:spcAft>
                <a:spcPts val="0"/>
              </a:spcAft>
              <a:buNone/>
            </a:pPr>
            <a:r>
              <a:rPr lang="et-EE" sz="1200">
                <a:latin typeface="Crimson Text"/>
                <a:ea typeface="Crimson Text"/>
                <a:cs typeface="Crimson Text"/>
                <a:sym typeface="Crimson Text"/>
              </a:rPr>
              <a:t>Morozov, E. (2011). The net delusion: How not to liberate the world. New York: Penguin. Retrieved from </a:t>
            </a:r>
            <a:r>
              <a:rPr lang="et-EE" sz="1200" u="sng">
                <a:solidFill>
                  <a:schemeClr val="accent2"/>
                </a:solidFill>
                <a:latin typeface="Crimson Text"/>
                <a:ea typeface="Crimson Text"/>
                <a:cs typeface="Crimson Text"/>
                <a:sym typeface="Crimson Text"/>
                <a:hlinkClick r:id="rId6">
                  <a:extLst>
                    <a:ext uri="{A12FA001-AC4F-418D-AE19-62706E023703}">
                      <ahyp:hlinkClr val="tx"/>
                    </a:ext>
                  </a:extLst>
                </a:hlinkClick>
              </a:rPr>
              <a:t>https://tropicaline.files.wordpress.com/2011/04/netdelusion.pdf</a:t>
            </a:r>
            <a:r>
              <a:rPr lang="et-EE" sz="1200">
                <a:solidFill>
                  <a:schemeClr val="accent2"/>
                </a:solidFill>
                <a:latin typeface="Crimson Text"/>
                <a:ea typeface="Crimson Text"/>
                <a:cs typeface="Crimson Text"/>
                <a:sym typeface="Crimson Text"/>
              </a:rPr>
              <a:t> </a:t>
            </a:r>
            <a:endParaRPr sz="1200">
              <a:solidFill>
                <a:schemeClr val="accent2"/>
              </a:solidFill>
              <a:latin typeface="Crimson Text"/>
              <a:ea typeface="Crimson Text"/>
              <a:cs typeface="Crimson Text"/>
              <a:sym typeface="Crimson Text"/>
            </a:endParaRPr>
          </a:p>
          <a:p>
            <a:pPr indent="-183600" lvl="0" marL="183600" rtl="0" algn="l">
              <a:lnSpc>
                <a:spcPct val="150000"/>
              </a:lnSpc>
              <a:spcBef>
                <a:spcPts val="0"/>
              </a:spcBef>
              <a:spcAft>
                <a:spcPts val="0"/>
              </a:spcAft>
              <a:buNone/>
            </a:pPr>
            <a:r>
              <a:rPr lang="et-EE" sz="1200">
                <a:latin typeface="Crimson Text"/>
                <a:ea typeface="Crimson Text"/>
                <a:cs typeface="Crimson Text"/>
                <a:sym typeface="Crimson Text"/>
              </a:rPr>
              <a:t>Taru, M. (2016). Patterns and types of youth activism in two contrasting locations in Estonia. Studies of Transition States and Societies, 8(3). Retrieved from </a:t>
            </a:r>
            <a:r>
              <a:rPr lang="et-EE" sz="1200" u="sng">
                <a:solidFill>
                  <a:schemeClr val="accent2"/>
                </a:solidFill>
                <a:latin typeface="Crimson Text"/>
                <a:ea typeface="Crimson Text"/>
                <a:cs typeface="Crimson Text"/>
                <a:sym typeface="Crimson Text"/>
                <a:hlinkClick r:id="rId7">
                  <a:extLst>
                    <a:ext uri="{A12FA001-AC4F-418D-AE19-62706E023703}">
                      <ahyp:hlinkClr val="tx"/>
                    </a:ext>
                  </a:extLst>
                </a:hlinkClick>
              </a:rPr>
              <a:t>https://www.ssoar.info/ssoar/bitstream/handle/document/62534/ssoar-stss-2016-2-taru-Pat terns_and_types_of_youth.pdf?sequence=1&amp;isAllowed=y&amp;lnkname=ssoar-stss-2016-2-taru-Patterns_and_types_of_youth.pdf </a:t>
            </a:r>
            <a:r>
              <a:rPr lang="et-EE" sz="1200">
                <a:latin typeface="Crimson Text"/>
                <a:ea typeface="Crimson Text"/>
                <a:cs typeface="Crimson Text"/>
                <a:sym typeface="Crimson Text"/>
              </a:rPr>
              <a:t> </a:t>
            </a:r>
            <a:endParaRPr sz="1200">
              <a:latin typeface="Crimson Text"/>
              <a:ea typeface="Crimson Text"/>
              <a:cs typeface="Crimson Text"/>
              <a:sym typeface="Crimson Text"/>
            </a:endParaRPr>
          </a:p>
          <a:p>
            <a:pPr indent="-183600" lvl="0" marL="183600" rtl="0" algn="l">
              <a:lnSpc>
                <a:spcPct val="150000"/>
              </a:lnSpc>
              <a:spcBef>
                <a:spcPts val="0"/>
              </a:spcBef>
              <a:spcAft>
                <a:spcPts val="0"/>
              </a:spcAft>
              <a:buNone/>
            </a:pPr>
            <a:r>
              <a:rPr lang="et-EE" sz="1200">
                <a:latin typeface="Crimson Text"/>
                <a:ea typeface="Crimson Text"/>
                <a:cs typeface="Crimson Text"/>
                <a:sym typeface="Crimson Text"/>
              </a:rPr>
              <a:t>Saarts, T., &amp; Jakobson, M. (2016). Civic engagement in policy-making processes in Estonia: A controversial success story. Der Donauraum. Retrieved from </a:t>
            </a:r>
            <a:r>
              <a:rPr lang="et-EE" sz="1200" u="sng">
                <a:solidFill>
                  <a:schemeClr val="accent2"/>
                </a:solidFill>
                <a:latin typeface="Crimson Text"/>
                <a:ea typeface="Crimson Text"/>
                <a:cs typeface="Crimson Text"/>
                <a:sym typeface="Crimson Text"/>
                <a:hlinkClick r:id="rId8">
                  <a:extLst>
                    <a:ext uri="{A12FA001-AC4F-418D-AE19-62706E023703}">
                      <ahyp:hlinkClr val="tx"/>
                    </a:ext>
                  </a:extLst>
                </a:hlinkClick>
              </a:rPr>
              <a:t>https://www.researchgate.net/publication/334998206_Civic_Engagement_in_Policy-Making_Processes_in_Estonia_A_Controversial_Success_Story</a:t>
            </a:r>
            <a:r>
              <a:rPr lang="et-EE" sz="1200">
                <a:solidFill>
                  <a:schemeClr val="accent2"/>
                </a:solidFill>
                <a:latin typeface="Crimson Text"/>
                <a:ea typeface="Crimson Text"/>
                <a:cs typeface="Crimson Text"/>
                <a:sym typeface="Crimson Text"/>
              </a:rPr>
              <a:t> </a:t>
            </a:r>
            <a:endParaRPr sz="1200">
              <a:solidFill>
                <a:schemeClr val="accent2"/>
              </a:solidFill>
              <a:latin typeface="Crimson Text"/>
              <a:ea typeface="Crimson Text"/>
              <a:cs typeface="Crimson Text"/>
              <a:sym typeface="Crimson Text"/>
            </a:endParaRPr>
          </a:p>
          <a:p>
            <a:pPr indent="-183600" lvl="0" marL="183600" rtl="0" algn="l">
              <a:spcBef>
                <a:spcPts val="0"/>
              </a:spcBef>
              <a:spcAft>
                <a:spcPts val="0"/>
              </a:spcAft>
              <a:buNone/>
            </a:pPr>
            <a:r>
              <a:t/>
            </a:r>
            <a:endParaRPr sz="1000">
              <a:latin typeface="Crimson Text"/>
              <a:ea typeface="Crimson Text"/>
              <a:cs typeface="Crimson Text"/>
              <a:sym typeface="Crimson Tex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1"/>
          <p:cNvSpPr txBox="1"/>
          <p:nvPr>
            <p:ph type="title"/>
          </p:nvPr>
        </p:nvSpPr>
        <p:spPr>
          <a:xfrm>
            <a:off x="460350" y="2859900"/>
            <a:ext cx="8223300" cy="113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t-EE"/>
              <a:t>Thank you for listening!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781850" y="220798"/>
            <a:ext cx="7667100" cy="681000"/>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None/>
            </a:pPr>
            <a:r>
              <a:rPr b="1" i="0" lang="et-EE" sz="2800">
                <a:solidFill>
                  <a:schemeClr val="accent1"/>
                </a:solidFill>
              </a:rPr>
              <a:t>Background and Problem Statement</a:t>
            </a:r>
            <a:endParaRPr b="1" i="0" sz="2800">
              <a:solidFill>
                <a:schemeClr val="accent1"/>
              </a:solidFill>
            </a:endParaRPr>
          </a:p>
        </p:txBody>
      </p:sp>
      <p:sp>
        <p:nvSpPr>
          <p:cNvPr id="109" name="Google Shape;109;p22"/>
          <p:cNvSpPr txBox="1"/>
          <p:nvPr/>
        </p:nvSpPr>
        <p:spPr>
          <a:xfrm>
            <a:off x="559050" y="4141625"/>
            <a:ext cx="7992600" cy="25725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Font typeface="Times New Roman"/>
              <a:buChar char="●"/>
            </a:pPr>
            <a:r>
              <a:rPr lang="et-EE" sz="1800">
                <a:latin typeface="Times New Roman"/>
                <a:ea typeface="Times New Roman"/>
                <a:cs typeface="Times New Roman"/>
                <a:sym typeface="Times New Roman"/>
              </a:rPr>
              <a:t>The second group of the "Beyond the Facade” project investigates the distinction between genuine and performative activism in the context of the Russian-Ukrainian war. It scrutinizes how certain activist efforts, while outwardly supportive, may actually lack substantial impact, serving more as symbolic gestures rather than effecting real change.</a:t>
            </a:r>
            <a:endParaRPr i="1" sz="1800">
              <a:latin typeface="Times New Roman"/>
              <a:ea typeface="Times New Roman"/>
              <a:cs typeface="Times New Roman"/>
              <a:sym typeface="Times New Roman"/>
            </a:endParaRPr>
          </a:p>
          <a:p>
            <a:pPr indent="0" lvl="0" marL="0" rtl="0" algn="l">
              <a:spcBef>
                <a:spcPts val="0"/>
              </a:spcBef>
              <a:spcAft>
                <a:spcPts val="0"/>
              </a:spcAft>
              <a:buNone/>
            </a:pPr>
            <a:r>
              <a:t/>
            </a:r>
            <a:endParaRPr i="1" sz="1800">
              <a:latin typeface="Crimson Text"/>
              <a:ea typeface="Crimson Text"/>
              <a:cs typeface="Crimson Text"/>
              <a:sym typeface="Crimson Text"/>
            </a:endParaRPr>
          </a:p>
          <a:p>
            <a:pPr indent="0" lvl="0" marL="0" rtl="0" algn="l">
              <a:spcBef>
                <a:spcPts val="0"/>
              </a:spcBef>
              <a:spcAft>
                <a:spcPts val="0"/>
              </a:spcAft>
              <a:buNone/>
            </a:pPr>
            <a:r>
              <a:t/>
            </a:r>
            <a:endParaRPr sz="1800">
              <a:latin typeface="Crimson Text"/>
              <a:ea typeface="Crimson Text"/>
              <a:cs typeface="Crimson Text"/>
              <a:sym typeface="Crimson Text"/>
            </a:endParaRPr>
          </a:p>
          <a:p>
            <a:pPr indent="0" lvl="0" marL="0" rtl="0" algn="l">
              <a:spcBef>
                <a:spcPts val="0"/>
              </a:spcBef>
              <a:spcAft>
                <a:spcPts val="0"/>
              </a:spcAft>
              <a:buNone/>
            </a:pPr>
            <a:r>
              <a:t/>
            </a:r>
            <a:endParaRPr sz="1800">
              <a:latin typeface="Crimson Text"/>
              <a:ea typeface="Crimson Text"/>
              <a:cs typeface="Crimson Text"/>
              <a:sym typeface="Crimson Text"/>
            </a:endParaRPr>
          </a:p>
        </p:txBody>
      </p:sp>
      <p:sp>
        <p:nvSpPr>
          <p:cNvPr id="110" name="Google Shape;110;p22"/>
          <p:cNvSpPr txBox="1"/>
          <p:nvPr/>
        </p:nvSpPr>
        <p:spPr>
          <a:xfrm>
            <a:off x="559050" y="1044063"/>
            <a:ext cx="81885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t-EE" sz="1800">
                <a:latin typeface="Times New Roman"/>
                <a:ea typeface="Times New Roman"/>
                <a:cs typeface="Times New Roman"/>
                <a:sym typeface="Times New Roman"/>
              </a:rPr>
              <a:t>In an era characterised by heightened social consciousness and advocacy, the phenomenon of pseudo-activism emerges as a pertinent topic for exploration. Our project, "Beyond the Facade," aims to dissect this phenomenon through performance art and analysis, fostering dialogue and insight into the complexities of modern activism.</a:t>
            </a:r>
            <a:endParaRPr sz="1800">
              <a:latin typeface="Times New Roman"/>
              <a:ea typeface="Times New Roman"/>
              <a:cs typeface="Times New Roman"/>
              <a:sym typeface="Times New Roman"/>
            </a:endParaRPr>
          </a:p>
          <a:p>
            <a:pPr indent="0" lvl="0" marL="0" rtl="0" algn="l">
              <a:spcBef>
                <a:spcPts val="0"/>
              </a:spcBef>
              <a:spcAft>
                <a:spcPts val="0"/>
              </a:spcAft>
              <a:buNone/>
            </a:pPr>
            <a:r>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t-EE" sz="1800">
                <a:latin typeface="Times New Roman"/>
                <a:ea typeface="Times New Roman"/>
                <a:cs typeface="Times New Roman"/>
                <a:sym typeface="Times New Roman"/>
              </a:rPr>
              <a:t>Our exploration led us to the realisation that the issues of high prices and increasing taxes are pervasive concerns that affect individuals across diverse socioeconomic backgrounds, making them highly relevant and pressing topics of discussion in contemporary society.</a:t>
            </a:r>
            <a:endParaRPr sz="18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nvSpPr>
        <p:spPr>
          <a:xfrm>
            <a:off x="321275" y="546200"/>
            <a:ext cx="4871400" cy="843900"/>
          </a:xfrm>
          <a:prstGeom prst="rect">
            <a:avLst/>
          </a:prstGeom>
          <a:noFill/>
          <a:ln>
            <a:noFill/>
          </a:ln>
        </p:spPr>
        <p:txBody>
          <a:bodyPr anchorCtr="0" anchor="t" bIns="45700" lIns="91425" spcFirstLastPara="1" rIns="91425" wrap="square" tIns="45700">
            <a:noAutofit/>
          </a:bodyPr>
          <a:lstStyle/>
          <a:p>
            <a:pPr indent="0" lvl="0" marL="457200" marR="0" rtl="0" algn="l">
              <a:lnSpc>
                <a:spcPct val="90000"/>
              </a:lnSpc>
              <a:spcBef>
                <a:spcPts val="0"/>
              </a:spcBef>
              <a:spcAft>
                <a:spcPts val="0"/>
              </a:spcAft>
              <a:buNone/>
            </a:pPr>
            <a:r>
              <a:rPr b="1" lang="et-EE" sz="2800">
                <a:solidFill>
                  <a:schemeClr val="accent1"/>
                </a:solidFill>
                <a:latin typeface="Crimson Text"/>
                <a:ea typeface="Crimson Text"/>
                <a:cs typeface="Crimson Text"/>
                <a:sym typeface="Crimson Text"/>
              </a:rPr>
              <a:t>Goals of the study</a:t>
            </a:r>
            <a:endParaRPr b="1" sz="2800">
              <a:solidFill>
                <a:schemeClr val="accent1"/>
              </a:solidFill>
              <a:latin typeface="Crimson Text"/>
              <a:ea typeface="Crimson Text"/>
              <a:cs typeface="Crimson Text"/>
              <a:sym typeface="Crimson Text"/>
            </a:endParaRPr>
          </a:p>
        </p:txBody>
      </p:sp>
      <p:sp>
        <p:nvSpPr>
          <p:cNvPr id="116" name="Google Shape;116;p23"/>
          <p:cNvSpPr txBox="1"/>
          <p:nvPr/>
        </p:nvSpPr>
        <p:spPr>
          <a:xfrm>
            <a:off x="494975" y="1465650"/>
            <a:ext cx="7592700" cy="4108800"/>
          </a:xfrm>
          <a:prstGeom prst="rect">
            <a:avLst/>
          </a:prstGeom>
          <a:noFill/>
          <a:ln>
            <a:noFill/>
          </a:ln>
        </p:spPr>
        <p:txBody>
          <a:bodyPr anchorCtr="0" anchor="t" bIns="91425" lIns="91425" spcFirstLastPara="1" rIns="91425" wrap="square" tIns="91425">
            <a:noAutofit/>
          </a:bodyPr>
          <a:lstStyle/>
          <a:p>
            <a:pPr indent="-38100" lvl="1" marL="0" rtl="0" algn="just">
              <a:lnSpc>
                <a:spcPct val="115000"/>
              </a:lnSpc>
              <a:spcBef>
                <a:spcPts val="0"/>
              </a:spcBef>
              <a:spcAft>
                <a:spcPts val="0"/>
              </a:spcAft>
              <a:buSzPts val="1800"/>
              <a:buFont typeface="Crimson Text"/>
              <a:buChar char="-"/>
            </a:pPr>
            <a:r>
              <a:rPr lang="et-EE" sz="1800">
                <a:latin typeface="Crimson Text"/>
                <a:ea typeface="Crimson Text"/>
                <a:cs typeface="Crimson Text"/>
                <a:sym typeface="Crimson Text"/>
              </a:rPr>
              <a:t>Decrypt pseudo activism's mechanisms and impact, with  focus on fostering informed and responsible activism</a:t>
            </a:r>
            <a:endParaRPr sz="1800">
              <a:latin typeface="Crimson Text"/>
              <a:ea typeface="Crimson Text"/>
              <a:cs typeface="Crimson Text"/>
              <a:sym typeface="Crimson Text"/>
            </a:endParaRPr>
          </a:p>
          <a:p>
            <a:pPr indent="0" lvl="0" marL="914400" rtl="0" algn="just">
              <a:lnSpc>
                <a:spcPct val="115000"/>
              </a:lnSpc>
              <a:spcBef>
                <a:spcPts val="0"/>
              </a:spcBef>
              <a:spcAft>
                <a:spcPts val="0"/>
              </a:spcAft>
              <a:buNone/>
            </a:pPr>
            <a:r>
              <a:t/>
            </a:r>
            <a:endParaRPr sz="1800">
              <a:latin typeface="Crimson Text"/>
              <a:ea typeface="Crimson Text"/>
              <a:cs typeface="Crimson Text"/>
              <a:sym typeface="Crimson Text"/>
            </a:endParaRPr>
          </a:p>
          <a:p>
            <a:pPr indent="-38100" lvl="1" marL="0" rtl="0" algn="just">
              <a:lnSpc>
                <a:spcPct val="115000"/>
              </a:lnSpc>
              <a:spcBef>
                <a:spcPts val="0"/>
              </a:spcBef>
              <a:spcAft>
                <a:spcPts val="0"/>
              </a:spcAft>
              <a:buSzPts val="1800"/>
              <a:buFont typeface="Crimson Text"/>
              <a:buChar char="-"/>
            </a:pPr>
            <a:r>
              <a:rPr lang="et-EE" sz="1800">
                <a:latin typeface="Crimson Text"/>
                <a:ea typeface="Crimson Text"/>
                <a:cs typeface="Crimson Text"/>
                <a:sym typeface="Crimson Text"/>
              </a:rPr>
              <a:t>To reveal the concept of pseudo-activism by studying special literature, including media content. </a:t>
            </a:r>
            <a:endParaRPr sz="1800">
              <a:latin typeface="Crimson Text"/>
              <a:ea typeface="Crimson Text"/>
              <a:cs typeface="Crimson Text"/>
              <a:sym typeface="Crimson Text"/>
            </a:endParaRPr>
          </a:p>
          <a:p>
            <a:pPr indent="76200" lvl="0" marL="0" rtl="0" algn="just">
              <a:lnSpc>
                <a:spcPct val="115000"/>
              </a:lnSpc>
              <a:spcBef>
                <a:spcPts val="0"/>
              </a:spcBef>
              <a:spcAft>
                <a:spcPts val="0"/>
              </a:spcAft>
              <a:buNone/>
            </a:pPr>
            <a:r>
              <a:t/>
            </a:r>
            <a:endParaRPr sz="1800">
              <a:latin typeface="Crimson Text"/>
              <a:ea typeface="Crimson Text"/>
              <a:cs typeface="Crimson Text"/>
              <a:sym typeface="Crimson Text"/>
            </a:endParaRPr>
          </a:p>
          <a:p>
            <a:pPr indent="-38100" lvl="1" marL="0" rtl="0" algn="just">
              <a:lnSpc>
                <a:spcPct val="115000"/>
              </a:lnSpc>
              <a:spcBef>
                <a:spcPts val="0"/>
              </a:spcBef>
              <a:spcAft>
                <a:spcPts val="0"/>
              </a:spcAft>
              <a:buSzPts val="1800"/>
              <a:buFont typeface="Crimson Text"/>
              <a:buChar char="-"/>
            </a:pPr>
            <a:r>
              <a:rPr lang="et-EE" sz="1800">
                <a:latin typeface="Crimson Text"/>
                <a:ea typeface="Crimson Text"/>
                <a:cs typeface="Crimson Text"/>
                <a:sym typeface="Crimson Text"/>
              </a:rPr>
              <a:t>Investigate how do audience members perceive the authenticity of pseudo-activist behaviors portrayed in the performance.</a:t>
            </a:r>
            <a:endParaRPr sz="1800">
              <a:latin typeface="Crimson Text"/>
              <a:ea typeface="Crimson Text"/>
              <a:cs typeface="Crimson Text"/>
              <a:sym typeface="Crimson Text"/>
            </a:endParaRPr>
          </a:p>
          <a:p>
            <a:pPr indent="76200" lvl="0" marL="0" rtl="0" algn="just">
              <a:lnSpc>
                <a:spcPct val="115000"/>
              </a:lnSpc>
              <a:spcBef>
                <a:spcPts val="0"/>
              </a:spcBef>
              <a:spcAft>
                <a:spcPts val="0"/>
              </a:spcAft>
              <a:buNone/>
            </a:pPr>
            <a:r>
              <a:t/>
            </a:r>
            <a:endParaRPr sz="1800">
              <a:latin typeface="Crimson Text"/>
              <a:ea typeface="Crimson Text"/>
              <a:cs typeface="Crimson Text"/>
              <a:sym typeface="Crimson Text"/>
            </a:endParaRPr>
          </a:p>
          <a:p>
            <a:pPr indent="-38100" lvl="1" marL="0" rtl="0" algn="just">
              <a:lnSpc>
                <a:spcPct val="115000"/>
              </a:lnSpc>
              <a:spcBef>
                <a:spcPts val="0"/>
              </a:spcBef>
              <a:spcAft>
                <a:spcPts val="0"/>
              </a:spcAft>
              <a:buSzPts val="1800"/>
              <a:buFont typeface="Crimson Text"/>
              <a:buChar char="-"/>
            </a:pPr>
            <a:r>
              <a:rPr lang="et-EE" sz="1800">
                <a:latin typeface="Crimson Text"/>
                <a:ea typeface="Crimson Text"/>
                <a:cs typeface="Crimson Text"/>
                <a:sym typeface="Crimson Text"/>
              </a:rPr>
              <a:t>Find out if exposure to the performance influence audience members' intentions to engage in activism or other forms of social action.</a:t>
            </a:r>
            <a:endParaRPr sz="1800">
              <a:latin typeface="Crimson Text"/>
              <a:ea typeface="Crimson Text"/>
              <a:cs typeface="Crimson Text"/>
              <a:sym typeface="Crimson Tex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nvSpPr>
        <p:spPr>
          <a:xfrm>
            <a:off x="260750" y="546200"/>
            <a:ext cx="7353000" cy="843900"/>
          </a:xfrm>
          <a:prstGeom prst="rect">
            <a:avLst/>
          </a:prstGeom>
          <a:noFill/>
          <a:ln>
            <a:noFill/>
          </a:ln>
        </p:spPr>
        <p:txBody>
          <a:bodyPr anchorCtr="0" anchor="t" bIns="45700" lIns="91425" spcFirstLastPara="1" rIns="91425" wrap="square" tIns="45700">
            <a:noAutofit/>
          </a:bodyPr>
          <a:lstStyle/>
          <a:p>
            <a:pPr indent="0" lvl="0" marL="457200" marR="0" rtl="0" algn="l">
              <a:lnSpc>
                <a:spcPct val="90000"/>
              </a:lnSpc>
              <a:spcBef>
                <a:spcPts val="0"/>
              </a:spcBef>
              <a:spcAft>
                <a:spcPts val="0"/>
              </a:spcAft>
              <a:buNone/>
            </a:pPr>
            <a:r>
              <a:rPr b="1" lang="et-EE" sz="2800">
                <a:solidFill>
                  <a:schemeClr val="accent1"/>
                </a:solidFill>
                <a:latin typeface="Crimson Text"/>
                <a:ea typeface="Crimson Text"/>
                <a:cs typeface="Crimson Text"/>
                <a:sym typeface="Crimson Text"/>
              </a:rPr>
              <a:t>Implementation and activities</a:t>
            </a:r>
            <a:endParaRPr b="1" sz="2800">
              <a:solidFill>
                <a:schemeClr val="accent1"/>
              </a:solidFill>
              <a:latin typeface="Crimson Text"/>
              <a:ea typeface="Crimson Text"/>
              <a:cs typeface="Crimson Text"/>
              <a:sym typeface="Crimson Text"/>
            </a:endParaRPr>
          </a:p>
        </p:txBody>
      </p:sp>
      <p:sp>
        <p:nvSpPr>
          <p:cNvPr id="122" name="Google Shape;122;p24"/>
          <p:cNvSpPr txBox="1"/>
          <p:nvPr/>
        </p:nvSpPr>
        <p:spPr>
          <a:xfrm>
            <a:off x="-178975" y="1034700"/>
            <a:ext cx="9144000" cy="843900"/>
          </a:xfrm>
          <a:prstGeom prst="rect">
            <a:avLst/>
          </a:prstGeom>
          <a:noFill/>
          <a:ln>
            <a:noFill/>
          </a:ln>
        </p:spPr>
        <p:txBody>
          <a:bodyPr anchorCtr="0" anchor="t" bIns="91425" lIns="91425" spcFirstLastPara="1" rIns="91425" wrap="square" tIns="91425">
            <a:noAutofit/>
          </a:bodyPr>
          <a:lstStyle/>
          <a:p>
            <a:pPr indent="0" lvl="0" marL="457200" rtl="0" algn="just">
              <a:lnSpc>
                <a:spcPct val="115000"/>
              </a:lnSpc>
              <a:spcBef>
                <a:spcPts val="0"/>
              </a:spcBef>
              <a:spcAft>
                <a:spcPts val="0"/>
              </a:spcAft>
              <a:buNone/>
            </a:pPr>
            <a:r>
              <a:rPr lang="et-EE" sz="1800">
                <a:latin typeface="Times New Roman"/>
                <a:ea typeface="Times New Roman"/>
                <a:cs typeface="Times New Roman"/>
                <a:sym typeface="Times New Roman"/>
              </a:rPr>
              <a:t>To explore pseudo-activism's impact multi-stage process including a literature review, script development for a two-person role-play was used.</a:t>
            </a:r>
            <a:endParaRPr sz="1800">
              <a:latin typeface="Times New Roman"/>
              <a:ea typeface="Times New Roman"/>
              <a:cs typeface="Times New Roman"/>
              <a:sym typeface="Times New Roman"/>
            </a:endParaRPr>
          </a:p>
          <a:p>
            <a:pPr indent="0" lvl="0" marL="457200" rtl="0" algn="just">
              <a:lnSpc>
                <a:spcPct val="115000"/>
              </a:lnSpc>
              <a:spcBef>
                <a:spcPts val="0"/>
              </a:spcBef>
              <a:spcAft>
                <a:spcPts val="0"/>
              </a:spcAft>
              <a:buNone/>
            </a:pPr>
            <a:r>
              <a:rPr lang="et-EE" sz="1800">
                <a:latin typeface="Times New Roman"/>
                <a:ea typeface="Times New Roman"/>
                <a:cs typeface="Times New Roman"/>
                <a:sym typeface="Times New Roman"/>
              </a:rPr>
              <a:t>Methodology: Role-play to simulate and examine pseudo and “genuine” activism's effects</a:t>
            </a:r>
            <a:endParaRPr sz="1800">
              <a:latin typeface="Times New Roman"/>
              <a:ea typeface="Times New Roman"/>
              <a:cs typeface="Times New Roman"/>
              <a:sym typeface="Times New Roman"/>
            </a:endParaRPr>
          </a:p>
          <a:p>
            <a:pPr indent="0" lvl="0" marL="457200" rtl="0" algn="just">
              <a:lnSpc>
                <a:spcPct val="115000"/>
              </a:lnSpc>
              <a:spcBef>
                <a:spcPts val="0"/>
              </a:spcBef>
              <a:spcAft>
                <a:spcPts val="0"/>
              </a:spcAft>
              <a:buClr>
                <a:schemeClr val="dk1"/>
              </a:buClr>
              <a:buSzPts val="1100"/>
              <a:buFont typeface="Arial"/>
              <a:buNone/>
            </a:pPr>
            <a:r>
              <a:t/>
            </a:r>
            <a:endParaRPr sz="1800">
              <a:latin typeface="Times New Roman"/>
              <a:ea typeface="Times New Roman"/>
              <a:cs typeface="Times New Roman"/>
              <a:sym typeface="Times New Roman"/>
            </a:endParaRPr>
          </a:p>
          <a:p>
            <a:pPr indent="0" lvl="0" marL="457200" rtl="0" algn="just">
              <a:lnSpc>
                <a:spcPct val="115000"/>
              </a:lnSpc>
              <a:spcBef>
                <a:spcPts val="0"/>
              </a:spcBef>
              <a:spcAft>
                <a:spcPts val="0"/>
              </a:spcAft>
              <a:buNone/>
            </a:pPr>
            <a:r>
              <a:t/>
            </a:r>
            <a:endParaRPr sz="18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800">
              <a:latin typeface="Times New Roman"/>
              <a:ea typeface="Times New Roman"/>
              <a:cs typeface="Times New Roman"/>
              <a:sym typeface="Times New Roman"/>
            </a:endParaRPr>
          </a:p>
        </p:txBody>
      </p:sp>
      <p:sp>
        <p:nvSpPr>
          <p:cNvPr id="123" name="Google Shape;123;p24"/>
          <p:cNvSpPr txBox="1"/>
          <p:nvPr/>
        </p:nvSpPr>
        <p:spPr>
          <a:xfrm>
            <a:off x="260750" y="2884900"/>
            <a:ext cx="4225500" cy="8439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et-EE" sz="1800">
                <a:latin typeface="Times New Roman"/>
                <a:ea typeface="Times New Roman"/>
                <a:cs typeface="Times New Roman"/>
                <a:sym typeface="Times New Roman"/>
              </a:rPr>
              <a:t>Through public performances, we boldly call out the government for stealing from its citizens through inflated prices. Our provocative slogans and symbolic sharing of stolen apples and potatoes draw attention to the impact of these policies on everyday essentials. By recording performances and audience reactions, we analyze public perceptions and refine our strategies for greater impact. </a:t>
            </a:r>
            <a:endParaRPr sz="1800">
              <a:latin typeface="Times New Roman"/>
              <a:ea typeface="Times New Roman"/>
              <a:cs typeface="Times New Roman"/>
              <a:sym typeface="Times New Roman"/>
            </a:endParaRPr>
          </a:p>
        </p:txBody>
      </p:sp>
      <p:sp>
        <p:nvSpPr>
          <p:cNvPr id="124" name="Google Shape;124;p24"/>
          <p:cNvSpPr txBox="1"/>
          <p:nvPr/>
        </p:nvSpPr>
        <p:spPr>
          <a:xfrm>
            <a:off x="260750" y="2180325"/>
            <a:ext cx="3702000" cy="572700"/>
          </a:xfrm>
          <a:prstGeom prst="rect">
            <a:avLst/>
          </a:prstGeom>
          <a:noFill/>
          <a:ln>
            <a:noFill/>
          </a:ln>
        </p:spPr>
        <p:txBody>
          <a:bodyPr anchorCtr="0" anchor="t" bIns="91425" lIns="91425" spcFirstLastPara="1" rIns="91425" wrap="square" tIns="91425">
            <a:spAutoFit/>
          </a:bodyPr>
          <a:lstStyle/>
          <a:p>
            <a:pPr indent="0" lvl="0" marL="457200" rtl="0" algn="l">
              <a:lnSpc>
                <a:spcPct val="90000"/>
              </a:lnSpc>
              <a:spcBef>
                <a:spcPts val="0"/>
              </a:spcBef>
              <a:spcAft>
                <a:spcPts val="0"/>
              </a:spcAft>
              <a:buNone/>
            </a:pPr>
            <a:r>
              <a:rPr b="1" i="1" lang="et-EE" sz="2800">
                <a:solidFill>
                  <a:schemeClr val="accent1"/>
                </a:solidFill>
                <a:latin typeface="Crimson Text"/>
                <a:ea typeface="Crimson Text"/>
                <a:cs typeface="Crimson Text"/>
                <a:sym typeface="Crimson Text"/>
              </a:rPr>
              <a:t>High taxes in Estonia</a:t>
            </a:r>
            <a:endParaRPr b="1" i="1" sz="2800">
              <a:solidFill>
                <a:schemeClr val="accent1"/>
              </a:solidFill>
              <a:latin typeface="Crimson Text"/>
              <a:ea typeface="Crimson Text"/>
              <a:cs typeface="Crimson Text"/>
              <a:sym typeface="Crimson Text"/>
            </a:endParaRPr>
          </a:p>
        </p:txBody>
      </p:sp>
      <p:sp>
        <p:nvSpPr>
          <p:cNvPr id="125" name="Google Shape;125;p24"/>
          <p:cNvSpPr txBox="1"/>
          <p:nvPr/>
        </p:nvSpPr>
        <p:spPr>
          <a:xfrm>
            <a:off x="4960025" y="2129900"/>
            <a:ext cx="4005000" cy="572700"/>
          </a:xfrm>
          <a:prstGeom prst="rect">
            <a:avLst/>
          </a:prstGeom>
          <a:noFill/>
          <a:ln>
            <a:noFill/>
          </a:ln>
        </p:spPr>
        <p:txBody>
          <a:bodyPr anchorCtr="0" anchor="t" bIns="91425" lIns="91425" spcFirstLastPara="1" rIns="91425" wrap="square" tIns="91425">
            <a:spAutoFit/>
          </a:bodyPr>
          <a:lstStyle/>
          <a:p>
            <a:pPr indent="0" lvl="0" marL="457200" rtl="0" algn="l">
              <a:lnSpc>
                <a:spcPct val="90000"/>
              </a:lnSpc>
              <a:spcBef>
                <a:spcPts val="0"/>
              </a:spcBef>
              <a:spcAft>
                <a:spcPts val="0"/>
              </a:spcAft>
              <a:buNone/>
            </a:pPr>
            <a:r>
              <a:rPr b="1" i="1" lang="et-EE" sz="2800">
                <a:solidFill>
                  <a:schemeClr val="accent1"/>
                </a:solidFill>
                <a:latin typeface="Crimson Text"/>
                <a:ea typeface="Crimson Text"/>
                <a:cs typeface="Crimson Text"/>
                <a:sym typeface="Crimson Text"/>
              </a:rPr>
              <a:t>Russian-Ukrainian war</a:t>
            </a:r>
            <a:endParaRPr b="1" i="1" sz="2800">
              <a:solidFill>
                <a:schemeClr val="accent1"/>
              </a:solidFill>
              <a:latin typeface="Crimson Text"/>
              <a:ea typeface="Crimson Text"/>
              <a:cs typeface="Crimson Text"/>
              <a:sym typeface="Crimson Text"/>
            </a:endParaRPr>
          </a:p>
        </p:txBody>
      </p:sp>
      <p:sp>
        <p:nvSpPr>
          <p:cNvPr id="126" name="Google Shape;126;p24"/>
          <p:cNvSpPr txBox="1"/>
          <p:nvPr/>
        </p:nvSpPr>
        <p:spPr>
          <a:xfrm>
            <a:off x="4960025" y="2884900"/>
            <a:ext cx="3702000" cy="28536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et-EE" sz="1700">
                <a:solidFill>
                  <a:schemeClr val="dk1"/>
                </a:solidFill>
                <a:latin typeface="Times New Roman"/>
                <a:ea typeface="Times New Roman"/>
                <a:cs typeface="Times New Roman"/>
                <a:sym typeface="Times New Roman"/>
              </a:rPr>
              <a:t>We highlighted the importance of framing, in gaining social acknowledgment, while showcasing a cause like the war by </a:t>
            </a:r>
            <a:r>
              <a:rPr lang="et-EE" sz="1700">
                <a:solidFill>
                  <a:schemeClr val="dk1"/>
                </a:solidFill>
                <a:latin typeface="Times New Roman"/>
                <a:ea typeface="Times New Roman"/>
                <a:cs typeface="Times New Roman"/>
                <a:sym typeface="Times New Roman"/>
              </a:rPr>
              <a:t>demonstrating</a:t>
            </a:r>
            <a:r>
              <a:rPr lang="et-EE" sz="1700">
                <a:solidFill>
                  <a:schemeClr val="dk1"/>
                </a:solidFill>
                <a:latin typeface="Times New Roman"/>
                <a:ea typeface="Times New Roman"/>
                <a:cs typeface="Times New Roman"/>
                <a:sym typeface="Times New Roman"/>
              </a:rPr>
              <a:t> two different approaches to activism; one </a:t>
            </a:r>
            <a:r>
              <a:rPr lang="et-EE" sz="1700">
                <a:solidFill>
                  <a:schemeClr val="dk1"/>
                </a:solidFill>
                <a:latin typeface="Times New Roman"/>
                <a:ea typeface="Times New Roman"/>
                <a:cs typeface="Times New Roman"/>
                <a:sym typeface="Times New Roman"/>
              </a:rPr>
              <a:t>purely</a:t>
            </a:r>
            <a:r>
              <a:rPr lang="et-EE" sz="1700">
                <a:solidFill>
                  <a:schemeClr val="dk1"/>
                </a:solidFill>
                <a:latin typeface="Times New Roman"/>
                <a:ea typeface="Times New Roman"/>
                <a:cs typeface="Times New Roman"/>
                <a:sym typeface="Times New Roman"/>
              </a:rPr>
              <a:t> artistic and one conversational act. We were able to analyze how the perceptions and emotions of other change with each performance. </a:t>
            </a:r>
            <a:endParaRPr sz="170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683575" y="548675"/>
            <a:ext cx="7908300" cy="946200"/>
          </a:xfrm>
          <a:prstGeom prst="rect">
            <a:avLst/>
          </a:prstGeom>
          <a:noFill/>
          <a:ln>
            <a:noFill/>
          </a:ln>
        </p:spPr>
        <p:txBody>
          <a:bodyPr anchorCtr="0" anchor="t" bIns="0" lIns="0" spcFirstLastPara="1" rIns="0" wrap="square" tIns="0">
            <a:noAutofit/>
          </a:bodyPr>
          <a:lstStyle/>
          <a:p>
            <a:pPr indent="0" lvl="0" marL="0" marR="0" rtl="0" algn="l">
              <a:lnSpc>
                <a:spcPct val="75000"/>
              </a:lnSpc>
              <a:spcBef>
                <a:spcPts val="0"/>
              </a:spcBef>
              <a:spcAft>
                <a:spcPts val="0"/>
              </a:spcAft>
              <a:buNone/>
            </a:pPr>
            <a:r>
              <a:rPr b="1" i="0" lang="et-EE" sz="2800"/>
              <a:t>Research base and application of interdisciplinarity</a:t>
            </a:r>
            <a:endParaRPr b="1" i="0" sz="2800" u="none" cap="none" strike="noStrike">
              <a:solidFill>
                <a:srgbClr val="B20533"/>
              </a:solidFill>
            </a:endParaRPr>
          </a:p>
        </p:txBody>
      </p:sp>
      <p:sp>
        <p:nvSpPr>
          <p:cNvPr id="132" name="Google Shape;132;p25"/>
          <p:cNvSpPr txBox="1"/>
          <p:nvPr/>
        </p:nvSpPr>
        <p:spPr>
          <a:xfrm>
            <a:off x="486875" y="1559500"/>
            <a:ext cx="4273200" cy="2676000"/>
          </a:xfrm>
          <a:prstGeom prst="rect">
            <a:avLst/>
          </a:prstGeom>
          <a:noFill/>
          <a:ln>
            <a:noFill/>
          </a:ln>
        </p:spPr>
        <p:txBody>
          <a:bodyPr anchorCtr="0" anchor="t" bIns="0" lIns="0" spcFirstLastPara="1" rIns="0" wrap="square" tIns="0">
            <a:noAutofit/>
          </a:bodyPr>
          <a:lstStyle/>
          <a:p>
            <a:pPr indent="-152900" lvl="0" marL="165600" rtl="0" algn="just">
              <a:lnSpc>
                <a:spcPct val="115000"/>
              </a:lnSpc>
              <a:spcBef>
                <a:spcPts val="750"/>
              </a:spcBef>
              <a:spcAft>
                <a:spcPts val="0"/>
              </a:spcAft>
              <a:buClr>
                <a:srgbClr val="000000"/>
              </a:buClr>
              <a:buSzPts val="2400"/>
              <a:buFont typeface="Crimson Text"/>
              <a:buChar char="-"/>
            </a:pPr>
            <a:r>
              <a:rPr lang="et-EE" sz="2400">
                <a:latin typeface="Crimson Text"/>
                <a:ea typeface="Crimson Text"/>
                <a:cs typeface="Crimson Text"/>
                <a:sym typeface="Crimson Text"/>
              </a:rPr>
              <a:t>Theoretical Constructs</a:t>
            </a:r>
            <a:endParaRPr sz="2400">
              <a:latin typeface="Crimson Text"/>
              <a:ea typeface="Crimson Text"/>
              <a:cs typeface="Crimson Text"/>
              <a:sym typeface="Crimson Text"/>
            </a:endParaRPr>
          </a:p>
          <a:p>
            <a:pPr indent="-342900" lvl="0" marL="914400" rtl="0" algn="just">
              <a:lnSpc>
                <a:spcPct val="115000"/>
              </a:lnSpc>
              <a:spcBef>
                <a:spcPts val="0"/>
              </a:spcBef>
              <a:spcAft>
                <a:spcPts val="0"/>
              </a:spcAft>
              <a:buClr>
                <a:srgbClr val="B20533"/>
              </a:buClr>
              <a:buSzPts val="1800"/>
              <a:buFont typeface="Crimson Text"/>
              <a:buChar char="-"/>
            </a:pPr>
            <a:r>
              <a:rPr i="1" lang="et-EE" sz="1800">
                <a:latin typeface="Crimson Text"/>
                <a:ea typeface="Crimson Text"/>
                <a:cs typeface="Crimson Text"/>
                <a:sym typeface="Crimson Text"/>
              </a:rPr>
              <a:t>Diverse fields e.g. political science, sociology, performance arts, youth studies, information studies, etc.</a:t>
            </a:r>
            <a:endParaRPr i="1" sz="1800">
              <a:latin typeface="Crimson Text"/>
              <a:ea typeface="Crimson Text"/>
              <a:cs typeface="Crimson Text"/>
              <a:sym typeface="Crimson Text"/>
            </a:endParaRPr>
          </a:p>
          <a:p>
            <a:pPr indent="-342900" lvl="0" marL="914400" rtl="0" algn="just">
              <a:lnSpc>
                <a:spcPct val="115000"/>
              </a:lnSpc>
              <a:spcBef>
                <a:spcPts val="0"/>
              </a:spcBef>
              <a:spcAft>
                <a:spcPts val="0"/>
              </a:spcAft>
              <a:buClr>
                <a:srgbClr val="B20533"/>
              </a:buClr>
              <a:buSzPts val="1800"/>
              <a:buFont typeface="Crimson Text"/>
              <a:buChar char="-"/>
            </a:pPr>
            <a:r>
              <a:rPr i="1" lang="et-EE" sz="1800">
                <a:latin typeface="Crimson Text"/>
                <a:ea typeface="Crimson Text"/>
                <a:cs typeface="Crimson Text"/>
                <a:sym typeface="Crimson Text"/>
              </a:rPr>
              <a:t>Research  guided by theories and studies from academic sources previously used to understand pseudo activism. </a:t>
            </a:r>
            <a:endParaRPr i="1" sz="1800">
              <a:latin typeface="Crimson Text"/>
              <a:ea typeface="Crimson Text"/>
              <a:cs typeface="Crimson Text"/>
              <a:sym typeface="Crimson Text"/>
            </a:endParaRPr>
          </a:p>
          <a:p>
            <a:pPr indent="0" lvl="0" marL="0" rtl="0" algn="just">
              <a:lnSpc>
                <a:spcPct val="115000"/>
              </a:lnSpc>
              <a:spcBef>
                <a:spcPts val="750"/>
              </a:spcBef>
              <a:spcAft>
                <a:spcPts val="0"/>
              </a:spcAft>
              <a:buNone/>
            </a:pPr>
            <a:r>
              <a:t/>
            </a:r>
            <a:endParaRPr i="1" sz="1800">
              <a:latin typeface="Crimson Text"/>
              <a:ea typeface="Crimson Text"/>
              <a:cs typeface="Crimson Text"/>
              <a:sym typeface="Crimson Text"/>
            </a:endParaRPr>
          </a:p>
        </p:txBody>
      </p:sp>
      <p:sp>
        <p:nvSpPr>
          <p:cNvPr id="133" name="Google Shape;133;p25"/>
          <p:cNvSpPr txBox="1"/>
          <p:nvPr/>
        </p:nvSpPr>
        <p:spPr>
          <a:xfrm>
            <a:off x="4865400" y="1494875"/>
            <a:ext cx="3560700" cy="25758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750"/>
              </a:spcBef>
              <a:spcAft>
                <a:spcPts val="0"/>
              </a:spcAft>
              <a:buNone/>
            </a:pPr>
            <a:r>
              <a:rPr lang="et-EE" sz="2400">
                <a:solidFill>
                  <a:schemeClr val="dk1"/>
                </a:solidFill>
                <a:latin typeface="Crimson Text"/>
                <a:ea typeface="Crimson Text"/>
                <a:cs typeface="Crimson Text"/>
                <a:sym typeface="Crimson Text"/>
              </a:rPr>
              <a:t>-Integration of Knowledge </a:t>
            </a:r>
            <a:endParaRPr sz="2400">
              <a:solidFill>
                <a:schemeClr val="dk1"/>
              </a:solidFill>
              <a:latin typeface="Crimson Text"/>
              <a:ea typeface="Crimson Text"/>
              <a:cs typeface="Crimson Text"/>
              <a:sym typeface="Crimson Text"/>
            </a:endParaRPr>
          </a:p>
          <a:p>
            <a:pPr indent="-342900" lvl="0" marL="914400" rtl="0" algn="just">
              <a:lnSpc>
                <a:spcPct val="115000"/>
              </a:lnSpc>
              <a:spcBef>
                <a:spcPts val="750"/>
              </a:spcBef>
              <a:spcAft>
                <a:spcPts val="0"/>
              </a:spcAft>
              <a:buClr>
                <a:schemeClr val="accent1"/>
              </a:buClr>
              <a:buSzPts val="1800"/>
              <a:buFont typeface="Crimson Text"/>
              <a:buChar char="-"/>
            </a:pPr>
            <a:r>
              <a:rPr i="1" lang="et-EE" sz="1800">
                <a:solidFill>
                  <a:schemeClr val="dk1"/>
                </a:solidFill>
                <a:latin typeface="Crimson Text"/>
                <a:ea typeface="Crimson Text"/>
                <a:cs typeface="Crimson Text"/>
                <a:sym typeface="Crimson Text"/>
              </a:rPr>
              <a:t>G</a:t>
            </a:r>
            <a:r>
              <a:rPr i="1" lang="et-EE" sz="1800">
                <a:solidFill>
                  <a:schemeClr val="dk1"/>
                </a:solidFill>
                <a:latin typeface="Crimson Text"/>
                <a:ea typeface="Crimson Text"/>
                <a:cs typeface="Crimson Text"/>
                <a:sym typeface="Crimson Text"/>
              </a:rPr>
              <a:t>oal to apply these tools on Estonian cases of activism like protests in Estonia</a:t>
            </a:r>
            <a:endParaRPr i="1" sz="1800">
              <a:solidFill>
                <a:schemeClr val="dk1"/>
              </a:solidFill>
              <a:latin typeface="Crimson Text"/>
              <a:ea typeface="Crimson Text"/>
              <a:cs typeface="Crimson Text"/>
              <a:sym typeface="Crimson Text"/>
            </a:endParaRPr>
          </a:p>
          <a:p>
            <a:pPr indent="-342900" lvl="0" marL="914400" rtl="0" algn="just">
              <a:lnSpc>
                <a:spcPct val="115000"/>
              </a:lnSpc>
              <a:spcBef>
                <a:spcPts val="0"/>
              </a:spcBef>
              <a:spcAft>
                <a:spcPts val="0"/>
              </a:spcAft>
              <a:buClr>
                <a:schemeClr val="accent1"/>
              </a:buClr>
              <a:buSzPts val="1800"/>
              <a:buFont typeface="Crimson Text"/>
              <a:buChar char="-"/>
            </a:pPr>
            <a:r>
              <a:rPr i="1" lang="et-EE" sz="1800">
                <a:solidFill>
                  <a:schemeClr val="dk1"/>
                </a:solidFill>
                <a:latin typeface="Crimson Text"/>
                <a:ea typeface="Crimson Text"/>
                <a:cs typeface="Crimson Text"/>
                <a:sym typeface="Crimson Text"/>
              </a:rPr>
              <a:t>Sources so far in literature review. Aim to integrate different fields</a:t>
            </a:r>
            <a:endParaRPr i="1" sz="1800">
              <a:solidFill>
                <a:schemeClr val="dk1"/>
              </a:solidFill>
              <a:latin typeface="Crimson Text"/>
              <a:ea typeface="Crimson Text"/>
              <a:cs typeface="Crimson Text"/>
              <a:sym typeface="Crimson Tex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683575" y="548675"/>
            <a:ext cx="7908300" cy="946200"/>
          </a:xfrm>
          <a:prstGeom prst="rect">
            <a:avLst/>
          </a:prstGeom>
          <a:noFill/>
          <a:ln>
            <a:noFill/>
          </a:ln>
        </p:spPr>
        <p:txBody>
          <a:bodyPr anchorCtr="0" anchor="t" bIns="0" lIns="0" spcFirstLastPara="1" rIns="0" wrap="square" tIns="0">
            <a:noAutofit/>
          </a:bodyPr>
          <a:lstStyle/>
          <a:p>
            <a:pPr indent="0" lvl="0" marL="0" marR="0" rtl="0" algn="l">
              <a:lnSpc>
                <a:spcPct val="75000"/>
              </a:lnSpc>
              <a:spcBef>
                <a:spcPts val="0"/>
              </a:spcBef>
              <a:spcAft>
                <a:spcPts val="0"/>
              </a:spcAft>
              <a:buNone/>
            </a:pPr>
            <a:r>
              <a:rPr b="1" i="0" lang="et-EE" sz="2800"/>
              <a:t>Research base and application of interdisciplinarity</a:t>
            </a:r>
            <a:endParaRPr b="1" i="0" sz="2800" u="none" cap="none" strike="noStrike">
              <a:solidFill>
                <a:srgbClr val="B20533"/>
              </a:solidFill>
            </a:endParaRPr>
          </a:p>
        </p:txBody>
      </p:sp>
      <p:sp>
        <p:nvSpPr>
          <p:cNvPr id="139" name="Google Shape;139;p26"/>
          <p:cNvSpPr txBox="1"/>
          <p:nvPr>
            <p:ph idx="1" type="body"/>
          </p:nvPr>
        </p:nvSpPr>
        <p:spPr>
          <a:xfrm>
            <a:off x="288050" y="2821300"/>
            <a:ext cx="3647400" cy="2676000"/>
          </a:xfrm>
          <a:prstGeom prst="rect">
            <a:avLst/>
          </a:prstGeom>
          <a:noFill/>
          <a:ln>
            <a:noFill/>
          </a:ln>
        </p:spPr>
        <p:txBody>
          <a:bodyPr anchorCtr="0" anchor="t" bIns="0" lIns="0" spcFirstLastPara="1" rIns="0" wrap="square" tIns="0">
            <a:noAutofit/>
          </a:bodyPr>
          <a:lstStyle/>
          <a:p>
            <a:pPr indent="-342900" lvl="0" marL="914400" rtl="0" algn="just">
              <a:lnSpc>
                <a:spcPct val="115000"/>
              </a:lnSpc>
              <a:spcBef>
                <a:spcPts val="750"/>
              </a:spcBef>
              <a:spcAft>
                <a:spcPts val="0"/>
              </a:spcAft>
              <a:buSzPts val="1800"/>
              <a:buFont typeface="Times New Roman"/>
              <a:buChar char="-"/>
            </a:pPr>
            <a:r>
              <a:rPr lang="et-EE" sz="1800">
                <a:latin typeface="Times New Roman"/>
                <a:ea typeface="Times New Roman"/>
                <a:cs typeface="Times New Roman"/>
                <a:sym typeface="Times New Roman"/>
              </a:rPr>
              <a:t>Social Constructionism</a:t>
            </a:r>
            <a:endParaRPr sz="1800">
              <a:latin typeface="Times New Roman"/>
              <a:ea typeface="Times New Roman"/>
              <a:cs typeface="Times New Roman"/>
              <a:sym typeface="Times New Roman"/>
            </a:endParaRPr>
          </a:p>
          <a:p>
            <a:pPr indent="-342900" lvl="0" marL="914400" rtl="0" algn="just">
              <a:lnSpc>
                <a:spcPct val="115000"/>
              </a:lnSpc>
              <a:spcBef>
                <a:spcPts val="0"/>
              </a:spcBef>
              <a:spcAft>
                <a:spcPts val="0"/>
              </a:spcAft>
              <a:buSzPts val="1800"/>
              <a:buFont typeface="Times New Roman"/>
              <a:buChar char="-"/>
            </a:pPr>
            <a:r>
              <a:rPr lang="et-EE" sz="1800">
                <a:latin typeface="Times New Roman"/>
                <a:ea typeface="Times New Roman"/>
                <a:cs typeface="Times New Roman"/>
                <a:sym typeface="Times New Roman"/>
              </a:rPr>
              <a:t>Framing Theory</a:t>
            </a:r>
            <a:endParaRPr sz="1800">
              <a:latin typeface="Times New Roman"/>
              <a:ea typeface="Times New Roman"/>
              <a:cs typeface="Times New Roman"/>
              <a:sym typeface="Times New Roman"/>
            </a:endParaRPr>
          </a:p>
          <a:p>
            <a:pPr indent="-342900" lvl="0" marL="914400" rtl="0" algn="just">
              <a:lnSpc>
                <a:spcPct val="115000"/>
              </a:lnSpc>
              <a:spcBef>
                <a:spcPts val="0"/>
              </a:spcBef>
              <a:spcAft>
                <a:spcPts val="0"/>
              </a:spcAft>
              <a:buSzPts val="1800"/>
              <a:buFont typeface="Times New Roman"/>
              <a:buChar char="-"/>
            </a:pPr>
            <a:r>
              <a:rPr lang="et-EE" sz="1800">
                <a:latin typeface="Times New Roman"/>
                <a:ea typeface="Times New Roman"/>
                <a:cs typeface="Times New Roman"/>
                <a:sym typeface="Times New Roman"/>
              </a:rPr>
              <a:t>Symbolic Interactionism</a:t>
            </a:r>
            <a:endParaRPr sz="1800">
              <a:latin typeface="Times New Roman"/>
              <a:ea typeface="Times New Roman"/>
              <a:cs typeface="Times New Roman"/>
              <a:sym typeface="Times New Roman"/>
            </a:endParaRPr>
          </a:p>
          <a:p>
            <a:pPr indent="-342900" lvl="0" marL="914400" rtl="0" algn="just">
              <a:lnSpc>
                <a:spcPct val="115000"/>
              </a:lnSpc>
              <a:spcBef>
                <a:spcPts val="0"/>
              </a:spcBef>
              <a:spcAft>
                <a:spcPts val="0"/>
              </a:spcAft>
              <a:buSzPts val="1800"/>
              <a:buFont typeface="Times New Roman"/>
              <a:buChar char="-"/>
            </a:pPr>
            <a:r>
              <a:rPr lang="et-EE" sz="1800">
                <a:latin typeface="Times New Roman"/>
                <a:ea typeface="Times New Roman"/>
                <a:cs typeface="Times New Roman"/>
                <a:sym typeface="Times New Roman"/>
              </a:rPr>
              <a:t>Social Identity theory</a:t>
            </a:r>
            <a:endParaRPr sz="1800">
              <a:latin typeface="Times New Roman"/>
              <a:ea typeface="Times New Roman"/>
              <a:cs typeface="Times New Roman"/>
              <a:sym typeface="Times New Roman"/>
            </a:endParaRPr>
          </a:p>
          <a:p>
            <a:pPr indent="-342900" lvl="0" marL="914400" rtl="0" algn="just">
              <a:lnSpc>
                <a:spcPct val="115000"/>
              </a:lnSpc>
              <a:spcBef>
                <a:spcPts val="0"/>
              </a:spcBef>
              <a:spcAft>
                <a:spcPts val="0"/>
              </a:spcAft>
              <a:buSzPts val="1800"/>
              <a:buFont typeface="Times New Roman"/>
              <a:buChar char="-"/>
            </a:pPr>
            <a:r>
              <a:rPr lang="et-EE" sz="1800">
                <a:latin typeface="Times New Roman"/>
                <a:ea typeface="Times New Roman"/>
                <a:cs typeface="Times New Roman"/>
                <a:sym typeface="Times New Roman"/>
              </a:rPr>
              <a:t>Social Influence</a:t>
            </a:r>
            <a:endParaRPr sz="1800">
              <a:latin typeface="Times New Roman"/>
              <a:ea typeface="Times New Roman"/>
              <a:cs typeface="Times New Roman"/>
              <a:sym typeface="Times New Roman"/>
            </a:endParaRPr>
          </a:p>
          <a:p>
            <a:pPr indent="0" lvl="0" marL="914400" marR="0" rtl="0" algn="just">
              <a:lnSpc>
                <a:spcPct val="115000"/>
              </a:lnSpc>
              <a:spcBef>
                <a:spcPts val="750"/>
              </a:spcBef>
              <a:spcAft>
                <a:spcPts val="0"/>
              </a:spcAft>
              <a:buNone/>
            </a:pPr>
            <a:r>
              <a:t/>
            </a:r>
            <a:endParaRPr i="1" sz="1800">
              <a:latin typeface="Times New Roman"/>
              <a:ea typeface="Times New Roman"/>
              <a:cs typeface="Times New Roman"/>
              <a:sym typeface="Times New Roman"/>
            </a:endParaRPr>
          </a:p>
          <a:p>
            <a:pPr indent="0" lvl="0" marL="0" marR="0" rtl="0" algn="just">
              <a:lnSpc>
                <a:spcPct val="115000"/>
              </a:lnSpc>
              <a:spcBef>
                <a:spcPts val="750"/>
              </a:spcBef>
              <a:spcAft>
                <a:spcPts val="0"/>
              </a:spcAft>
              <a:buNone/>
            </a:pPr>
            <a:r>
              <a:t/>
            </a:r>
            <a:endParaRPr i="1" sz="1800">
              <a:latin typeface="Times New Roman"/>
              <a:ea typeface="Times New Roman"/>
              <a:cs typeface="Times New Roman"/>
              <a:sym typeface="Times New Roman"/>
            </a:endParaRPr>
          </a:p>
        </p:txBody>
      </p:sp>
      <p:sp>
        <p:nvSpPr>
          <p:cNvPr id="140" name="Google Shape;140;p26"/>
          <p:cNvSpPr txBox="1"/>
          <p:nvPr>
            <p:ph idx="1" type="body"/>
          </p:nvPr>
        </p:nvSpPr>
        <p:spPr>
          <a:xfrm>
            <a:off x="4870800" y="2881800"/>
            <a:ext cx="4273200" cy="2676000"/>
          </a:xfrm>
          <a:prstGeom prst="rect">
            <a:avLst/>
          </a:prstGeom>
          <a:noFill/>
          <a:ln>
            <a:noFill/>
          </a:ln>
        </p:spPr>
        <p:txBody>
          <a:bodyPr anchorCtr="0" anchor="t" bIns="0" lIns="0" spcFirstLastPara="1" rIns="0" wrap="square" tIns="0">
            <a:noAutofit/>
          </a:bodyPr>
          <a:lstStyle/>
          <a:p>
            <a:pPr indent="-342900" lvl="0" marL="914400" rtl="0" algn="just">
              <a:lnSpc>
                <a:spcPct val="115000"/>
              </a:lnSpc>
              <a:spcBef>
                <a:spcPts val="750"/>
              </a:spcBef>
              <a:spcAft>
                <a:spcPts val="0"/>
              </a:spcAft>
              <a:buSzPts val="1800"/>
              <a:buFont typeface="Times New Roman"/>
              <a:buChar char="-"/>
            </a:pPr>
            <a:r>
              <a:rPr lang="et-EE" sz="1800">
                <a:latin typeface="Times New Roman"/>
                <a:ea typeface="Times New Roman"/>
                <a:cs typeface="Times New Roman"/>
                <a:sym typeface="Times New Roman"/>
              </a:rPr>
              <a:t>Performative Activism</a:t>
            </a:r>
            <a:endParaRPr sz="1800">
              <a:latin typeface="Times New Roman"/>
              <a:ea typeface="Times New Roman"/>
              <a:cs typeface="Times New Roman"/>
              <a:sym typeface="Times New Roman"/>
            </a:endParaRPr>
          </a:p>
          <a:p>
            <a:pPr indent="-342900" lvl="0" marL="914400" rtl="0" algn="just">
              <a:lnSpc>
                <a:spcPct val="115000"/>
              </a:lnSpc>
              <a:spcBef>
                <a:spcPts val="0"/>
              </a:spcBef>
              <a:spcAft>
                <a:spcPts val="0"/>
              </a:spcAft>
              <a:buSzPts val="1800"/>
              <a:buFont typeface="Times New Roman"/>
              <a:buChar char="-"/>
            </a:pPr>
            <a:r>
              <a:rPr lang="et-EE" sz="1800">
                <a:latin typeface="Times New Roman"/>
                <a:ea typeface="Times New Roman"/>
                <a:cs typeface="Times New Roman"/>
                <a:sym typeface="Times New Roman"/>
              </a:rPr>
              <a:t>Framing Theory</a:t>
            </a:r>
            <a:endParaRPr sz="1800">
              <a:latin typeface="Times New Roman"/>
              <a:ea typeface="Times New Roman"/>
              <a:cs typeface="Times New Roman"/>
              <a:sym typeface="Times New Roman"/>
            </a:endParaRPr>
          </a:p>
          <a:p>
            <a:pPr indent="-342900" lvl="0" marL="914400" rtl="0" algn="just">
              <a:lnSpc>
                <a:spcPct val="115000"/>
              </a:lnSpc>
              <a:spcBef>
                <a:spcPts val="0"/>
              </a:spcBef>
              <a:spcAft>
                <a:spcPts val="0"/>
              </a:spcAft>
              <a:buSzPts val="1800"/>
              <a:buFont typeface="Times New Roman"/>
              <a:buChar char="-"/>
            </a:pPr>
            <a:r>
              <a:rPr lang="et-EE" sz="1800">
                <a:latin typeface="Times New Roman"/>
                <a:ea typeface="Times New Roman"/>
                <a:cs typeface="Times New Roman"/>
                <a:sym typeface="Times New Roman"/>
              </a:rPr>
              <a:t>Social Capital</a:t>
            </a:r>
            <a:endParaRPr sz="1800">
              <a:latin typeface="Times New Roman"/>
              <a:ea typeface="Times New Roman"/>
              <a:cs typeface="Times New Roman"/>
              <a:sym typeface="Times New Roman"/>
            </a:endParaRPr>
          </a:p>
          <a:p>
            <a:pPr indent="0" lvl="0" marL="0" marR="0" rtl="0" algn="just">
              <a:lnSpc>
                <a:spcPct val="115000"/>
              </a:lnSpc>
              <a:spcBef>
                <a:spcPts val="750"/>
              </a:spcBef>
              <a:spcAft>
                <a:spcPts val="0"/>
              </a:spcAft>
              <a:buNone/>
            </a:pPr>
            <a:r>
              <a:t/>
            </a:r>
            <a:endParaRPr i="1" sz="1800">
              <a:latin typeface="Times New Roman"/>
              <a:ea typeface="Times New Roman"/>
              <a:cs typeface="Times New Roman"/>
              <a:sym typeface="Times New Roman"/>
            </a:endParaRPr>
          </a:p>
        </p:txBody>
      </p:sp>
      <p:sp>
        <p:nvSpPr>
          <p:cNvPr id="141" name="Google Shape;141;p26"/>
          <p:cNvSpPr txBox="1"/>
          <p:nvPr/>
        </p:nvSpPr>
        <p:spPr>
          <a:xfrm>
            <a:off x="260750" y="2180325"/>
            <a:ext cx="3702000" cy="572700"/>
          </a:xfrm>
          <a:prstGeom prst="rect">
            <a:avLst/>
          </a:prstGeom>
          <a:noFill/>
          <a:ln>
            <a:noFill/>
          </a:ln>
        </p:spPr>
        <p:txBody>
          <a:bodyPr anchorCtr="0" anchor="t" bIns="91425" lIns="91425" spcFirstLastPara="1" rIns="91425" wrap="square" tIns="91425">
            <a:spAutoFit/>
          </a:bodyPr>
          <a:lstStyle/>
          <a:p>
            <a:pPr indent="0" lvl="0" marL="457200" rtl="0" algn="l">
              <a:lnSpc>
                <a:spcPct val="90000"/>
              </a:lnSpc>
              <a:spcBef>
                <a:spcPts val="0"/>
              </a:spcBef>
              <a:spcAft>
                <a:spcPts val="0"/>
              </a:spcAft>
              <a:buNone/>
            </a:pPr>
            <a:r>
              <a:rPr b="1" i="1" lang="et-EE" sz="2800">
                <a:solidFill>
                  <a:schemeClr val="accent1"/>
                </a:solidFill>
                <a:latin typeface="Crimson Text"/>
                <a:ea typeface="Crimson Text"/>
                <a:cs typeface="Crimson Text"/>
                <a:sym typeface="Crimson Text"/>
              </a:rPr>
              <a:t>High taxes in Estonia</a:t>
            </a:r>
            <a:endParaRPr b="1" i="1" sz="2800">
              <a:solidFill>
                <a:schemeClr val="accent1"/>
              </a:solidFill>
              <a:latin typeface="Crimson Text"/>
              <a:ea typeface="Crimson Text"/>
              <a:cs typeface="Crimson Text"/>
              <a:sym typeface="Crimson Text"/>
            </a:endParaRPr>
          </a:p>
        </p:txBody>
      </p:sp>
      <p:sp>
        <p:nvSpPr>
          <p:cNvPr id="142" name="Google Shape;142;p26"/>
          <p:cNvSpPr txBox="1"/>
          <p:nvPr/>
        </p:nvSpPr>
        <p:spPr>
          <a:xfrm>
            <a:off x="4960025" y="2129900"/>
            <a:ext cx="4005000" cy="572700"/>
          </a:xfrm>
          <a:prstGeom prst="rect">
            <a:avLst/>
          </a:prstGeom>
          <a:noFill/>
          <a:ln>
            <a:noFill/>
          </a:ln>
        </p:spPr>
        <p:txBody>
          <a:bodyPr anchorCtr="0" anchor="t" bIns="91425" lIns="91425" spcFirstLastPara="1" rIns="91425" wrap="square" tIns="91425">
            <a:spAutoFit/>
          </a:bodyPr>
          <a:lstStyle/>
          <a:p>
            <a:pPr indent="0" lvl="0" marL="457200" rtl="0" algn="l">
              <a:lnSpc>
                <a:spcPct val="90000"/>
              </a:lnSpc>
              <a:spcBef>
                <a:spcPts val="0"/>
              </a:spcBef>
              <a:spcAft>
                <a:spcPts val="0"/>
              </a:spcAft>
              <a:buNone/>
            </a:pPr>
            <a:r>
              <a:rPr b="1" i="1" lang="et-EE" sz="2800">
                <a:solidFill>
                  <a:schemeClr val="accent1"/>
                </a:solidFill>
                <a:latin typeface="Crimson Text"/>
                <a:ea typeface="Crimson Text"/>
                <a:cs typeface="Crimson Text"/>
                <a:sym typeface="Crimson Text"/>
              </a:rPr>
              <a:t>Russian-Ukrainian war</a:t>
            </a:r>
            <a:endParaRPr b="1" i="1" sz="2800">
              <a:solidFill>
                <a:schemeClr val="accent1"/>
              </a:solidFill>
              <a:latin typeface="Crimson Text"/>
              <a:ea typeface="Crimson Text"/>
              <a:cs typeface="Crimson Text"/>
              <a:sym typeface="Crimson Tex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p:nvPr/>
        </p:nvSpPr>
        <p:spPr>
          <a:xfrm>
            <a:off x="747425" y="826100"/>
            <a:ext cx="1691700" cy="8982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rimson Text"/>
              <a:ea typeface="Crimson Text"/>
              <a:cs typeface="Crimson Text"/>
              <a:sym typeface="Crimson Text"/>
            </a:endParaRPr>
          </a:p>
        </p:txBody>
      </p:sp>
      <p:sp>
        <p:nvSpPr>
          <p:cNvPr id="148" name="Google Shape;148;p27"/>
          <p:cNvSpPr txBox="1"/>
          <p:nvPr/>
        </p:nvSpPr>
        <p:spPr>
          <a:xfrm>
            <a:off x="747425" y="662200"/>
            <a:ext cx="4543500" cy="147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t-EE" sz="2800">
                <a:solidFill>
                  <a:schemeClr val="accent1"/>
                </a:solidFill>
                <a:latin typeface="Crimson Text"/>
                <a:ea typeface="Crimson Text"/>
                <a:cs typeface="Crimson Text"/>
                <a:sym typeface="Crimson Text"/>
              </a:rPr>
              <a:t>Research </a:t>
            </a:r>
            <a:r>
              <a:rPr b="1" i="1" lang="et-EE" sz="2800">
                <a:solidFill>
                  <a:schemeClr val="accent1"/>
                </a:solidFill>
                <a:latin typeface="Crimson Text"/>
                <a:ea typeface="Crimson Text"/>
                <a:cs typeface="Crimson Text"/>
                <a:sym typeface="Crimson Text"/>
              </a:rPr>
              <a:t>Findings</a:t>
            </a:r>
            <a:r>
              <a:rPr b="1" i="1" lang="et-EE" sz="2800">
                <a:solidFill>
                  <a:schemeClr val="accent1"/>
                </a:solidFill>
                <a:latin typeface="Crimson Text"/>
                <a:ea typeface="Crimson Text"/>
                <a:cs typeface="Crimson Text"/>
                <a:sym typeface="Crimson Text"/>
              </a:rPr>
              <a:t>:</a:t>
            </a:r>
            <a:endParaRPr b="1" i="1" sz="2800">
              <a:solidFill>
                <a:schemeClr val="accent1"/>
              </a:solidFill>
              <a:latin typeface="Crimson Text"/>
              <a:ea typeface="Crimson Text"/>
              <a:cs typeface="Crimson Text"/>
              <a:sym typeface="Crimson Text"/>
            </a:endParaRPr>
          </a:p>
        </p:txBody>
      </p:sp>
      <p:sp>
        <p:nvSpPr>
          <p:cNvPr id="149" name="Google Shape;149;p27"/>
          <p:cNvSpPr txBox="1"/>
          <p:nvPr/>
        </p:nvSpPr>
        <p:spPr>
          <a:xfrm>
            <a:off x="747425" y="1478125"/>
            <a:ext cx="6810300" cy="18408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50"/>
              </a:spcBef>
              <a:spcAft>
                <a:spcPts val="0"/>
              </a:spcAft>
              <a:buNone/>
            </a:pPr>
            <a:r>
              <a:rPr lang="et-EE" sz="1150">
                <a:solidFill>
                  <a:srgbClr val="0D1216"/>
                </a:solidFill>
                <a:highlight>
                  <a:srgbClr val="FFFFFF"/>
                </a:highlight>
                <a:latin typeface="Crimson Text"/>
                <a:ea typeface="Crimson Text"/>
                <a:cs typeface="Crimson Text"/>
                <a:sym typeface="Crimson Text"/>
              </a:rPr>
              <a:t>Strong sense of empathy towards the activists' cause, with many expressing solidarity and a desire to take action</a:t>
            </a:r>
            <a:endParaRPr sz="1150">
              <a:solidFill>
                <a:srgbClr val="0D1216"/>
              </a:solidFill>
              <a:highlight>
                <a:srgbClr val="FFFFFF"/>
              </a:highlight>
              <a:latin typeface="Crimson Text"/>
              <a:ea typeface="Crimson Text"/>
              <a:cs typeface="Crimson Text"/>
              <a:sym typeface="Crimson Text"/>
            </a:endParaRPr>
          </a:p>
          <a:p>
            <a:pPr indent="0" lvl="0" marL="0" rtl="0" algn="l">
              <a:lnSpc>
                <a:spcPct val="100000"/>
              </a:lnSpc>
              <a:spcBef>
                <a:spcPts val="50"/>
              </a:spcBef>
              <a:spcAft>
                <a:spcPts val="0"/>
              </a:spcAft>
              <a:buNone/>
            </a:pPr>
            <a:r>
              <a:t/>
            </a:r>
            <a:endParaRPr sz="1150">
              <a:solidFill>
                <a:srgbClr val="0D1216"/>
              </a:solidFill>
              <a:highlight>
                <a:srgbClr val="FFFFFF"/>
              </a:highlight>
              <a:latin typeface="Crimson Text"/>
              <a:ea typeface="Crimson Text"/>
              <a:cs typeface="Crimson Text"/>
              <a:sym typeface="Crimson Text"/>
            </a:endParaRPr>
          </a:p>
          <a:p>
            <a:pPr indent="0" lvl="0" marL="0" rtl="0" algn="l">
              <a:lnSpc>
                <a:spcPct val="100000"/>
              </a:lnSpc>
              <a:spcBef>
                <a:spcPts val="50"/>
              </a:spcBef>
              <a:spcAft>
                <a:spcPts val="0"/>
              </a:spcAft>
              <a:buNone/>
            </a:pPr>
            <a:r>
              <a:rPr lang="et-EE" sz="1150">
                <a:solidFill>
                  <a:srgbClr val="0D1216"/>
                </a:solidFill>
                <a:highlight>
                  <a:srgbClr val="FFFFFF"/>
                </a:highlight>
                <a:latin typeface="Crimson Text"/>
                <a:ea typeface="Crimson Text"/>
                <a:cs typeface="Crimson Text"/>
                <a:sym typeface="Crimson Text"/>
              </a:rPr>
              <a:t>Ability to manipulate the audience's perception and elicit a sympathetic response</a:t>
            </a:r>
            <a:endParaRPr sz="1150">
              <a:solidFill>
                <a:srgbClr val="0D1216"/>
              </a:solidFill>
              <a:highlight>
                <a:srgbClr val="FFFFFF"/>
              </a:highlight>
              <a:latin typeface="Crimson Text"/>
              <a:ea typeface="Crimson Text"/>
              <a:cs typeface="Crimson Text"/>
              <a:sym typeface="Crimson Text"/>
            </a:endParaRPr>
          </a:p>
          <a:p>
            <a:pPr indent="0" lvl="0" marL="0" rtl="0" algn="l">
              <a:lnSpc>
                <a:spcPct val="100000"/>
              </a:lnSpc>
              <a:spcBef>
                <a:spcPts val="50"/>
              </a:spcBef>
              <a:spcAft>
                <a:spcPts val="0"/>
              </a:spcAft>
              <a:buClr>
                <a:schemeClr val="dk1"/>
              </a:buClr>
              <a:buSzPts val="1100"/>
              <a:buFont typeface="Arial"/>
              <a:buNone/>
            </a:pPr>
            <a:r>
              <a:t/>
            </a:r>
            <a:endParaRPr sz="1150">
              <a:solidFill>
                <a:srgbClr val="0D1216"/>
              </a:solidFill>
              <a:highlight>
                <a:srgbClr val="FFFFFF"/>
              </a:highlight>
              <a:latin typeface="Crimson Text"/>
              <a:ea typeface="Crimson Text"/>
              <a:cs typeface="Crimson Text"/>
              <a:sym typeface="Crimson Text"/>
            </a:endParaRPr>
          </a:p>
          <a:p>
            <a:pPr indent="0" lvl="0" marL="0" rtl="0" algn="l">
              <a:lnSpc>
                <a:spcPct val="100000"/>
              </a:lnSpc>
              <a:spcBef>
                <a:spcPts val="50"/>
              </a:spcBef>
              <a:spcAft>
                <a:spcPts val="0"/>
              </a:spcAft>
              <a:buNone/>
            </a:pPr>
            <a:r>
              <a:rPr lang="et-EE" sz="1150">
                <a:solidFill>
                  <a:srgbClr val="0D1216"/>
                </a:solidFill>
                <a:highlight>
                  <a:srgbClr val="FFFFFF"/>
                </a:highlight>
                <a:latin typeface="Crimson Text"/>
                <a:ea typeface="Crimson Text"/>
                <a:cs typeface="Crimson Text"/>
                <a:sym typeface="Crimson Text"/>
              </a:rPr>
              <a:t>We observed how audience members were influenced by the reactions of others, as well as the broader social context, in forming their perceptions of pseudo-activism.</a:t>
            </a:r>
            <a:endParaRPr sz="1150">
              <a:solidFill>
                <a:srgbClr val="0D1216"/>
              </a:solidFill>
              <a:highlight>
                <a:srgbClr val="FFFFFF"/>
              </a:highlight>
              <a:latin typeface="Crimson Text"/>
              <a:ea typeface="Crimson Text"/>
              <a:cs typeface="Crimson Text"/>
              <a:sym typeface="Crimson Text"/>
            </a:endParaRPr>
          </a:p>
        </p:txBody>
      </p:sp>
      <p:sp>
        <p:nvSpPr>
          <p:cNvPr id="150" name="Google Shape;150;p27"/>
          <p:cNvSpPr txBox="1"/>
          <p:nvPr/>
        </p:nvSpPr>
        <p:spPr>
          <a:xfrm>
            <a:off x="747425" y="1234050"/>
            <a:ext cx="7539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51" name="Google Shape;151;p27"/>
          <p:cNvSpPr txBox="1"/>
          <p:nvPr/>
        </p:nvSpPr>
        <p:spPr>
          <a:xfrm>
            <a:off x="747425" y="3450025"/>
            <a:ext cx="6810300" cy="1636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noAutofit/>
          </a:bodyPr>
          <a:lstStyle/>
          <a:p>
            <a:pPr indent="0" lvl="0" marL="0" rtl="0" algn="just">
              <a:spcBef>
                <a:spcPts val="0"/>
              </a:spcBef>
              <a:spcAft>
                <a:spcPts val="0"/>
              </a:spcAft>
              <a:buNone/>
            </a:pPr>
            <a:r>
              <a:rPr lang="et-EE" sz="1200">
                <a:latin typeface="Crimson Text"/>
                <a:ea typeface="Crimson Text"/>
                <a:cs typeface="Crimson Text"/>
                <a:sym typeface="Crimson Text"/>
              </a:rPr>
              <a:t>A more prominent and visually engaging performance could potentially sway even more individuals towards supporting radical actions, with potentially serious consequences.</a:t>
            </a:r>
            <a:endParaRPr sz="1200">
              <a:latin typeface="Crimson Text"/>
              <a:ea typeface="Crimson Text"/>
              <a:cs typeface="Crimson Text"/>
              <a:sym typeface="Crimson Text"/>
            </a:endParaRPr>
          </a:p>
          <a:p>
            <a:pPr indent="0" lvl="0" marL="0" rtl="0" algn="just">
              <a:spcBef>
                <a:spcPts val="0"/>
              </a:spcBef>
              <a:spcAft>
                <a:spcPts val="0"/>
              </a:spcAft>
              <a:buNone/>
            </a:pPr>
            <a:r>
              <a:t/>
            </a:r>
            <a:endParaRPr sz="1200">
              <a:latin typeface="Crimson Text"/>
              <a:ea typeface="Crimson Text"/>
              <a:cs typeface="Crimson Text"/>
              <a:sym typeface="Crimson Text"/>
            </a:endParaRPr>
          </a:p>
          <a:p>
            <a:pPr indent="0" lvl="0" marL="0" rtl="0" algn="just">
              <a:spcBef>
                <a:spcPts val="0"/>
              </a:spcBef>
              <a:spcAft>
                <a:spcPts val="0"/>
              </a:spcAft>
              <a:buNone/>
            </a:pPr>
            <a:r>
              <a:rPr lang="et-EE" sz="1200">
                <a:latin typeface="Crimson Text"/>
                <a:ea typeface="Crimson Text"/>
                <a:cs typeface="Crimson Text"/>
                <a:sym typeface="Crimson Text"/>
              </a:rPr>
              <a:t>The ways in which issues are framed and communicated significantly influence how they are perceived by the audience.</a:t>
            </a:r>
            <a:endParaRPr sz="1200">
              <a:latin typeface="Crimson Text"/>
              <a:ea typeface="Crimson Text"/>
              <a:cs typeface="Crimson Text"/>
              <a:sym typeface="Crimson Tex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8"/>
          <p:cNvSpPr txBox="1"/>
          <p:nvPr>
            <p:ph type="title"/>
          </p:nvPr>
        </p:nvSpPr>
        <p:spPr>
          <a:xfrm>
            <a:off x="755575" y="692700"/>
            <a:ext cx="2471100" cy="1926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i="0"/>
          </a:p>
          <a:p>
            <a:pPr indent="0" lvl="0" marL="0" rtl="0" algn="l">
              <a:spcBef>
                <a:spcPts val="0"/>
              </a:spcBef>
              <a:spcAft>
                <a:spcPts val="0"/>
              </a:spcAft>
              <a:buClr>
                <a:schemeClr val="dk1"/>
              </a:buClr>
              <a:buSzPts val="1100"/>
              <a:buFont typeface="Arial"/>
              <a:buNone/>
            </a:pPr>
            <a:r>
              <a:rPr i="0" lang="et-EE"/>
              <a:t>Stakeholders </a:t>
            </a:r>
            <a:endParaRPr/>
          </a:p>
        </p:txBody>
      </p:sp>
      <p:sp>
        <p:nvSpPr>
          <p:cNvPr id="158" name="Google Shape;158;p28"/>
          <p:cNvSpPr/>
          <p:nvPr>
            <p:ph idx="2" type="pic"/>
          </p:nvPr>
        </p:nvSpPr>
        <p:spPr>
          <a:xfrm>
            <a:off x="5457601" y="553446"/>
            <a:ext cx="2340000" cy="2340000"/>
          </a:xfrm>
          <a:prstGeom prst="rect">
            <a:avLst/>
          </a:prstGeom>
        </p:spPr>
        <p:txBody>
          <a:bodyPr anchorCtr="0" anchor="t" bIns="91425" lIns="91425" spcFirstLastPara="1" rIns="91425" wrap="square" tIns="91425">
            <a:noAutofit/>
          </a:bodyPr>
          <a:lstStyle/>
          <a:p>
            <a:pPr indent="-500" lvl="0" marL="165600" rtl="0" algn="l">
              <a:spcBef>
                <a:spcPts val="750"/>
              </a:spcBef>
              <a:spcAft>
                <a:spcPts val="0"/>
              </a:spcAft>
              <a:buClr>
                <a:schemeClr val="dk1"/>
              </a:buClr>
              <a:buSzPts val="1100"/>
              <a:buFont typeface="Arial"/>
              <a:buNone/>
            </a:pPr>
            <a:r>
              <a:t/>
            </a:r>
            <a:endParaRPr/>
          </a:p>
          <a:p>
            <a:pPr indent="-500" lvl="0" marL="165600" rtl="0" algn="l">
              <a:spcBef>
                <a:spcPts val="750"/>
              </a:spcBef>
              <a:spcAft>
                <a:spcPts val="0"/>
              </a:spcAft>
              <a:buClr>
                <a:schemeClr val="dk1"/>
              </a:buClr>
              <a:buSzPts val="1100"/>
              <a:buFont typeface="Arial"/>
              <a:buNone/>
            </a:pPr>
            <a:r>
              <a:t/>
            </a:r>
            <a:endParaRPr/>
          </a:p>
          <a:p>
            <a:pPr indent="-500" lvl="0" marL="165600" rtl="0" algn="l">
              <a:spcBef>
                <a:spcPts val="750"/>
              </a:spcBef>
              <a:spcAft>
                <a:spcPts val="0"/>
              </a:spcAft>
              <a:buNone/>
            </a:pPr>
            <a:r>
              <a:t/>
            </a:r>
            <a:endParaRPr/>
          </a:p>
        </p:txBody>
      </p:sp>
      <p:sp>
        <p:nvSpPr>
          <p:cNvPr id="159" name="Google Shape;159;p28"/>
          <p:cNvSpPr/>
          <p:nvPr>
            <p:ph idx="3" type="pic"/>
          </p:nvPr>
        </p:nvSpPr>
        <p:spPr>
          <a:xfrm>
            <a:off x="6156176" y="692696"/>
            <a:ext cx="2340000" cy="2340000"/>
          </a:xfrm>
          <a:prstGeom prst="rect">
            <a:avLst/>
          </a:prstGeom>
        </p:spPr>
        <p:txBody>
          <a:bodyPr anchorCtr="0" anchor="t" bIns="91425" lIns="91425" spcFirstLastPara="1" rIns="91425" wrap="square" tIns="91425">
            <a:noAutofit/>
          </a:bodyPr>
          <a:lstStyle/>
          <a:p>
            <a:pPr indent="-500" lvl="0" marL="165600" rtl="0" algn="l">
              <a:spcBef>
                <a:spcPts val="750"/>
              </a:spcBef>
              <a:spcAft>
                <a:spcPts val="0"/>
              </a:spcAft>
              <a:buClr>
                <a:schemeClr val="dk1"/>
              </a:buClr>
              <a:buSzPts val="1100"/>
              <a:buFont typeface="Arial"/>
              <a:buNone/>
            </a:pPr>
            <a:r>
              <a:t/>
            </a:r>
            <a:endParaRPr/>
          </a:p>
          <a:p>
            <a:pPr indent="-500" lvl="0" marL="165600" rtl="0" algn="l">
              <a:spcBef>
                <a:spcPts val="750"/>
              </a:spcBef>
              <a:spcAft>
                <a:spcPts val="0"/>
              </a:spcAft>
              <a:buNone/>
            </a:pPr>
            <a:r>
              <a:t/>
            </a:r>
            <a:endParaRPr/>
          </a:p>
        </p:txBody>
      </p:sp>
      <p:sp>
        <p:nvSpPr>
          <p:cNvPr id="160" name="Google Shape;160;p28"/>
          <p:cNvSpPr txBox="1"/>
          <p:nvPr>
            <p:ph idx="1" type="body"/>
          </p:nvPr>
        </p:nvSpPr>
        <p:spPr>
          <a:xfrm>
            <a:off x="755652" y="3284983"/>
            <a:ext cx="7704900" cy="20163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750"/>
              </a:spcBef>
              <a:spcAft>
                <a:spcPts val="0"/>
              </a:spcAft>
              <a:buSzPts val="1800"/>
              <a:buFont typeface="Times New Roman"/>
              <a:buChar char="-"/>
            </a:pPr>
            <a:r>
              <a:rPr i="0" lang="et-EE" sz="1800">
                <a:latin typeface="Times New Roman"/>
                <a:ea typeface="Times New Roman"/>
                <a:cs typeface="Times New Roman"/>
                <a:sym typeface="Times New Roman"/>
              </a:rPr>
              <a:t>Academic Communities (future research)</a:t>
            </a:r>
            <a:endParaRPr i="0" sz="1800">
              <a:latin typeface="Times New Roman"/>
              <a:ea typeface="Times New Roman"/>
              <a:cs typeface="Times New Roman"/>
              <a:sym typeface="Times New Roman"/>
            </a:endParaRPr>
          </a:p>
          <a:p>
            <a:pPr indent="-342900" lvl="0" marL="457200" rtl="0" algn="l">
              <a:lnSpc>
                <a:spcPct val="150000"/>
              </a:lnSpc>
              <a:spcBef>
                <a:spcPts val="0"/>
              </a:spcBef>
              <a:spcAft>
                <a:spcPts val="0"/>
              </a:spcAft>
              <a:buSzPts val="1800"/>
              <a:buFont typeface="Times New Roman"/>
              <a:buChar char="-"/>
            </a:pPr>
            <a:r>
              <a:rPr i="0" lang="et-EE" sz="1800">
                <a:latin typeface="Times New Roman"/>
                <a:ea typeface="Times New Roman"/>
                <a:cs typeface="Times New Roman"/>
                <a:sym typeface="Times New Roman"/>
              </a:rPr>
              <a:t>Social Activists (strategies for changes)</a:t>
            </a:r>
            <a:endParaRPr i="0" sz="1800">
              <a:latin typeface="Times New Roman"/>
              <a:ea typeface="Times New Roman"/>
              <a:cs typeface="Times New Roman"/>
              <a:sym typeface="Times New Roman"/>
            </a:endParaRPr>
          </a:p>
          <a:p>
            <a:pPr indent="-342900" lvl="0" marL="457200" rtl="0" algn="l">
              <a:lnSpc>
                <a:spcPct val="150000"/>
              </a:lnSpc>
              <a:spcBef>
                <a:spcPts val="0"/>
              </a:spcBef>
              <a:spcAft>
                <a:spcPts val="0"/>
              </a:spcAft>
              <a:buSzPts val="1800"/>
              <a:buFont typeface="Times New Roman"/>
              <a:buChar char="-"/>
            </a:pPr>
            <a:r>
              <a:rPr i="0" lang="et-EE" sz="1800">
                <a:latin typeface="Times New Roman"/>
                <a:ea typeface="Times New Roman"/>
                <a:cs typeface="Times New Roman"/>
                <a:sym typeface="Times New Roman"/>
              </a:rPr>
              <a:t>Media and Journalism (communication) </a:t>
            </a:r>
            <a:endParaRPr i="0" sz="1800">
              <a:latin typeface="Times New Roman"/>
              <a:ea typeface="Times New Roman"/>
              <a:cs typeface="Times New Roman"/>
              <a:sym typeface="Times New Roman"/>
            </a:endParaRPr>
          </a:p>
          <a:p>
            <a:pPr indent="-342900" lvl="0" marL="457200" rtl="0" algn="l">
              <a:lnSpc>
                <a:spcPct val="150000"/>
              </a:lnSpc>
              <a:spcBef>
                <a:spcPts val="0"/>
              </a:spcBef>
              <a:spcAft>
                <a:spcPts val="0"/>
              </a:spcAft>
              <a:buSzPts val="1800"/>
              <a:buFont typeface="Times New Roman"/>
              <a:buChar char="-"/>
            </a:pPr>
            <a:r>
              <a:rPr i="0" lang="et-EE" sz="1800">
                <a:latin typeface="Times New Roman"/>
                <a:ea typeface="Times New Roman"/>
                <a:cs typeface="Times New Roman"/>
                <a:sym typeface="Times New Roman"/>
              </a:rPr>
              <a:t>Policy Makers (social justice and engagement) </a:t>
            </a:r>
            <a:endParaRPr i="0" sz="1800">
              <a:latin typeface="Times New Roman"/>
              <a:ea typeface="Times New Roman"/>
              <a:cs typeface="Times New Roman"/>
              <a:sym typeface="Times New Roman"/>
            </a:endParaRPr>
          </a:p>
          <a:p>
            <a:pPr indent="0" lvl="0" marL="457200" rtl="0" algn="l">
              <a:spcBef>
                <a:spcPts val="750"/>
              </a:spcBef>
              <a:spcAft>
                <a:spcPts val="0"/>
              </a:spcAft>
              <a:buClr>
                <a:schemeClr val="dk1"/>
              </a:buClr>
              <a:buSzPts val="1100"/>
              <a:buFont typeface="Arial"/>
              <a:buNone/>
            </a:pPr>
            <a:r>
              <a:t/>
            </a:r>
            <a:endParaRPr i="0" sz="1800">
              <a:latin typeface="Times New Roman"/>
              <a:ea typeface="Times New Roman"/>
              <a:cs typeface="Times New Roman"/>
              <a:sym typeface="Times New Roman"/>
            </a:endParaRPr>
          </a:p>
          <a:p>
            <a:pPr indent="0" lvl="0" marL="457200" rtl="0" algn="l">
              <a:spcBef>
                <a:spcPts val="750"/>
              </a:spcBef>
              <a:spcAft>
                <a:spcPts val="0"/>
              </a:spcAft>
              <a:buClr>
                <a:schemeClr val="dk1"/>
              </a:buClr>
              <a:buSzPts val="1100"/>
              <a:buFont typeface="Arial"/>
              <a:buNone/>
            </a:pPr>
            <a:r>
              <a:t/>
            </a:r>
            <a:endParaRPr i="0" sz="1800">
              <a:latin typeface="Times New Roman"/>
              <a:ea typeface="Times New Roman"/>
              <a:cs typeface="Times New Roman"/>
              <a:sym typeface="Times New Roman"/>
            </a:endParaRPr>
          </a:p>
          <a:p>
            <a:pPr indent="0" lvl="0" marL="457200" rtl="0" algn="l">
              <a:spcBef>
                <a:spcPts val="750"/>
              </a:spcBef>
              <a:spcAft>
                <a:spcPts val="0"/>
              </a:spcAft>
              <a:buNone/>
            </a:pPr>
            <a:r>
              <a:t/>
            </a:r>
            <a:endParaRPr i="0" sz="18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9"/>
          <p:cNvSpPr txBox="1"/>
          <p:nvPr>
            <p:ph type="title"/>
          </p:nvPr>
        </p:nvSpPr>
        <p:spPr>
          <a:xfrm>
            <a:off x="755575" y="692700"/>
            <a:ext cx="2340000" cy="241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i="0"/>
          </a:p>
          <a:p>
            <a:pPr indent="0" lvl="0" marL="0" rtl="0" algn="ctr">
              <a:spcBef>
                <a:spcPts val="0"/>
              </a:spcBef>
              <a:spcAft>
                <a:spcPts val="0"/>
              </a:spcAft>
              <a:buClr>
                <a:schemeClr val="dk1"/>
              </a:buClr>
              <a:buSzPts val="1100"/>
              <a:buFont typeface="Arial"/>
              <a:buNone/>
            </a:pPr>
            <a:r>
              <a:rPr i="0" lang="et-EE"/>
              <a:t>Affected parties</a:t>
            </a:r>
            <a:endParaRPr i="0"/>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167" name="Google Shape;167;p29"/>
          <p:cNvSpPr/>
          <p:nvPr>
            <p:ph idx="2" type="pic"/>
          </p:nvPr>
        </p:nvSpPr>
        <p:spPr>
          <a:xfrm>
            <a:off x="3455876" y="692696"/>
            <a:ext cx="2340000" cy="2340000"/>
          </a:xfrm>
          <a:prstGeom prst="rect">
            <a:avLst/>
          </a:prstGeom>
        </p:spPr>
        <p:txBody>
          <a:bodyPr anchorCtr="0" anchor="t" bIns="91425" lIns="91425" spcFirstLastPara="1" rIns="91425" wrap="square" tIns="91425">
            <a:noAutofit/>
          </a:bodyPr>
          <a:lstStyle/>
          <a:p>
            <a:pPr indent="-500" lvl="0" marL="165600" rtl="0" algn="l">
              <a:spcBef>
                <a:spcPts val="750"/>
              </a:spcBef>
              <a:spcAft>
                <a:spcPts val="0"/>
              </a:spcAft>
              <a:buNone/>
            </a:pPr>
            <a:r>
              <a:rPr lang="et-EE"/>
              <a:t> </a:t>
            </a:r>
            <a:endParaRPr/>
          </a:p>
        </p:txBody>
      </p:sp>
      <p:sp>
        <p:nvSpPr>
          <p:cNvPr id="168" name="Google Shape;168;p29"/>
          <p:cNvSpPr/>
          <p:nvPr>
            <p:ph idx="3" type="pic"/>
          </p:nvPr>
        </p:nvSpPr>
        <p:spPr>
          <a:xfrm>
            <a:off x="6156176" y="692696"/>
            <a:ext cx="2340000" cy="2340000"/>
          </a:xfrm>
          <a:prstGeom prst="rect">
            <a:avLst/>
          </a:prstGeom>
        </p:spPr>
        <p:txBody>
          <a:bodyPr anchorCtr="0" anchor="t" bIns="91425" lIns="91425" spcFirstLastPara="1" rIns="91425" wrap="square" tIns="91425">
            <a:noAutofit/>
          </a:bodyPr>
          <a:lstStyle/>
          <a:p>
            <a:pPr indent="-500" lvl="0" marL="165600" rtl="0" algn="l">
              <a:spcBef>
                <a:spcPts val="750"/>
              </a:spcBef>
              <a:spcAft>
                <a:spcPts val="0"/>
              </a:spcAft>
              <a:buNone/>
            </a:pPr>
            <a:r>
              <a:rPr lang="et-EE"/>
              <a:t> </a:t>
            </a:r>
            <a:endParaRPr/>
          </a:p>
        </p:txBody>
      </p:sp>
      <p:sp>
        <p:nvSpPr>
          <p:cNvPr id="169" name="Google Shape;169;p29"/>
          <p:cNvSpPr txBox="1"/>
          <p:nvPr>
            <p:ph idx="1" type="body"/>
          </p:nvPr>
        </p:nvSpPr>
        <p:spPr>
          <a:xfrm>
            <a:off x="47200" y="3351075"/>
            <a:ext cx="7641600" cy="2016300"/>
          </a:xfrm>
          <a:prstGeom prst="rect">
            <a:avLst/>
          </a:prstGeom>
        </p:spPr>
        <p:txBody>
          <a:bodyPr anchorCtr="0" anchor="t" bIns="91425" lIns="91425" spcFirstLastPara="1" rIns="91425" wrap="square" tIns="91425">
            <a:noAutofit/>
          </a:bodyPr>
          <a:lstStyle/>
          <a:p>
            <a:pPr indent="-330200" lvl="0" marL="914400" rtl="0" algn="l">
              <a:lnSpc>
                <a:spcPct val="150000"/>
              </a:lnSpc>
              <a:spcBef>
                <a:spcPts val="750"/>
              </a:spcBef>
              <a:spcAft>
                <a:spcPts val="0"/>
              </a:spcAft>
              <a:buSzPts val="1600"/>
              <a:buFont typeface="Times New Roman"/>
              <a:buChar char="-"/>
            </a:pPr>
            <a:r>
              <a:rPr i="0" lang="et-EE" sz="1600">
                <a:latin typeface="Times New Roman"/>
                <a:ea typeface="Times New Roman"/>
                <a:cs typeface="Times New Roman"/>
                <a:sym typeface="Times New Roman"/>
              </a:rPr>
              <a:t>General Public (especially those engaging with social issues and activism, may be impacted by our findings, challenging their perceptions and prompting critical reflection)</a:t>
            </a:r>
            <a:endParaRPr i="0" sz="1600">
              <a:latin typeface="Times New Roman"/>
              <a:ea typeface="Times New Roman"/>
              <a:cs typeface="Times New Roman"/>
              <a:sym typeface="Times New Roman"/>
            </a:endParaRPr>
          </a:p>
          <a:p>
            <a:pPr indent="-330200" lvl="0" marL="914400" rtl="0" algn="l">
              <a:lnSpc>
                <a:spcPct val="150000"/>
              </a:lnSpc>
              <a:spcBef>
                <a:spcPts val="0"/>
              </a:spcBef>
              <a:spcAft>
                <a:spcPts val="0"/>
              </a:spcAft>
              <a:buSzPts val="1600"/>
              <a:buFont typeface="Times New Roman"/>
              <a:buChar char="-"/>
            </a:pPr>
            <a:r>
              <a:rPr i="0" lang="et-EE" sz="1600">
                <a:latin typeface="Times New Roman"/>
                <a:ea typeface="Times New Roman"/>
                <a:cs typeface="Times New Roman"/>
                <a:sym typeface="Times New Roman"/>
              </a:rPr>
              <a:t>Activist Communities (enhancing the effectiveness of their advocacy efforts)</a:t>
            </a:r>
            <a:endParaRPr i="0" sz="1600">
              <a:latin typeface="Times New Roman"/>
              <a:ea typeface="Times New Roman"/>
              <a:cs typeface="Times New Roman"/>
              <a:sym typeface="Times New Roman"/>
            </a:endParaRPr>
          </a:p>
          <a:p>
            <a:pPr indent="-330200" lvl="0" marL="914400" rtl="0" algn="l">
              <a:lnSpc>
                <a:spcPct val="150000"/>
              </a:lnSpc>
              <a:spcBef>
                <a:spcPts val="0"/>
              </a:spcBef>
              <a:spcAft>
                <a:spcPts val="0"/>
              </a:spcAft>
              <a:buSzPts val="1600"/>
              <a:buFont typeface="Times New Roman"/>
              <a:buChar char="-"/>
            </a:pPr>
            <a:r>
              <a:rPr i="0" lang="et-EE" sz="1600">
                <a:latin typeface="Times New Roman"/>
                <a:ea typeface="Times New Roman"/>
                <a:cs typeface="Times New Roman"/>
                <a:sym typeface="Times New Roman"/>
              </a:rPr>
              <a:t>Social Media Users (engagement with digital activism)</a:t>
            </a:r>
            <a:endParaRPr i="0" sz="1600">
              <a:latin typeface="Times New Roman"/>
              <a:ea typeface="Times New Roman"/>
              <a:cs typeface="Times New Roman"/>
              <a:sym typeface="Times New Roman"/>
            </a:endParaRPr>
          </a:p>
          <a:p>
            <a:pPr indent="0" lvl="0" marL="914400" rtl="0" algn="l">
              <a:lnSpc>
                <a:spcPct val="150000"/>
              </a:lnSpc>
              <a:spcBef>
                <a:spcPts val="750"/>
              </a:spcBef>
              <a:spcAft>
                <a:spcPts val="0"/>
              </a:spcAft>
              <a:buNone/>
            </a:pPr>
            <a:r>
              <a:t/>
            </a:r>
            <a:endParaRPr i="0" sz="1600">
              <a:latin typeface="Times New Roman"/>
              <a:ea typeface="Times New Roman"/>
              <a:cs typeface="Times New Roman"/>
              <a:sym typeface="Times New Roman"/>
            </a:endParaRPr>
          </a:p>
          <a:p>
            <a:pPr indent="0" lvl="0" marL="457200" rtl="0" algn="l">
              <a:spcBef>
                <a:spcPts val="750"/>
              </a:spcBef>
              <a:spcAft>
                <a:spcPts val="0"/>
              </a:spcAft>
              <a:buNone/>
            </a:pPr>
            <a:r>
              <a:t/>
            </a:r>
            <a:endParaRPr i="0" sz="1600">
              <a:latin typeface="Times New Roman"/>
              <a:ea typeface="Times New Roman"/>
              <a:cs typeface="Times New Roman"/>
              <a:sym typeface="Times New Roman"/>
            </a:endParaRPr>
          </a:p>
          <a:p>
            <a:pPr indent="0" lvl="0" marL="457200" rtl="0" algn="l">
              <a:spcBef>
                <a:spcPts val="750"/>
              </a:spcBef>
              <a:spcAft>
                <a:spcPts val="0"/>
              </a:spcAft>
              <a:buNone/>
            </a:pPr>
            <a:r>
              <a:t/>
            </a:r>
            <a:endParaRPr i="0" sz="1600">
              <a:latin typeface="Times New Roman"/>
              <a:ea typeface="Times New Roman"/>
              <a:cs typeface="Times New Roman"/>
              <a:sym typeface="Times New Roman"/>
            </a:endParaRPr>
          </a:p>
          <a:p>
            <a:pPr indent="0" lvl="0" marL="457200" rtl="0" algn="l">
              <a:spcBef>
                <a:spcPts val="750"/>
              </a:spcBef>
              <a:spcAft>
                <a:spcPts val="0"/>
              </a:spcAft>
              <a:buNone/>
            </a:pPr>
            <a:r>
              <a:t/>
            </a:r>
            <a:endParaRPr i="0" sz="16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LU">
  <a:themeElements>
    <a:clrScheme name="TLÜ">
      <a:dk1>
        <a:srgbClr val="000000"/>
      </a:dk1>
      <a:lt1>
        <a:srgbClr val="FFFFFF"/>
      </a:lt1>
      <a:dk2>
        <a:srgbClr val="000000"/>
      </a:dk2>
      <a:lt2>
        <a:srgbClr val="808080"/>
      </a:lt2>
      <a:accent1>
        <a:srgbClr val="B20533"/>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