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Lst>
  <p:sldSz cy="5143500" cx="9144000"/>
  <p:notesSz cx="6858000" cy="9144000"/>
  <p:embeddedFontLst>
    <p:embeddedFont>
      <p:font typeface="EB Garamond SemiBold"/>
      <p:regular r:id="rId14"/>
      <p:bold r:id="rId15"/>
      <p:italic r:id="rId16"/>
      <p:boldItalic r:id="rId17"/>
    </p:embeddedFont>
    <p:embeddedFont>
      <p:font typeface="EB Garamond"/>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Maia Boltovsky"/>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EBGaramond-italic.fntdata"/><Relationship Id="rId11" Type="http://schemas.openxmlformats.org/officeDocument/2006/relationships/slide" Target="slides/slide5.xml"/><Relationship Id="rId10" Type="http://schemas.openxmlformats.org/officeDocument/2006/relationships/slide" Target="slides/slide4.xml"/><Relationship Id="rId21" Type="http://schemas.openxmlformats.org/officeDocument/2006/relationships/font" Target="fonts/EBGaramond-boldItalic.fntdata"/><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15" Type="http://schemas.openxmlformats.org/officeDocument/2006/relationships/font" Target="fonts/EBGaramondSemiBold-bold.fntdata"/><Relationship Id="rId14" Type="http://schemas.openxmlformats.org/officeDocument/2006/relationships/font" Target="fonts/EBGaramondSemiBold-regular.fntdata"/><Relationship Id="rId17" Type="http://schemas.openxmlformats.org/officeDocument/2006/relationships/font" Target="fonts/EBGaramondSemiBold-boldItalic.fntdata"/><Relationship Id="rId16" Type="http://schemas.openxmlformats.org/officeDocument/2006/relationships/font" Target="fonts/EBGaramondSemiBold-italic.fntdata"/><Relationship Id="rId5" Type="http://schemas.openxmlformats.org/officeDocument/2006/relationships/slideMaster" Target="slideMasters/slideMaster1.xml"/><Relationship Id="rId19" Type="http://schemas.openxmlformats.org/officeDocument/2006/relationships/font" Target="fonts/EBGaramond-bold.fntdata"/><Relationship Id="rId6" Type="http://schemas.openxmlformats.org/officeDocument/2006/relationships/notesMaster" Target="notesMasters/notesMaster1.xml"/><Relationship Id="rId18" Type="http://schemas.openxmlformats.org/officeDocument/2006/relationships/font" Target="fonts/EBGaramond-regular.fntdata"/><Relationship Id="rId7" Type="http://schemas.openxmlformats.org/officeDocument/2006/relationships/slide" Target="slides/slide1.xml"/><Relationship Id="rId8"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6-05T17:50:51.333">
    <p:pos x="6000" y="0"/>
    <p:text>kui keegi ei taha, et nende pilte pannakse, siis kustutage ära või asendage palun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e2ed634d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e2ed634d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e2ed634d7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e2ed634d7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e2ed634d7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e2ed634d7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e2ed634d7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e2ed634d7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e2ed634d7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e2ed634d7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e2ed634d79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e2ed634d79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4.jpg"/><Relationship Id="rId4" Type="http://schemas.openxmlformats.org/officeDocument/2006/relationships/image" Target="../media/image1.jpg"/><Relationship Id="rId5" Type="http://schemas.openxmlformats.org/officeDocument/2006/relationships/image" Target="../media/image3.jpg"/><Relationship Id="rId6" Type="http://schemas.openxmlformats.org/officeDocument/2006/relationships/image" Target="../media/image23.jpg"/><Relationship Id="rId7"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13.png"/><Relationship Id="rId7" Type="http://schemas.openxmlformats.org/officeDocument/2006/relationships/image" Target="../media/image15.png"/><Relationship Id="rId8"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comments" Target="../comments/comment1.xml"/><Relationship Id="rId4" Type="http://schemas.openxmlformats.org/officeDocument/2006/relationships/image" Target="../media/image11.jpg"/><Relationship Id="rId11" Type="http://schemas.openxmlformats.org/officeDocument/2006/relationships/image" Target="../media/image21.jpg"/><Relationship Id="rId10" Type="http://schemas.openxmlformats.org/officeDocument/2006/relationships/image" Target="../media/image22.jpg"/><Relationship Id="rId9" Type="http://schemas.openxmlformats.org/officeDocument/2006/relationships/image" Target="../media/image19.jpg"/><Relationship Id="rId5" Type="http://schemas.openxmlformats.org/officeDocument/2006/relationships/image" Target="../media/image16.jpg"/><Relationship Id="rId6" Type="http://schemas.openxmlformats.org/officeDocument/2006/relationships/image" Target="../media/image12.jpg"/><Relationship Id="rId7" Type="http://schemas.openxmlformats.org/officeDocument/2006/relationships/image" Target="../media/image20.jpg"/><Relationship Id="rId8"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605928" y="0"/>
            <a:ext cx="7932145" cy="5143500"/>
          </a:xfrm>
          <a:prstGeom prst="rect">
            <a:avLst/>
          </a:prstGeom>
          <a:noFill/>
          <a:ln>
            <a:noFill/>
          </a:ln>
        </p:spPr>
      </p:pic>
      <p:sp>
        <p:nvSpPr>
          <p:cNvPr id="55" name="Google Shape;55;p13"/>
          <p:cNvSpPr txBox="1"/>
          <p:nvPr>
            <p:ph type="ctrTitle"/>
          </p:nvPr>
        </p:nvSpPr>
        <p:spPr>
          <a:xfrm>
            <a:off x="242408" y="17840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t" sz="5300">
                <a:solidFill>
                  <a:srgbClr val="FCE5CD"/>
                </a:solidFill>
                <a:latin typeface="EB Garamond"/>
                <a:ea typeface="EB Garamond"/>
                <a:cs typeface="EB Garamond"/>
                <a:sym typeface="EB Garamond"/>
              </a:rPr>
              <a:t>Baltisaksa kulinaaria </a:t>
            </a:r>
            <a:endParaRPr sz="5300">
              <a:solidFill>
                <a:srgbClr val="FCE5CD"/>
              </a:solidFill>
              <a:latin typeface="EB Garamond"/>
              <a:ea typeface="EB Garamond"/>
              <a:cs typeface="EB Garamond"/>
              <a:sym typeface="EB Garamond"/>
            </a:endParaRPr>
          </a:p>
          <a:p>
            <a:pPr indent="0" lvl="0" marL="0" rtl="0" algn="ctr">
              <a:spcBef>
                <a:spcPts val="0"/>
              </a:spcBef>
              <a:spcAft>
                <a:spcPts val="0"/>
              </a:spcAft>
              <a:buNone/>
            </a:pPr>
            <a:r>
              <a:rPr lang="et" sz="5300">
                <a:solidFill>
                  <a:srgbClr val="FCE5CD"/>
                </a:solidFill>
                <a:latin typeface="EB Garamond"/>
                <a:ea typeface="EB Garamond"/>
                <a:cs typeface="EB Garamond"/>
                <a:sym typeface="EB Garamond"/>
              </a:rPr>
              <a:t>ELU projekt</a:t>
            </a:r>
            <a:endParaRPr sz="5300">
              <a:solidFill>
                <a:srgbClr val="FCE5CD"/>
              </a:solidFill>
              <a:latin typeface="EB Garamond"/>
              <a:ea typeface="EB Garamond"/>
              <a:cs typeface="EB Garamond"/>
              <a:sym typeface="EB Garamond"/>
            </a:endParaRPr>
          </a:p>
        </p:txBody>
      </p:sp>
      <p:sp>
        <p:nvSpPr>
          <p:cNvPr id="56" name="Google Shape;56;p13"/>
          <p:cNvSpPr txBox="1"/>
          <p:nvPr/>
        </p:nvSpPr>
        <p:spPr>
          <a:xfrm>
            <a:off x="1847975" y="1062575"/>
            <a:ext cx="4435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ED"/>
        </a:solidFill>
      </p:bgPr>
    </p:bg>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t">
                <a:latin typeface="EB Garamond"/>
                <a:ea typeface="EB Garamond"/>
                <a:cs typeface="EB Garamond"/>
                <a:sym typeface="EB Garamond"/>
              </a:rPr>
              <a:t>Eesmärgid</a:t>
            </a:r>
            <a:endParaRPr b="1">
              <a:latin typeface="EB Garamond"/>
              <a:ea typeface="EB Garamond"/>
              <a:cs typeface="EB Garamond"/>
              <a:sym typeface="EB Garamond"/>
            </a:endParaRPr>
          </a:p>
        </p:txBody>
      </p:sp>
      <p:sp>
        <p:nvSpPr>
          <p:cNvPr id="62" name="Google Shape;62;p14"/>
          <p:cNvSpPr txBox="1"/>
          <p:nvPr>
            <p:ph idx="1" type="body"/>
          </p:nvPr>
        </p:nvSpPr>
        <p:spPr>
          <a:xfrm>
            <a:off x="311700" y="1152475"/>
            <a:ext cx="6903000" cy="3990900"/>
          </a:xfrm>
          <a:prstGeom prst="rect">
            <a:avLst/>
          </a:prstGeom>
        </p:spPr>
        <p:txBody>
          <a:bodyPr anchorCtr="0" anchor="t" bIns="91425" lIns="91425" spcFirstLastPara="1" rIns="91425" wrap="square" tIns="91425">
            <a:normAutofit lnSpcReduction="20000"/>
          </a:bodyPr>
          <a:lstStyle/>
          <a:p>
            <a:pPr indent="-361950" lvl="0" marL="457200" rtl="0" algn="just">
              <a:spcBef>
                <a:spcPts val="0"/>
              </a:spcBef>
              <a:spcAft>
                <a:spcPts val="0"/>
              </a:spcAft>
              <a:buClr>
                <a:schemeClr val="dk1"/>
              </a:buClr>
              <a:buSzPts val="2100"/>
              <a:buFont typeface="EB Garamond"/>
              <a:buChar char="●"/>
            </a:pPr>
            <a:r>
              <a:rPr lang="et" sz="2100">
                <a:solidFill>
                  <a:schemeClr val="dk1"/>
                </a:solidFill>
                <a:latin typeface="EB Garamond"/>
                <a:ea typeface="EB Garamond"/>
                <a:cs typeface="EB Garamond"/>
                <a:sym typeface="EB Garamond"/>
              </a:rPr>
              <a:t>Valida projekti raames Eestimaa baltisaksa ajaloost kolm sajandit, et uurida selle rahvusgrupi toidukultuuri</a:t>
            </a:r>
            <a:endParaRPr sz="2100">
              <a:solidFill>
                <a:schemeClr val="dk1"/>
              </a:solidFill>
              <a:latin typeface="EB Garamond"/>
              <a:ea typeface="EB Garamond"/>
              <a:cs typeface="EB Garamond"/>
              <a:sym typeface="EB Garamond"/>
            </a:endParaRPr>
          </a:p>
          <a:p>
            <a:pPr indent="-361950" lvl="0" marL="457200" rtl="0" algn="just">
              <a:spcBef>
                <a:spcPts val="0"/>
              </a:spcBef>
              <a:spcAft>
                <a:spcPts val="0"/>
              </a:spcAft>
              <a:buClr>
                <a:schemeClr val="dk1"/>
              </a:buClr>
              <a:buSzPts val="2100"/>
              <a:buFont typeface="EB Garamond"/>
              <a:buChar char="●"/>
            </a:pPr>
            <a:r>
              <a:rPr lang="et" sz="2100">
                <a:solidFill>
                  <a:schemeClr val="dk1"/>
                </a:solidFill>
                <a:latin typeface="EB Garamond"/>
                <a:ea typeface="EB Garamond"/>
                <a:cs typeface="EB Garamond"/>
                <a:sym typeface="EB Garamond"/>
              </a:rPr>
              <a:t>Jagada inimesed </a:t>
            </a:r>
            <a:r>
              <a:rPr lang="et" sz="2100">
                <a:solidFill>
                  <a:schemeClr val="dk1"/>
                </a:solidFill>
                <a:latin typeface="EB Garamond"/>
                <a:ea typeface="EB Garamond"/>
                <a:cs typeface="EB Garamond"/>
                <a:sym typeface="EB Garamond"/>
              </a:rPr>
              <a:t>vastavalt</a:t>
            </a:r>
            <a:r>
              <a:rPr lang="et" sz="2100">
                <a:solidFill>
                  <a:schemeClr val="dk1"/>
                </a:solidFill>
                <a:latin typeface="EB Garamond"/>
                <a:ea typeface="EB Garamond"/>
                <a:cs typeface="EB Garamond"/>
                <a:sym typeface="EB Garamond"/>
              </a:rPr>
              <a:t> kolmele sajandile kolme gruppi</a:t>
            </a:r>
            <a:endParaRPr sz="2100">
              <a:solidFill>
                <a:schemeClr val="dk1"/>
              </a:solidFill>
              <a:latin typeface="EB Garamond"/>
              <a:ea typeface="EB Garamond"/>
              <a:cs typeface="EB Garamond"/>
              <a:sym typeface="EB Garamond"/>
            </a:endParaRPr>
          </a:p>
          <a:p>
            <a:pPr indent="-361950" lvl="0" marL="457200" rtl="0" algn="just">
              <a:spcBef>
                <a:spcPts val="0"/>
              </a:spcBef>
              <a:spcAft>
                <a:spcPts val="0"/>
              </a:spcAft>
              <a:buClr>
                <a:schemeClr val="dk1"/>
              </a:buClr>
              <a:buSzPts val="2100"/>
              <a:buFont typeface="EB Garamond"/>
              <a:buChar char="●"/>
            </a:pPr>
            <a:r>
              <a:rPr lang="et" sz="2100">
                <a:solidFill>
                  <a:schemeClr val="dk1"/>
                </a:solidFill>
                <a:latin typeface="EB Garamond"/>
                <a:ea typeface="EB Garamond"/>
                <a:cs typeface="EB Garamond"/>
                <a:sym typeface="EB Garamond"/>
              </a:rPr>
              <a:t>Kasutada vastava sajandi autentsetes kokaraamatutes toodud retsepte, et taasesitada tollaseid roogi </a:t>
            </a:r>
            <a:endParaRPr sz="2100">
              <a:solidFill>
                <a:schemeClr val="dk1"/>
              </a:solidFill>
              <a:latin typeface="EB Garamond"/>
              <a:ea typeface="EB Garamond"/>
              <a:cs typeface="EB Garamond"/>
              <a:sym typeface="EB Garamond"/>
            </a:endParaRPr>
          </a:p>
          <a:p>
            <a:pPr indent="-361950" lvl="0" marL="457200" rtl="0" algn="just">
              <a:spcBef>
                <a:spcPts val="0"/>
              </a:spcBef>
              <a:spcAft>
                <a:spcPts val="0"/>
              </a:spcAft>
              <a:buClr>
                <a:schemeClr val="dk1"/>
              </a:buClr>
              <a:buSzPts val="2100"/>
              <a:buFont typeface="EB Garamond"/>
              <a:buChar char="●"/>
            </a:pPr>
            <a:r>
              <a:rPr lang="et" sz="2100">
                <a:solidFill>
                  <a:schemeClr val="dk1"/>
                </a:solidFill>
                <a:latin typeface="EB Garamond"/>
                <a:ea typeface="EB Garamond"/>
                <a:cs typeface="EB Garamond"/>
                <a:sym typeface="EB Garamond"/>
              </a:rPr>
              <a:t>Valida igast sajandist vähemalt kolm rooga - eelroog, pearoog, magustoit ning jook</a:t>
            </a:r>
            <a:endParaRPr sz="2100">
              <a:solidFill>
                <a:schemeClr val="dk1"/>
              </a:solidFill>
              <a:latin typeface="EB Garamond"/>
              <a:ea typeface="EB Garamond"/>
              <a:cs typeface="EB Garamond"/>
              <a:sym typeface="EB Garamond"/>
            </a:endParaRPr>
          </a:p>
          <a:p>
            <a:pPr indent="-361950" lvl="0" marL="457200" rtl="0" algn="just">
              <a:spcBef>
                <a:spcPts val="0"/>
              </a:spcBef>
              <a:spcAft>
                <a:spcPts val="0"/>
              </a:spcAft>
              <a:buClr>
                <a:schemeClr val="dk1"/>
              </a:buClr>
              <a:buSzPts val="2100"/>
              <a:buFont typeface="EB Garamond"/>
              <a:buChar char="●"/>
            </a:pPr>
            <a:r>
              <a:rPr lang="et" sz="2100">
                <a:solidFill>
                  <a:schemeClr val="dk1"/>
                </a:solidFill>
                <a:latin typeface="EB Garamond"/>
                <a:ea typeface="EB Garamond"/>
                <a:cs typeface="EB Garamond"/>
                <a:sym typeface="EB Garamond"/>
              </a:rPr>
              <a:t>Koostada valikute põhjal menüü, koos põhjendustega, miks just selline valik</a:t>
            </a:r>
            <a:endParaRPr sz="2100">
              <a:solidFill>
                <a:schemeClr val="dk1"/>
              </a:solidFill>
              <a:latin typeface="EB Garamond"/>
              <a:ea typeface="EB Garamond"/>
              <a:cs typeface="EB Garamond"/>
              <a:sym typeface="EB Garamond"/>
            </a:endParaRPr>
          </a:p>
          <a:p>
            <a:pPr indent="-361950" lvl="0" marL="457200" rtl="0" algn="just">
              <a:spcBef>
                <a:spcPts val="0"/>
              </a:spcBef>
              <a:spcAft>
                <a:spcPts val="0"/>
              </a:spcAft>
              <a:buClr>
                <a:schemeClr val="dk1"/>
              </a:buClr>
              <a:buSzPts val="2100"/>
              <a:buFont typeface="EB Garamond"/>
              <a:buChar char="●"/>
            </a:pPr>
            <a:r>
              <a:rPr lang="et" sz="2100">
                <a:solidFill>
                  <a:schemeClr val="dk1"/>
                </a:solidFill>
                <a:latin typeface="EB Garamond"/>
                <a:ea typeface="EB Garamond"/>
                <a:cs typeface="EB Garamond"/>
                <a:sym typeface="EB Garamond"/>
              </a:rPr>
              <a:t>Külalistele toitude valmistamine ja serveerimine Palmse mõisas koos ettekannete ja </a:t>
            </a:r>
            <a:r>
              <a:rPr lang="et" sz="2100">
                <a:solidFill>
                  <a:schemeClr val="dk1"/>
                </a:solidFill>
                <a:latin typeface="EB Garamond"/>
                <a:ea typeface="EB Garamond"/>
                <a:cs typeface="EB Garamond"/>
                <a:sym typeface="EB Garamond"/>
              </a:rPr>
              <a:t>presentatsiooniga</a:t>
            </a:r>
            <a:endParaRPr sz="2100">
              <a:solidFill>
                <a:schemeClr val="dk1"/>
              </a:solidFill>
              <a:latin typeface="EB Garamond"/>
              <a:ea typeface="EB Garamond"/>
              <a:cs typeface="EB Garamond"/>
              <a:sym typeface="EB Garamond"/>
            </a:endParaRPr>
          </a:p>
          <a:p>
            <a:pPr indent="0" lvl="0" marL="457200" rtl="0" algn="just">
              <a:spcBef>
                <a:spcPts val="1200"/>
              </a:spcBef>
              <a:spcAft>
                <a:spcPts val="1200"/>
              </a:spcAft>
              <a:buNone/>
            </a:pPr>
            <a:r>
              <a:t/>
            </a:r>
            <a:endParaRPr sz="2100"/>
          </a:p>
        </p:txBody>
      </p:sp>
      <p:pic>
        <p:nvPicPr>
          <p:cNvPr id="63" name="Google Shape;63;p14"/>
          <p:cNvPicPr preferRelativeResize="0"/>
          <p:nvPr/>
        </p:nvPicPr>
        <p:blipFill rotWithShape="1">
          <a:blip r:embed="rId3">
            <a:alphaModFix/>
          </a:blip>
          <a:srcRect b="0" l="42261" r="38413" t="0"/>
          <a:stretch/>
        </p:blipFill>
        <p:spPr>
          <a:xfrm>
            <a:off x="7464475" y="0"/>
            <a:ext cx="1739500" cy="5143500"/>
          </a:xfrm>
          <a:prstGeom prst="rect">
            <a:avLst/>
          </a:prstGeom>
          <a:noFill/>
          <a:ln>
            <a:noFill/>
          </a:ln>
          <a:effectLst>
            <a:outerShdw blurRad="57150" rotWithShape="0" algn="bl" dir="5400000" dist="19050">
              <a:srgbClr val="000000">
                <a:alpha val="1000"/>
              </a:srgbClr>
            </a:outerShdw>
            <a:reflection blurRad="0" dir="5400000" dist="38100" endA="0" endPos="25000" fadeDir="5400012" kx="0" rotWithShape="0" algn="bl" stA="26000" stPos="0" sy="-100000" ky="0"/>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ED"/>
        </a:solidFill>
      </p:bgPr>
    </p:bg>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t">
                <a:latin typeface="EB Garamond"/>
                <a:ea typeface="EB Garamond"/>
                <a:cs typeface="EB Garamond"/>
                <a:sym typeface="EB Garamond"/>
              </a:rPr>
              <a:t>18. sajand</a:t>
            </a:r>
            <a:endParaRPr b="1">
              <a:latin typeface="EB Garamond"/>
              <a:ea typeface="EB Garamond"/>
              <a:cs typeface="EB Garamond"/>
              <a:sym typeface="EB Garamond"/>
            </a:endParaRPr>
          </a:p>
        </p:txBody>
      </p:sp>
      <p:sp>
        <p:nvSpPr>
          <p:cNvPr id="69" name="Google Shape;69;p15"/>
          <p:cNvSpPr txBox="1"/>
          <p:nvPr>
            <p:ph idx="1" type="body"/>
          </p:nvPr>
        </p:nvSpPr>
        <p:spPr>
          <a:xfrm>
            <a:off x="0" y="1152475"/>
            <a:ext cx="6267600" cy="3798600"/>
          </a:xfrm>
          <a:prstGeom prst="rect">
            <a:avLst/>
          </a:prstGeom>
        </p:spPr>
        <p:txBody>
          <a:bodyPr anchorCtr="0" anchor="t" bIns="91425" lIns="91425" spcFirstLastPara="1" rIns="91425" wrap="square" tIns="91425">
            <a:normAutofit/>
          </a:bodyPr>
          <a:lstStyle/>
          <a:p>
            <a:pPr indent="-361950" lvl="0" marL="457200" rtl="0" algn="just">
              <a:spcBef>
                <a:spcPts val="0"/>
              </a:spcBef>
              <a:spcAft>
                <a:spcPts val="0"/>
              </a:spcAft>
              <a:buClr>
                <a:schemeClr val="dk1"/>
              </a:buClr>
              <a:buSzPts val="2100"/>
              <a:buFont typeface="EB Garamond"/>
              <a:buChar char="●"/>
            </a:pPr>
            <a:r>
              <a:rPr b="1" lang="et" sz="2100">
                <a:solidFill>
                  <a:schemeClr val="dk1"/>
                </a:solidFill>
                <a:latin typeface="EB Garamond"/>
                <a:ea typeface="EB Garamond"/>
                <a:cs typeface="EB Garamond"/>
                <a:sym typeface="EB Garamond"/>
              </a:rPr>
              <a:t>Kasutatud kokaraamatud:</a:t>
            </a:r>
            <a:br>
              <a:rPr lang="et" sz="2100">
                <a:solidFill>
                  <a:schemeClr val="dk1"/>
                </a:solidFill>
                <a:latin typeface="EB Garamond"/>
                <a:ea typeface="EB Garamond"/>
                <a:cs typeface="EB Garamond"/>
                <a:sym typeface="EB Garamond"/>
              </a:rPr>
            </a:br>
            <a:r>
              <a:rPr lang="et" sz="2100">
                <a:solidFill>
                  <a:schemeClr val="dk1"/>
                </a:solidFill>
                <a:latin typeface="EB Garamond"/>
                <a:ea typeface="EB Garamond"/>
                <a:cs typeface="EB Garamond"/>
                <a:sym typeface="EB Garamond"/>
              </a:rPr>
              <a:t>- Cajsa Warg  "Köki ja Kokka Ramat, mis </a:t>
            </a:r>
            <a:br>
              <a:rPr lang="et" sz="2100">
                <a:solidFill>
                  <a:schemeClr val="dk1"/>
                </a:solidFill>
                <a:latin typeface="EB Garamond"/>
                <a:ea typeface="EB Garamond"/>
                <a:cs typeface="EB Garamond"/>
                <a:sym typeface="EB Garamond"/>
              </a:rPr>
            </a:br>
            <a:r>
              <a:rPr lang="et" sz="2100">
                <a:solidFill>
                  <a:schemeClr val="dk1"/>
                </a:solidFill>
                <a:latin typeface="EB Garamond"/>
                <a:ea typeface="EB Garamond"/>
                <a:cs typeface="EB Garamond"/>
                <a:sym typeface="EB Garamond"/>
              </a:rPr>
              <a:t>Rootsi Kelest Eesti-ma Kele üllespandud on” 1781</a:t>
            </a:r>
            <a:br>
              <a:rPr lang="et" sz="2100">
                <a:solidFill>
                  <a:schemeClr val="dk1"/>
                </a:solidFill>
                <a:latin typeface="EB Garamond"/>
                <a:ea typeface="EB Garamond"/>
                <a:cs typeface="EB Garamond"/>
                <a:sym typeface="EB Garamond"/>
              </a:rPr>
            </a:br>
            <a:r>
              <a:rPr lang="et" sz="2100">
                <a:solidFill>
                  <a:schemeClr val="dk1"/>
                </a:solidFill>
                <a:latin typeface="EB Garamond"/>
                <a:ea typeface="EB Garamond"/>
                <a:cs typeface="EB Garamond"/>
                <a:sym typeface="EB Garamond"/>
              </a:rPr>
              <a:t>- Henriette von Wahl “Koch-Buch” 1800-1810</a:t>
            </a:r>
            <a:endParaRPr sz="2100">
              <a:solidFill>
                <a:schemeClr val="dk1"/>
              </a:solidFill>
              <a:latin typeface="EB Garamond"/>
              <a:ea typeface="EB Garamond"/>
              <a:cs typeface="EB Garamond"/>
              <a:sym typeface="EB Garamond"/>
            </a:endParaRPr>
          </a:p>
          <a:p>
            <a:pPr indent="-361950" lvl="0" marL="457200" rtl="0" algn="just">
              <a:spcBef>
                <a:spcPts val="0"/>
              </a:spcBef>
              <a:spcAft>
                <a:spcPts val="0"/>
              </a:spcAft>
              <a:buClr>
                <a:schemeClr val="dk1"/>
              </a:buClr>
              <a:buSzPts val="2100"/>
              <a:buFont typeface="EB Garamond"/>
              <a:buChar char="●"/>
            </a:pPr>
            <a:r>
              <a:rPr b="1" lang="et" sz="2100">
                <a:solidFill>
                  <a:schemeClr val="dk1"/>
                </a:solidFill>
                <a:latin typeface="EB Garamond"/>
                <a:ea typeface="EB Garamond"/>
                <a:cs typeface="EB Garamond"/>
                <a:sym typeface="EB Garamond"/>
              </a:rPr>
              <a:t>Eelroog</a:t>
            </a:r>
            <a:r>
              <a:rPr lang="et" sz="2100">
                <a:solidFill>
                  <a:schemeClr val="dk1"/>
                </a:solidFill>
                <a:latin typeface="EB Garamond"/>
                <a:ea typeface="EB Garamond"/>
                <a:cs typeface="EB Garamond"/>
                <a:sym typeface="EB Garamond"/>
              </a:rPr>
              <a:t> - täidetud härjakeel ja stuuvitud hapu oblikad</a:t>
            </a:r>
            <a:endParaRPr sz="2100">
              <a:solidFill>
                <a:schemeClr val="dk1"/>
              </a:solidFill>
              <a:latin typeface="EB Garamond"/>
              <a:ea typeface="EB Garamond"/>
              <a:cs typeface="EB Garamond"/>
              <a:sym typeface="EB Garamond"/>
            </a:endParaRPr>
          </a:p>
          <a:p>
            <a:pPr indent="-361950" lvl="0" marL="457200" rtl="0" algn="just">
              <a:spcBef>
                <a:spcPts val="0"/>
              </a:spcBef>
              <a:spcAft>
                <a:spcPts val="0"/>
              </a:spcAft>
              <a:buClr>
                <a:schemeClr val="dk1"/>
              </a:buClr>
              <a:buSzPts val="2100"/>
              <a:buFont typeface="EB Garamond"/>
              <a:buChar char="●"/>
            </a:pPr>
            <a:r>
              <a:rPr b="1" lang="et" sz="2100">
                <a:solidFill>
                  <a:schemeClr val="dk1"/>
                </a:solidFill>
                <a:latin typeface="EB Garamond"/>
                <a:ea typeface="EB Garamond"/>
                <a:cs typeface="EB Garamond"/>
                <a:sym typeface="EB Garamond"/>
              </a:rPr>
              <a:t>Pearoog </a:t>
            </a:r>
            <a:r>
              <a:rPr lang="et" sz="2100">
                <a:solidFill>
                  <a:schemeClr val="dk1"/>
                </a:solidFill>
                <a:latin typeface="EB Garamond"/>
                <a:ea typeface="EB Garamond"/>
                <a:cs typeface="EB Garamond"/>
                <a:sym typeface="EB Garamond"/>
              </a:rPr>
              <a:t>- räimepuding</a:t>
            </a:r>
            <a:endParaRPr sz="2100">
              <a:solidFill>
                <a:schemeClr val="dk1"/>
              </a:solidFill>
              <a:latin typeface="EB Garamond"/>
              <a:ea typeface="EB Garamond"/>
              <a:cs typeface="EB Garamond"/>
              <a:sym typeface="EB Garamond"/>
            </a:endParaRPr>
          </a:p>
          <a:p>
            <a:pPr indent="-361950" lvl="0" marL="457200" rtl="0" algn="just">
              <a:spcBef>
                <a:spcPts val="0"/>
              </a:spcBef>
              <a:spcAft>
                <a:spcPts val="0"/>
              </a:spcAft>
              <a:buClr>
                <a:schemeClr val="dk1"/>
              </a:buClr>
              <a:buSzPts val="2100"/>
              <a:buFont typeface="EB Garamond"/>
              <a:buChar char="●"/>
            </a:pPr>
            <a:r>
              <a:rPr b="1" lang="et" sz="2100">
                <a:solidFill>
                  <a:schemeClr val="dk1"/>
                </a:solidFill>
                <a:latin typeface="EB Garamond"/>
                <a:ea typeface="EB Garamond"/>
                <a:cs typeface="EB Garamond"/>
                <a:sym typeface="EB Garamond"/>
              </a:rPr>
              <a:t>Magustoit </a:t>
            </a:r>
            <a:r>
              <a:rPr lang="et" sz="2100">
                <a:solidFill>
                  <a:schemeClr val="dk1"/>
                </a:solidFill>
                <a:latin typeface="EB Garamond"/>
                <a:ea typeface="EB Garamond"/>
                <a:cs typeface="EB Garamond"/>
                <a:sym typeface="EB Garamond"/>
              </a:rPr>
              <a:t>- hapuleivakook ja kirsisupp</a:t>
            </a:r>
            <a:endParaRPr sz="2100">
              <a:solidFill>
                <a:schemeClr val="dk1"/>
              </a:solidFill>
              <a:latin typeface="EB Garamond"/>
              <a:ea typeface="EB Garamond"/>
              <a:cs typeface="EB Garamond"/>
              <a:sym typeface="EB Garamond"/>
            </a:endParaRPr>
          </a:p>
          <a:p>
            <a:pPr indent="-361950" lvl="0" marL="457200" rtl="0" algn="just">
              <a:spcBef>
                <a:spcPts val="0"/>
              </a:spcBef>
              <a:spcAft>
                <a:spcPts val="0"/>
              </a:spcAft>
              <a:buClr>
                <a:schemeClr val="dk1"/>
              </a:buClr>
              <a:buSzPts val="2100"/>
              <a:buFont typeface="EB Garamond"/>
              <a:buChar char="●"/>
            </a:pPr>
            <a:r>
              <a:rPr b="1" lang="et" sz="2100">
                <a:solidFill>
                  <a:schemeClr val="dk1"/>
                </a:solidFill>
                <a:latin typeface="EB Garamond"/>
                <a:ea typeface="EB Garamond"/>
                <a:cs typeface="EB Garamond"/>
                <a:sym typeface="EB Garamond"/>
              </a:rPr>
              <a:t>Jook </a:t>
            </a:r>
            <a:r>
              <a:rPr lang="et" sz="2100">
                <a:solidFill>
                  <a:schemeClr val="dk1"/>
                </a:solidFill>
                <a:latin typeface="EB Garamond"/>
                <a:ea typeface="EB Garamond"/>
                <a:cs typeface="EB Garamond"/>
                <a:sym typeface="EB Garamond"/>
              </a:rPr>
              <a:t>- kali</a:t>
            </a:r>
            <a:endParaRPr sz="2100">
              <a:solidFill>
                <a:schemeClr val="dk1"/>
              </a:solidFill>
              <a:latin typeface="EB Garamond"/>
              <a:ea typeface="EB Garamond"/>
              <a:cs typeface="EB Garamond"/>
              <a:sym typeface="EB Garamond"/>
            </a:endParaRPr>
          </a:p>
        </p:txBody>
      </p:sp>
      <p:pic>
        <p:nvPicPr>
          <p:cNvPr id="70" name="Google Shape;70;p15"/>
          <p:cNvPicPr preferRelativeResize="0"/>
          <p:nvPr/>
        </p:nvPicPr>
        <p:blipFill>
          <a:blip r:embed="rId3">
            <a:alphaModFix/>
          </a:blip>
          <a:stretch>
            <a:fillRect/>
          </a:stretch>
        </p:blipFill>
        <p:spPr>
          <a:xfrm>
            <a:off x="7460700" y="0"/>
            <a:ext cx="1683302" cy="1683302"/>
          </a:xfrm>
          <a:prstGeom prst="rect">
            <a:avLst/>
          </a:prstGeom>
          <a:noFill/>
          <a:ln>
            <a:noFill/>
          </a:ln>
        </p:spPr>
      </p:pic>
      <p:pic>
        <p:nvPicPr>
          <p:cNvPr id="71" name="Google Shape;71;p15"/>
          <p:cNvPicPr preferRelativeResize="0"/>
          <p:nvPr/>
        </p:nvPicPr>
        <p:blipFill rotWithShape="1">
          <a:blip r:embed="rId4">
            <a:alphaModFix/>
          </a:blip>
          <a:srcRect b="0" l="17098" r="8040" t="0"/>
          <a:stretch/>
        </p:blipFill>
        <p:spPr>
          <a:xfrm>
            <a:off x="7460688" y="1756838"/>
            <a:ext cx="1683313" cy="1686451"/>
          </a:xfrm>
          <a:prstGeom prst="rect">
            <a:avLst/>
          </a:prstGeom>
          <a:noFill/>
          <a:ln>
            <a:noFill/>
          </a:ln>
        </p:spPr>
      </p:pic>
      <p:pic>
        <p:nvPicPr>
          <p:cNvPr id="72" name="Google Shape;72;p15"/>
          <p:cNvPicPr preferRelativeResize="0"/>
          <p:nvPr/>
        </p:nvPicPr>
        <p:blipFill>
          <a:blip r:embed="rId5">
            <a:alphaModFix/>
          </a:blip>
          <a:stretch>
            <a:fillRect/>
          </a:stretch>
        </p:blipFill>
        <p:spPr>
          <a:xfrm>
            <a:off x="5658425" y="9163"/>
            <a:ext cx="1798549" cy="1664973"/>
          </a:xfrm>
          <a:prstGeom prst="rect">
            <a:avLst/>
          </a:prstGeom>
          <a:noFill/>
          <a:ln>
            <a:noFill/>
          </a:ln>
        </p:spPr>
      </p:pic>
      <p:pic>
        <p:nvPicPr>
          <p:cNvPr id="73" name="Google Shape;73;p15"/>
          <p:cNvPicPr preferRelativeResize="0"/>
          <p:nvPr/>
        </p:nvPicPr>
        <p:blipFill>
          <a:blip r:embed="rId6">
            <a:alphaModFix/>
          </a:blip>
          <a:stretch>
            <a:fillRect/>
          </a:stretch>
        </p:blipFill>
        <p:spPr>
          <a:xfrm>
            <a:off x="5716050" y="3519975"/>
            <a:ext cx="1683302" cy="1683302"/>
          </a:xfrm>
          <a:prstGeom prst="rect">
            <a:avLst/>
          </a:prstGeom>
          <a:noFill/>
          <a:ln>
            <a:noFill/>
          </a:ln>
        </p:spPr>
      </p:pic>
      <p:pic>
        <p:nvPicPr>
          <p:cNvPr id="74" name="Google Shape;74;p15"/>
          <p:cNvPicPr preferRelativeResize="0"/>
          <p:nvPr/>
        </p:nvPicPr>
        <p:blipFill>
          <a:blip r:embed="rId7">
            <a:alphaModFix/>
          </a:blip>
          <a:stretch>
            <a:fillRect/>
          </a:stretch>
        </p:blipFill>
        <p:spPr>
          <a:xfrm>
            <a:off x="7345446" y="3516825"/>
            <a:ext cx="1798554" cy="16864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ED"/>
        </a:solidFill>
      </p:bgPr>
    </p:bg>
    <p:spTree>
      <p:nvGrpSpPr>
        <p:cNvPr id="78" name="Shape 78"/>
        <p:cNvGrpSpPr/>
        <p:nvPr/>
      </p:nvGrpSpPr>
      <p:grpSpPr>
        <a:xfrm>
          <a:off x="0" y="0"/>
          <a:ext cx="0" cy="0"/>
          <a:chOff x="0" y="0"/>
          <a:chExt cx="0" cy="0"/>
        </a:xfrm>
      </p:grpSpPr>
      <p:sp>
        <p:nvSpPr>
          <p:cNvPr id="79" name="Google Shape;79;p16"/>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t">
                <a:latin typeface="EB Garamond"/>
                <a:ea typeface="EB Garamond"/>
                <a:cs typeface="EB Garamond"/>
                <a:sym typeface="EB Garamond"/>
              </a:rPr>
              <a:t>19. sajand</a:t>
            </a:r>
            <a:endParaRPr b="1">
              <a:latin typeface="EB Garamond"/>
              <a:ea typeface="EB Garamond"/>
              <a:cs typeface="EB Garamond"/>
              <a:sym typeface="EB Garamond"/>
            </a:endParaRPr>
          </a:p>
        </p:txBody>
      </p:sp>
      <p:sp>
        <p:nvSpPr>
          <p:cNvPr id="80" name="Google Shape;80;p16"/>
          <p:cNvSpPr txBox="1"/>
          <p:nvPr>
            <p:ph idx="1" type="body"/>
          </p:nvPr>
        </p:nvSpPr>
        <p:spPr>
          <a:xfrm>
            <a:off x="178500" y="658150"/>
            <a:ext cx="5988600" cy="3416400"/>
          </a:xfrm>
          <a:prstGeom prst="rect">
            <a:avLst/>
          </a:prstGeom>
        </p:spPr>
        <p:txBody>
          <a:bodyPr anchorCtr="0" anchor="t" bIns="91425" lIns="91425" spcFirstLastPara="1" rIns="91425" wrap="square" tIns="91425">
            <a:normAutofit/>
          </a:bodyPr>
          <a:lstStyle/>
          <a:p>
            <a:pPr indent="-361950" lvl="0" marL="457200" rtl="0" algn="just">
              <a:spcBef>
                <a:spcPts val="0"/>
              </a:spcBef>
              <a:spcAft>
                <a:spcPts val="0"/>
              </a:spcAft>
              <a:buClr>
                <a:schemeClr val="dk1"/>
              </a:buClr>
              <a:buSzPts val="2100"/>
              <a:buFont typeface="EB Garamond"/>
              <a:buChar char="●"/>
            </a:pPr>
            <a:r>
              <a:rPr b="1" lang="et" sz="2100">
                <a:solidFill>
                  <a:schemeClr val="dk1"/>
                </a:solidFill>
                <a:latin typeface="EB Garamond"/>
                <a:ea typeface="EB Garamond"/>
                <a:cs typeface="EB Garamond"/>
                <a:sym typeface="EB Garamond"/>
              </a:rPr>
              <a:t>Kasutatud kokaraamatud:</a:t>
            </a:r>
            <a:endParaRPr b="1" sz="2100">
              <a:latin typeface="EB Garamond"/>
              <a:ea typeface="EB Garamond"/>
              <a:cs typeface="EB Garamond"/>
              <a:sym typeface="EB Garamond"/>
            </a:endParaRPr>
          </a:p>
          <a:p>
            <a:pPr indent="-361950" lvl="0" marL="457200" rtl="0" algn="l">
              <a:spcBef>
                <a:spcPts val="0"/>
              </a:spcBef>
              <a:spcAft>
                <a:spcPts val="0"/>
              </a:spcAft>
              <a:buClr>
                <a:schemeClr val="dk1"/>
              </a:buClr>
              <a:buSzPts val="2100"/>
              <a:buFont typeface="EB Garamond"/>
              <a:buChar char="-"/>
            </a:pPr>
            <a:r>
              <a:rPr lang="et" sz="2100">
                <a:solidFill>
                  <a:schemeClr val="dk1"/>
                </a:solidFill>
                <a:latin typeface="EB Garamond"/>
                <a:ea typeface="EB Garamond"/>
                <a:cs typeface="EB Garamond"/>
                <a:sym typeface="EB Garamond"/>
              </a:rPr>
              <a:t>Lyda Panck “Kasulinne kögi- ja majapiddamisseramat”, F. Eckfeldti tõlkes, 1864 ja tema saksakeelne </a:t>
            </a:r>
            <a:r>
              <a:rPr lang="et" sz="1900">
                <a:solidFill>
                  <a:schemeClr val="dk1"/>
                </a:solidFill>
                <a:latin typeface="EB Garamond"/>
                <a:ea typeface="EB Garamond"/>
                <a:cs typeface="EB Garamond"/>
                <a:sym typeface="EB Garamond"/>
              </a:rPr>
              <a:t>Kochbuch für die Ostseeprovinzen Russlands aastast 1871.</a:t>
            </a:r>
            <a:endParaRPr sz="2800">
              <a:solidFill>
                <a:schemeClr val="dk1"/>
              </a:solidFill>
              <a:latin typeface="EB Garamond"/>
              <a:ea typeface="EB Garamond"/>
              <a:cs typeface="EB Garamond"/>
              <a:sym typeface="EB Garamond"/>
            </a:endParaRPr>
          </a:p>
          <a:p>
            <a:pPr indent="-361950" lvl="0" marL="457200" rtl="0" algn="just">
              <a:spcBef>
                <a:spcPts val="0"/>
              </a:spcBef>
              <a:spcAft>
                <a:spcPts val="0"/>
              </a:spcAft>
              <a:buClr>
                <a:schemeClr val="dk1"/>
              </a:buClr>
              <a:buSzPts val="2100"/>
              <a:buFont typeface="EB Garamond"/>
              <a:buChar char="●"/>
            </a:pPr>
            <a:r>
              <a:rPr b="1" lang="et" sz="2100">
                <a:solidFill>
                  <a:schemeClr val="dk1"/>
                </a:solidFill>
                <a:latin typeface="EB Garamond"/>
                <a:ea typeface="EB Garamond"/>
                <a:cs typeface="EB Garamond"/>
                <a:sym typeface="EB Garamond"/>
              </a:rPr>
              <a:t>Eelroog</a:t>
            </a:r>
            <a:r>
              <a:rPr lang="et" sz="2100">
                <a:solidFill>
                  <a:schemeClr val="dk1"/>
                </a:solidFill>
                <a:latin typeface="EB Garamond"/>
                <a:ea typeface="EB Garamond"/>
                <a:cs typeface="EB Garamond"/>
                <a:sym typeface="EB Garamond"/>
              </a:rPr>
              <a:t>: külm supp õllest</a:t>
            </a:r>
            <a:endParaRPr sz="2100">
              <a:solidFill>
                <a:schemeClr val="dk1"/>
              </a:solidFill>
              <a:latin typeface="EB Garamond"/>
              <a:ea typeface="EB Garamond"/>
              <a:cs typeface="EB Garamond"/>
              <a:sym typeface="EB Garamond"/>
            </a:endParaRPr>
          </a:p>
          <a:p>
            <a:pPr indent="-361950" lvl="0" marL="457200" rtl="0" algn="just">
              <a:spcBef>
                <a:spcPts val="0"/>
              </a:spcBef>
              <a:spcAft>
                <a:spcPts val="0"/>
              </a:spcAft>
              <a:buClr>
                <a:schemeClr val="dk1"/>
              </a:buClr>
              <a:buSzPts val="2100"/>
              <a:buFont typeface="EB Garamond"/>
              <a:buChar char="●"/>
            </a:pPr>
            <a:r>
              <a:rPr b="1" lang="et" sz="2100">
                <a:solidFill>
                  <a:schemeClr val="dk1"/>
                </a:solidFill>
                <a:latin typeface="EB Garamond"/>
                <a:ea typeface="EB Garamond"/>
                <a:cs typeface="EB Garamond"/>
                <a:sym typeface="EB Garamond"/>
              </a:rPr>
              <a:t>Pearoog</a:t>
            </a:r>
            <a:r>
              <a:rPr lang="et" sz="2100">
                <a:solidFill>
                  <a:schemeClr val="dk1"/>
                </a:solidFill>
                <a:latin typeface="EB Garamond"/>
                <a:ea typeface="EB Garamond"/>
                <a:cs typeface="EB Garamond"/>
                <a:sym typeface="EB Garamond"/>
              </a:rPr>
              <a:t>: tuvipraad praetud värskekapsa steigiga</a:t>
            </a:r>
            <a:endParaRPr sz="2100">
              <a:solidFill>
                <a:schemeClr val="dk1"/>
              </a:solidFill>
              <a:latin typeface="EB Garamond"/>
              <a:ea typeface="EB Garamond"/>
              <a:cs typeface="EB Garamond"/>
              <a:sym typeface="EB Garamond"/>
            </a:endParaRPr>
          </a:p>
          <a:p>
            <a:pPr indent="-361950" lvl="0" marL="457200" rtl="0" algn="just">
              <a:spcBef>
                <a:spcPts val="0"/>
              </a:spcBef>
              <a:spcAft>
                <a:spcPts val="0"/>
              </a:spcAft>
              <a:buClr>
                <a:schemeClr val="dk1"/>
              </a:buClr>
              <a:buSzPts val="2100"/>
              <a:buFont typeface="EB Garamond"/>
              <a:buChar char="●"/>
            </a:pPr>
            <a:r>
              <a:rPr b="1" lang="et" sz="2100">
                <a:solidFill>
                  <a:schemeClr val="dk1"/>
                </a:solidFill>
                <a:latin typeface="EB Garamond"/>
                <a:ea typeface="EB Garamond"/>
                <a:cs typeface="EB Garamond"/>
                <a:sym typeface="EB Garamond"/>
              </a:rPr>
              <a:t>Magustoit</a:t>
            </a:r>
            <a:r>
              <a:rPr lang="et" sz="2100">
                <a:solidFill>
                  <a:schemeClr val="dk1"/>
                </a:solidFill>
                <a:latin typeface="EB Garamond"/>
                <a:ea typeface="EB Garamond"/>
                <a:cs typeface="EB Garamond"/>
                <a:sym typeface="EB Garamond"/>
              </a:rPr>
              <a:t>: õunakaste vahukreemiga</a:t>
            </a:r>
            <a:endParaRPr sz="2100">
              <a:solidFill>
                <a:schemeClr val="dk1"/>
              </a:solidFill>
              <a:latin typeface="EB Garamond"/>
              <a:ea typeface="EB Garamond"/>
              <a:cs typeface="EB Garamond"/>
              <a:sym typeface="EB Garamond"/>
            </a:endParaRPr>
          </a:p>
        </p:txBody>
      </p:sp>
      <p:pic>
        <p:nvPicPr>
          <p:cNvPr id="81" name="Google Shape;81;p16"/>
          <p:cNvPicPr preferRelativeResize="0"/>
          <p:nvPr/>
        </p:nvPicPr>
        <p:blipFill rotWithShape="1">
          <a:blip r:embed="rId3">
            <a:alphaModFix/>
          </a:blip>
          <a:srcRect b="0" l="0" r="0" t="0"/>
          <a:stretch/>
        </p:blipFill>
        <p:spPr>
          <a:xfrm>
            <a:off x="5640838" y="122975"/>
            <a:ext cx="3135474" cy="1285675"/>
          </a:xfrm>
          <a:prstGeom prst="rect">
            <a:avLst/>
          </a:prstGeom>
          <a:noFill/>
          <a:ln>
            <a:noFill/>
          </a:ln>
        </p:spPr>
      </p:pic>
      <p:pic>
        <p:nvPicPr>
          <p:cNvPr id="82" name="Google Shape;82;p16"/>
          <p:cNvPicPr preferRelativeResize="0"/>
          <p:nvPr/>
        </p:nvPicPr>
        <p:blipFill>
          <a:blip r:embed="rId4">
            <a:alphaModFix/>
          </a:blip>
          <a:stretch>
            <a:fillRect/>
          </a:stretch>
        </p:blipFill>
        <p:spPr>
          <a:xfrm>
            <a:off x="178500" y="3564625"/>
            <a:ext cx="2342426" cy="1516400"/>
          </a:xfrm>
          <a:prstGeom prst="rect">
            <a:avLst/>
          </a:prstGeom>
          <a:noFill/>
          <a:ln>
            <a:noFill/>
          </a:ln>
        </p:spPr>
      </p:pic>
      <p:pic>
        <p:nvPicPr>
          <p:cNvPr id="83" name="Google Shape;83;p16"/>
          <p:cNvPicPr preferRelativeResize="0"/>
          <p:nvPr/>
        </p:nvPicPr>
        <p:blipFill>
          <a:blip r:embed="rId5">
            <a:alphaModFix/>
          </a:blip>
          <a:stretch>
            <a:fillRect/>
          </a:stretch>
        </p:blipFill>
        <p:spPr>
          <a:xfrm>
            <a:off x="3055677" y="3732575"/>
            <a:ext cx="1428674" cy="1348451"/>
          </a:xfrm>
          <a:prstGeom prst="rect">
            <a:avLst/>
          </a:prstGeom>
          <a:noFill/>
          <a:ln>
            <a:noFill/>
          </a:ln>
        </p:spPr>
      </p:pic>
      <p:pic>
        <p:nvPicPr>
          <p:cNvPr id="84" name="Google Shape;84;p16"/>
          <p:cNvPicPr preferRelativeResize="0"/>
          <p:nvPr/>
        </p:nvPicPr>
        <p:blipFill>
          <a:blip r:embed="rId6">
            <a:alphaModFix/>
          </a:blip>
          <a:stretch>
            <a:fillRect/>
          </a:stretch>
        </p:blipFill>
        <p:spPr>
          <a:xfrm>
            <a:off x="5069340" y="3564625"/>
            <a:ext cx="1749275" cy="1075565"/>
          </a:xfrm>
          <a:prstGeom prst="rect">
            <a:avLst/>
          </a:prstGeom>
          <a:noFill/>
          <a:ln>
            <a:noFill/>
          </a:ln>
        </p:spPr>
      </p:pic>
      <p:pic>
        <p:nvPicPr>
          <p:cNvPr id="85" name="Google Shape;85;p16"/>
          <p:cNvPicPr preferRelativeResize="0"/>
          <p:nvPr/>
        </p:nvPicPr>
        <p:blipFill>
          <a:blip r:embed="rId7">
            <a:alphaModFix/>
          </a:blip>
          <a:stretch>
            <a:fillRect/>
          </a:stretch>
        </p:blipFill>
        <p:spPr>
          <a:xfrm>
            <a:off x="6167098" y="1707575"/>
            <a:ext cx="989196" cy="1516401"/>
          </a:xfrm>
          <a:prstGeom prst="rect">
            <a:avLst/>
          </a:prstGeom>
          <a:noFill/>
          <a:ln>
            <a:noFill/>
          </a:ln>
        </p:spPr>
      </p:pic>
      <p:pic>
        <p:nvPicPr>
          <p:cNvPr id="86" name="Google Shape;86;p16"/>
          <p:cNvPicPr preferRelativeResize="0"/>
          <p:nvPr/>
        </p:nvPicPr>
        <p:blipFill>
          <a:blip r:embed="rId8">
            <a:alphaModFix/>
          </a:blip>
          <a:stretch>
            <a:fillRect/>
          </a:stretch>
        </p:blipFill>
        <p:spPr>
          <a:xfrm>
            <a:off x="7403626" y="1971677"/>
            <a:ext cx="1428674" cy="28904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ED"/>
        </a:solidFill>
      </p:bgPr>
    </p:bg>
    <p:spTree>
      <p:nvGrpSpPr>
        <p:cNvPr id="90" name="Shape 90"/>
        <p:cNvGrpSpPr/>
        <p:nvPr/>
      </p:nvGrpSpPr>
      <p:grpSpPr>
        <a:xfrm>
          <a:off x="0" y="0"/>
          <a:ext cx="0" cy="0"/>
          <a:chOff x="0" y="0"/>
          <a:chExt cx="0" cy="0"/>
        </a:xfrm>
      </p:grpSpPr>
      <p:sp>
        <p:nvSpPr>
          <p:cNvPr id="91" name="Google Shape;91;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t">
                <a:latin typeface="EB Garamond"/>
                <a:ea typeface="EB Garamond"/>
                <a:cs typeface="EB Garamond"/>
                <a:sym typeface="EB Garamond"/>
              </a:rPr>
              <a:t>20. sajand</a:t>
            </a:r>
            <a:endParaRPr b="1">
              <a:latin typeface="EB Garamond"/>
              <a:ea typeface="EB Garamond"/>
              <a:cs typeface="EB Garamond"/>
              <a:sym typeface="EB Garamond"/>
            </a:endParaRPr>
          </a:p>
        </p:txBody>
      </p:sp>
      <p:sp>
        <p:nvSpPr>
          <p:cNvPr id="92" name="Google Shape;92;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93" name="Google Shape;93;p17"/>
          <p:cNvSpPr txBox="1"/>
          <p:nvPr>
            <p:ph idx="4294967295" type="ctrTitle"/>
          </p:nvPr>
        </p:nvSpPr>
        <p:spPr>
          <a:xfrm>
            <a:off x="365828" y="980400"/>
            <a:ext cx="10375800" cy="318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t/>
            </a:r>
            <a:endParaRPr sz="1200">
              <a:latin typeface="EB Garamond SemiBold"/>
              <a:ea typeface="EB Garamond SemiBold"/>
              <a:cs typeface="EB Garamond SemiBold"/>
              <a:sym typeface="EB Garamond SemiBold"/>
            </a:endParaRPr>
          </a:p>
          <a:p>
            <a:pPr indent="0" lvl="0" marL="0" rtl="0" algn="l">
              <a:lnSpc>
                <a:spcPct val="115000"/>
              </a:lnSpc>
              <a:spcBef>
                <a:spcPts val="600"/>
              </a:spcBef>
              <a:spcAft>
                <a:spcPts val="0"/>
              </a:spcAft>
              <a:buClr>
                <a:schemeClr val="dk1"/>
              </a:buClr>
              <a:buSzPts val="1100"/>
              <a:buFont typeface="Arial"/>
              <a:buNone/>
            </a:pPr>
            <a:r>
              <a:rPr lang="et" sz="1200">
                <a:latin typeface="EB Garamond SemiBold"/>
                <a:ea typeface="EB Garamond SemiBold"/>
                <a:cs typeface="EB Garamond SemiBold"/>
                <a:sym typeface="EB Garamond SemiBold"/>
              </a:rPr>
              <a:t>Menüü, mida elustati: </a:t>
            </a:r>
            <a:endParaRPr sz="1200">
              <a:latin typeface="EB Garamond SemiBold"/>
              <a:ea typeface="EB Garamond SemiBold"/>
              <a:cs typeface="EB Garamond SemiBold"/>
              <a:sym typeface="EB Garamond SemiBold"/>
            </a:endParaRPr>
          </a:p>
          <a:p>
            <a:pPr indent="-304800" lvl="0" marL="457200" rtl="0" algn="l">
              <a:lnSpc>
                <a:spcPct val="115000"/>
              </a:lnSpc>
              <a:spcBef>
                <a:spcPts val="600"/>
              </a:spcBef>
              <a:spcAft>
                <a:spcPts val="0"/>
              </a:spcAft>
              <a:buSzPts val="1200"/>
              <a:buFont typeface="EB Garamond SemiBold"/>
              <a:buChar char="●"/>
            </a:pPr>
            <a:r>
              <a:rPr lang="et" sz="1200">
                <a:latin typeface="EB Garamond SemiBold"/>
                <a:ea typeface="EB Garamond SemiBold"/>
                <a:cs typeface="EB Garamond SemiBold"/>
                <a:sym typeface="EB Garamond SemiBold"/>
              </a:rPr>
              <a:t>Selge peedisupp pirukatega</a:t>
            </a:r>
            <a:endParaRPr sz="1200">
              <a:latin typeface="EB Garamond SemiBold"/>
              <a:ea typeface="EB Garamond SemiBold"/>
              <a:cs typeface="EB Garamond SemiBold"/>
              <a:sym typeface="EB Garamond SemiBold"/>
            </a:endParaRPr>
          </a:p>
          <a:p>
            <a:pPr indent="-304800" lvl="0" marL="457200" rtl="0" algn="l">
              <a:lnSpc>
                <a:spcPct val="115000"/>
              </a:lnSpc>
              <a:spcBef>
                <a:spcPts val="0"/>
              </a:spcBef>
              <a:spcAft>
                <a:spcPts val="0"/>
              </a:spcAft>
              <a:buSzPts val="1200"/>
              <a:buFont typeface="EB Garamond SemiBold"/>
              <a:buChar char="●"/>
            </a:pPr>
            <a:r>
              <a:rPr lang="et" sz="1200">
                <a:latin typeface="EB Garamond SemiBold"/>
                <a:ea typeface="EB Garamond SemiBold"/>
                <a:cs typeface="EB Garamond SemiBold"/>
                <a:sym typeface="EB Garamond SemiBold"/>
              </a:rPr>
              <a:t>Latikas mädarõikaga</a:t>
            </a:r>
            <a:endParaRPr sz="1200">
              <a:latin typeface="EB Garamond SemiBold"/>
              <a:ea typeface="EB Garamond SemiBold"/>
              <a:cs typeface="EB Garamond SemiBold"/>
              <a:sym typeface="EB Garamond SemiBold"/>
            </a:endParaRPr>
          </a:p>
          <a:p>
            <a:pPr indent="-304800" lvl="0" marL="457200" rtl="0" algn="l">
              <a:lnSpc>
                <a:spcPct val="115000"/>
              </a:lnSpc>
              <a:spcBef>
                <a:spcPts val="0"/>
              </a:spcBef>
              <a:spcAft>
                <a:spcPts val="0"/>
              </a:spcAft>
              <a:buSzPts val="1200"/>
              <a:buFont typeface="EB Garamond SemiBold"/>
              <a:buChar char="●"/>
            </a:pPr>
            <a:r>
              <a:rPr lang="et" sz="1200">
                <a:latin typeface="EB Garamond SemiBold"/>
                <a:ea typeface="EB Garamond SemiBold"/>
                <a:cs typeface="EB Garamond SemiBold"/>
                <a:sym typeface="EB Garamond SemiBold"/>
              </a:rPr>
              <a:t>Veisefilee šampinjonikastmega</a:t>
            </a:r>
            <a:endParaRPr sz="1200">
              <a:latin typeface="EB Garamond SemiBold"/>
              <a:ea typeface="EB Garamond SemiBold"/>
              <a:cs typeface="EB Garamond SemiBold"/>
              <a:sym typeface="EB Garamond SemiBold"/>
            </a:endParaRPr>
          </a:p>
          <a:p>
            <a:pPr indent="-304800" lvl="0" marL="457200" rtl="0" algn="l">
              <a:lnSpc>
                <a:spcPct val="115000"/>
              </a:lnSpc>
              <a:spcBef>
                <a:spcPts val="0"/>
              </a:spcBef>
              <a:spcAft>
                <a:spcPts val="0"/>
              </a:spcAft>
              <a:buSzPts val="1200"/>
              <a:buFont typeface="EB Garamond SemiBold"/>
              <a:buChar char="●"/>
            </a:pPr>
            <a:r>
              <a:rPr lang="et" sz="1200">
                <a:latin typeface="EB Garamond SemiBold"/>
                <a:ea typeface="EB Garamond SemiBold"/>
                <a:cs typeface="EB Garamond SemiBold"/>
                <a:sym typeface="EB Garamond SemiBold"/>
              </a:rPr>
              <a:t>Faasanid värske salatiga</a:t>
            </a:r>
            <a:endParaRPr sz="1200">
              <a:latin typeface="EB Garamond SemiBold"/>
              <a:ea typeface="EB Garamond SemiBold"/>
              <a:cs typeface="EB Garamond SemiBold"/>
              <a:sym typeface="EB Garamond SemiBold"/>
            </a:endParaRPr>
          </a:p>
          <a:p>
            <a:pPr indent="-304800" lvl="0" marL="457200" rtl="0" algn="l">
              <a:lnSpc>
                <a:spcPct val="115000"/>
              </a:lnSpc>
              <a:spcBef>
                <a:spcPts val="0"/>
              </a:spcBef>
              <a:spcAft>
                <a:spcPts val="0"/>
              </a:spcAft>
              <a:buSzPts val="1200"/>
              <a:buFont typeface="EB Garamond SemiBold"/>
              <a:buChar char="●"/>
            </a:pPr>
            <a:r>
              <a:rPr lang="et" sz="1200">
                <a:latin typeface="EB Garamond SemiBold"/>
                <a:ea typeface="EB Garamond SemiBold"/>
                <a:cs typeface="EB Garamond SemiBold"/>
                <a:sym typeface="EB Garamond SemiBold"/>
              </a:rPr>
              <a:t>Sparglid sousti ja värske võiga</a:t>
            </a:r>
            <a:endParaRPr sz="1200">
              <a:latin typeface="EB Garamond SemiBold"/>
              <a:ea typeface="EB Garamond SemiBold"/>
              <a:cs typeface="EB Garamond SemiBold"/>
              <a:sym typeface="EB Garamond SemiBold"/>
            </a:endParaRPr>
          </a:p>
          <a:p>
            <a:pPr indent="-304800" lvl="0" marL="457200" rtl="0" algn="l">
              <a:lnSpc>
                <a:spcPct val="115000"/>
              </a:lnSpc>
              <a:spcBef>
                <a:spcPts val="0"/>
              </a:spcBef>
              <a:spcAft>
                <a:spcPts val="0"/>
              </a:spcAft>
              <a:buSzPts val="1200"/>
              <a:buFont typeface="EB Garamond SemiBold"/>
              <a:buChar char="●"/>
            </a:pPr>
            <a:r>
              <a:rPr lang="et" sz="1200">
                <a:latin typeface="EB Garamond SemiBold"/>
                <a:ea typeface="EB Garamond SemiBold"/>
                <a:cs typeface="EB Garamond SemiBold"/>
                <a:sym typeface="EB Garamond SemiBold"/>
              </a:rPr>
              <a:t>Jääkohv ja plombiir </a:t>
            </a:r>
            <a:endParaRPr sz="1200">
              <a:latin typeface="EB Garamond SemiBold"/>
              <a:ea typeface="EB Garamond SemiBold"/>
              <a:cs typeface="EB Garamond SemiBold"/>
              <a:sym typeface="EB Garamond SemiBold"/>
            </a:endParaRPr>
          </a:p>
          <a:p>
            <a:pPr indent="0" lvl="0" marL="0" rtl="0" algn="l">
              <a:spcBef>
                <a:spcPts val="600"/>
              </a:spcBef>
              <a:spcAft>
                <a:spcPts val="0"/>
              </a:spcAft>
              <a:buNone/>
            </a:pPr>
            <a:r>
              <a:t/>
            </a:r>
            <a:endParaRPr/>
          </a:p>
        </p:txBody>
      </p:sp>
      <p:sp>
        <p:nvSpPr>
          <p:cNvPr id="94" name="Google Shape;94;p17"/>
          <p:cNvSpPr txBox="1"/>
          <p:nvPr>
            <p:ph idx="4294967295" type="subTitle"/>
          </p:nvPr>
        </p:nvSpPr>
        <p:spPr>
          <a:xfrm>
            <a:off x="365825" y="3578800"/>
            <a:ext cx="8520600" cy="792600"/>
          </a:xfrm>
          <a:prstGeom prst="rect">
            <a:avLst/>
          </a:prstGeom>
        </p:spPr>
        <p:txBody>
          <a:bodyPr anchorCtr="0" anchor="t" bIns="91425" lIns="91425" spcFirstLastPara="1" rIns="91425" wrap="square" tIns="91425">
            <a:normAutofit fontScale="62500"/>
          </a:bodyPr>
          <a:lstStyle/>
          <a:p>
            <a:pPr indent="0" lvl="0" marL="0" rtl="0" algn="l">
              <a:spcBef>
                <a:spcPts val="0"/>
              </a:spcBef>
              <a:spcAft>
                <a:spcPts val="1200"/>
              </a:spcAft>
              <a:buClr>
                <a:schemeClr val="dk1"/>
              </a:buClr>
              <a:buSzPct val="61111"/>
              <a:buFont typeface="Arial"/>
              <a:buNone/>
            </a:pPr>
            <a:r>
              <a:rPr lang="et">
                <a:latin typeface="EB Garamond SemiBold"/>
                <a:ea typeface="EB Garamond SemiBold"/>
                <a:cs typeface="EB Garamond SemiBold"/>
                <a:sym typeface="EB Garamond SemiBold"/>
              </a:rPr>
              <a:t>8. märtsil 1910. aastal laulatas Tarvastu pastor Mihkel Jürmann Tarvastu lossis reservleitnant Herman von Siversi Heimtalist ja Tarvastu mõisapreili Helene Gabriele Giamella von Mensenkampffiga.. Tänu juhuslikule arhiivileiule õigeusu vaimuliku Vladimir von Berensi (15.02.1947–22.09.2006) arhiivist teame nüüd laulatusele järgnenud pulmapeo menüüd. See on kaunistatud Mensenkampffide vapiga.</a:t>
            </a:r>
            <a:endParaRPr>
              <a:latin typeface="EB Garamond SemiBold"/>
              <a:ea typeface="EB Garamond SemiBold"/>
              <a:cs typeface="EB Garamond SemiBold"/>
              <a:sym typeface="EB Garamond SemiBold"/>
            </a:endParaRPr>
          </a:p>
        </p:txBody>
      </p:sp>
      <p:pic>
        <p:nvPicPr>
          <p:cNvPr descr="Foto1" id="95" name="Google Shape;95;p17"/>
          <p:cNvPicPr preferRelativeResize="0"/>
          <p:nvPr/>
        </p:nvPicPr>
        <p:blipFill>
          <a:blip r:embed="rId3">
            <a:alphaModFix/>
          </a:blip>
          <a:stretch>
            <a:fillRect/>
          </a:stretch>
        </p:blipFill>
        <p:spPr>
          <a:xfrm>
            <a:off x="6006000" y="1574445"/>
            <a:ext cx="2658075" cy="1869800"/>
          </a:xfrm>
          <a:prstGeom prst="rect">
            <a:avLst/>
          </a:prstGeom>
          <a:noFill/>
          <a:ln>
            <a:noFill/>
          </a:ln>
        </p:spPr>
      </p:pic>
      <p:pic>
        <p:nvPicPr>
          <p:cNvPr descr="foto3" id="96" name="Google Shape;96;p17"/>
          <p:cNvPicPr preferRelativeResize="0"/>
          <p:nvPr/>
        </p:nvPicPr>
        <p:blipFill>
          <a:blip r:embed="rId4">
            <a:alphaModFix/>
          </a:blip>
          <a:stretch>
            <a:fillRect/>
          </a:stretch>
        </p:blipFill>
        <p:spPr>
          <a:xfrm>
            <a:off x="2973526" y="1640275"/>
            <a:ext cx="3196950" cy="1738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ED"/>
        </a:solidFill>
      </p:bgPr>
    </p:bg>
    <p:spTree>
      <p:nvGrpSpPr>
        <p:cNvPr id="100" name="Shape 100"/>
        <p:cNvGrpSpPr/>
        <p:nvPr/>
      </p:nvGrpSpPr>
      <p:grpSpPr>
        <a:xfrm>
          <a:off x="0" y="0"/>
          <a:ext cx="0" cy="0"/>
          <a:chOff x="0" y="0"/>
          <a:chExt cx="0" cy="0"/>
        </a:xfrm>
      </p:grpSpPr>
      <p:sp>
        <p:nvSpPr>
          <p:cNvPr id="101" name="Google Shape;101;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t">
                <a:latin typeface="EB Garamond"/>
                <a:ea typeface="EB Garamond"/>
                <a:cs typeface="EB Garamond"/>
                <a:sym typeface="EB Garamond"/>
              </a:rPr>
              <a:t>Tulemused</a:t>
            </a:r>
            <a:endParaRPr b="1">
              <a:latin typeface="EB Garamond"/>
              <a:ea typeface="EB Garamond"/>
              <a:cs typeface="EB Garamond"/>
              <a:sym typeface="EB Garamond"/>
            </a:endParaRPr>
          </a:p>
        </p:txBody>
      </p:sp>
      <p:sp>
        <p:nvSpPr>
          <p:cNvPr id="102" name="Google Shape;102;p18"/>
          <p:cNvSpPr txBox="1"/>
          <p:nvPr>
            <p:ph idx="1" type="body"/>
          </p:nvPr>
        </p:nvSpPr>
        <p:spPr>
          <a:xfrm>
            <a:off x="311700" y="1152475"/>
            <a:ext cx="5755800" cy="4044900"/>
          </a:xfrm>
          <a:prstGeom prst="rect">
            <a:avLst/>
          </a:prstGeom>
        </p:spPr>
        <p:txBody>
          <a:bodyPr anchorCtr="0" anchor="t" bIns="91425" lIns="91425" spcFirstLastPara="1" rIns="91425" wrap="square" tIns="91425">
            <a:normAutofit/>
          </a:bodyPr>
          <a:lstStyle/>
          <a:p>
            <a:pPr indent="-361950" lvl="0" marL="457200" rtl="0" algn="just">
              <a:spcBef>
                <a:spcPts val="0"/>
              </a:spcBef>
              <a:spcAft>
                <a:spcPts val="0"/>
              </a:spcAft>
              <a:buClr>
                <a:schemeClr val="dk1"/>
              </a:buClr>
              <a:buSzPts val="2100"/>
              <a:buFont typeface="EB Garamond"/>
              <a:buChar char="●"/>
            </a:pPr>
            <a:r>
              <a:rPr lang="et" sz="2100">
                <a:solidFill>
                  <a:schemeClr val="dk1"/>
                </a:solidFill>
                <a:latin typeface="EB Garamond"/>
                <a:ea typeface="EB Garamond"/>
                <a:cs typeface="EB Garamond"/>
                <a:sym typeface="EB Garamond"/>
              </a:rPr>
              <a:t>Roogade valmistamine gruppides Palmse mõisa viinaköögis</a:t>
            </a:r>
            <a:endParaRPr sz="2100">
              <a:solidFill>
                <a:schemeClr val="dk1"/>
              </a:solidFill>
              <a:latin typeface="EB Garamond"/>
              <a:ea typeface="EB Garamond"/>
              <a:cs typeface="EB Garamond"/>
              <a:sym typeface="EB Garamond"/>
            </a:endParaRPr>
          </a:p>
          <a:p>
            <a:pPr indent="-361950" lvl="0" marL="457200" rtl="0" algn="just">
              <a:spcBef>
                <a:spcPts val="0"/>
              </a:spcBef>
              <a:spcAft>
                <a:spcPts val="0"/>
              </a:spcAft>
              <a:buClr>
                <a:schemeClr val="dk1"/>
              </a:buClr>
              <a:buSzPts val="2100"/>
              <a:buFont typeface="EB Garamond"/>
              <a:buChar char="●"/>
            </a:pPr>
            <a:r>
              <a:rPr lang="et" sz="2100">
                <a:solidFill>
                  <a:schemeClr val="dk1"/>
                </a:solidFill>
                <a:latin typeface="EB Garamond"/>
                <a:ea typeface="EB Garamond"/>
                <a:cs typeface="EB Garamond"/>
                <a:sym typeface="EB Garamond"/>
              </a:rPr>
              <a:t>Menüüde tutvustamine</a:t>
            </a:r>
            <a:endParaRPr sz="2100">
              <a:solidFill>
                <a:schemeClr val="dk1"/>
              </a:solidFill>
              <a:latin typeface="EB Garamond"/>
              <a:ea typeface="EB Garamond"/>
              <a:cs typeface="EB Garamond"/>
              <a:sym typeface="EB Garamond"/>
            </a:endParaRPr>
          </a:p>
          <a:p>
            <a:pPr indent="-361950" lvl="0" marL="457200" rtl="0" algn="just">
              <a:spcBef>
                <a:spcPts val="0"/>
              </a:spcBef>
              <a:spcAft>
                <a:spcPts val="0"/>
              </a:spcAft>
              <a:buClr>
                <a:schemeClr val="dk1"/>
              </a:buClr>
              <a:buSzPts val="2100"/>
              <a:buFont typeface="EB Garamond"/>
              <a:buChar char="●"/>
            </a:pPr>
            <a:r>
              <a:rPr lang="et" sz="2100">
                <a:solidFill>
                  <a:schemeClr val="dk1"/>
                </a:solidFill>
                <a:latin typeface="EB Garamond"/>
                <a:ea typeface="EB Garamond"/>
                <a:cs typeface="EB Garamond"/>
                <a:sym typeface="EB Garamond"/>
              </a:rPr>
              <a:t>Toitude serveerimine neljakümnele inimesele - baltisaksa mikrokraadlased, kutsutud külalised, õppejõud ja gruppide liikmed</a:t>
            </a:r>
            <a:endParaRPr sz="2100">
              <a:solidFill>
                <a:schemeClr val="dk1"/>
              </a:solidFill>
              <a:latin typeface="EB Garamond"/>
              <a:ea typeface="EB Garamond"/>
              <a:cs typeface="EB Garamond"/>
              <a:sym typeface="EB Garamond"/>
            </a:endParaRPr>
          </a:p>
          <a:p>
            <a:pPr indent="-361950" lvl="0" marL="457200" rtl="0" algn="just">
              <a:spcBef>
                <a:spcPts val="0"/>
              </a:spcBef>
              <a:spcAft>
                <a:spcPts val="0"/>
              </a:spcAft>
              <a:buClr>
                <a:schemeClr val="dk1"/>
              </a:buClr>
              <a:buSzPts val="2100"/>
              <a:buFont typeface="EB Garamond"/>
              <a:buChar char="●"/>
            </a:pPr>
            <a:r>
              <a:rPr lang="et" sz="2100">
                <a:solidFill>
                  <a:schemeClr val="dk1"/>
                </a:solidFill>
                <a:latin typeface="EB Garamond"/>
                <a:ea typeface="EB Garamond"/>
                <a:cs typeface="EB Garamond"/>
                <a:sym typeface="EB Garamond"/>
              </a:rPr>
              <a:t>Esitlused </a:t>
            </a:r>
            <a:endParaRPr sz="2100">
              <a:solidFill>
                <a:schemeClr val="dk1"/>
              </a:solidFill>
              <a:latin typeface="EB Garamond"/>
              <a:ea typeface="EB Garamond"/>
              <a:cs typeface="EB Garamond"/>
              <a:sym typeface="EB Garamond"/>
            </a:endParaRPr>
          </a:p>
        </p:txBody>
      </p:sp>
      <p:pic>
        <p:nvPicPr>
          <p:cNvPr id="103" name="Google Shape;103;p18"/>
          <p:cNvPicPr preferRelativeResize="0"/>
          <p:nvPr/>
        </p:nvPicPr>
        <p:blipFill>
          <a:blip r:embed="rId3">
            <a:alphaModFix/>
          </a:blip>
          <a:stretch>
            <a:fillRect/>
          </a:stretch>
        </p:blipFill>
        <p:spPr>
          <a:xfrm>
            <a:off x="6203300" y="2969500"/>
            <a:ext cx="2771701" cy="200415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ED"/>
        </a:solidFill>
      </p:bgPr>
    </p:bg>
    <p:spTree>
      <p:nvGrpSpPr>
        <p:cNvPr id="107" name="Shape 107"/>
        <p:cNvGrpSpPr/>
        <p:nvPr/>
      </p:nvGrpSpPr>
      <p:grpSpPr>
        <a:xfrm>
          <a:off x="0" y="0"/>
          <a:ext cx="0" cy="0"/>
          <a:chOff x="0" y="0"/>
          <a:chExt cx="0" cy="0"/>
        </a:xfrm>
      </p:grpSpPr>
      <p:pic>
        <p:nvPicPr>
          <p:cNvPr id="108" name="Google Shape;108;p19"/>
          <p:cNvPicPr preferRelativeResize="0"/>
          <p:nvPr/>
        </p:nvPicPr>
        <p:blipFill>
          <a:blip r:embed="rId4">
            <a:alphaModFix/>
          </a:blip>
          <a:stretch>
            <a:fillRect/>
          </a:stretch>
        </p:blipFill>
        <p:spPr>
          <a:xfrm>
            <a:off x="-40635" y="3391925"/>
            <a:ext cx="2334585" cy="1750950"/>
          </a:xfrm>
          <a:prstGeom prst="rect">
            <a:avLst/>
          </a:prstGeom>
          <a:noFill/>
          <a:ln>
            <a:noFill/>
          </a:ln>
        </p:spPr>
      </p:pic>
      <p:pic>
        <p:nvPicPr>
          <p:cNvPr id="109" name="Google Shape;109;p19"/>
          <p:cNvPicPr preferRelativeResize="0"/>
          <p:nvPr/>
        </p:nvPicPr>
        <p:blipFill>
          <a:blip r:embed="rId5">
            <a:alphaModFix/>
          </a:blip>
          <a:stretch>
            <a:fillRect/>
          </a:stretch>
        </p:blipFill>
        <p:spPr>
          <a:xfrm>
            <a:off x="4602475" y="0"/>
            <a:ext cx="2253326" cy="3004450"/>
          </a:xfrm>
          <a:prstGeom prst="rect">
            <a:avLst/>
          </a:prstGeom>
          <a:noFill/>
          <a:ln>
            <a:noFill/>
          </a:ln>
        </p:spPr>
      </p:pic>
      <p:pic>
        <p:nvPicPr>
          <p:cNvPr id="110" name="Google Shape;110;p19"/>
          <p:cNvPicPr preferRelativeResize="0"/>
          <p:nvPr/>
        </p:nvPicPr>
        <p:blipFill>
          <a:blip r:embed="rId6">
            <a:alphaModFix/>
          </a:blip>
          <a:stretch>
            <a:fillRect/>
          </a:stretch>
        </p:blipFill>
        <p:spPr>
          <a:xfrm>
            <a:off x="2314275" y="38"/>
            <a:ext cx="2253326" cy="3004425"/>
          </a:xfrm>
          <a:prstGeom prst="rect">
            <a:avLst/>
          </a:prstGeom>
          <a:noFill/>
          <a:ln>
            <a:noFill/>
          </a:ln>
        </p:spPr>
      </p:pic>
      <p:pic>
        <p:nvPicPr>
          <p:cNvPr id="111" name="Google Shape;111;p19"/>
          <p:cNvPicPr preferRelativeResize="0"/>
          <p:nvPr/>
        </p:nvPicPr>
        <p:blipFill>
          <a:blip r:embed="rId7">
            <a:alphaModFix/>
          </a:blip>
          <a:stretch>
            <a:fillRect/>
          </a:stretch>
        </p:blipFill>
        <p:spPr>
          <a:xfrm>
            <a:off x="4628538" y="3391926"/>
            <a:ext cx="2334600" cy="1750950"/>
          </a:xfrm>
          <a:prstGeom prst="rect">
            <a:avLst/>
          </a:prstGeom>
          <a:noFill/>
          <a:ln>
            <a:noFill/>
          </a:ln>
        </p:spPr>
      </p:pic>
      <p:pic>
        <p:nvPicPr>
          <p:cNvPr id="112" name="Google Shape;112;p19"/>
          <p:cNvPicPr preferRelativeResize="0"/>
          <p:nvPr/>
        </p:nvPicPr>
        <p:blipFill>
          <a:blip r:embed="rId8">
            <a:alphaModFix/>
          </a:blip>
          <a:stretch>
            <a:fillRect/>
          </a:stretch>
        </p:blipFill>
        <p:spPr>
          <a:xfrm>
            <a:off x="2293965" y="3392549"/>
            <a:ext cx="2334585" cy="1750950"/>
          </a:xfrm>
          <a:prstGeom prst="rect">
            <a:avLst/>
          </a:prstGeom>
          <a:noFill/>
          <a:ln>
            <a:noFill/>
          </a:ln>
        </p:spPr>
      </p:pic>
      <p:pic>
        <p:nvPicPr>
          <p:cNvPr id="113" name="Google Shape;113;p19"/>
          <p:cNvPicPr preferRelativeResize="0"/>
          <p:nvPr/>
        </p:nvPicPr>
        <p:blipFill>
          <a:blip r:embed="rId9">
            <a:alphaModFix/>
          </a:blip>
          <a:stretch>
            <a:fillRect/>
          </a:stretch>
        </p:blipFill>
        <p:spPr>
          <a:xfrm>
            <a:off x="0" y="0"/>
            <a:ext cx="2253326" cy="3004425"/>
          </a:xfrm>
          <a:prstGeom prst="rect">
            <a:avLst/>
          </a:prstGeom>
          <a:noFill/>
          <a:ln>
            <a:noFill/>
          </a:ln>
        </p:spPr>
      </p:pic>
      <p:pic>
        <p:nvPicPr>
          <p:cNvPr id="114" name="Google Shape;114;p19"/>
          <p:cNvPicPr preferRelativeResize="0"/>
          <p:nvPr/>
        </p:nvPicPr>
        <p:blipFill>
          <a:blip r:embed="rId10">
            <a:alphaModFix/>
          </a:blip>
          <a:stretch>
            <a:fillRect/>
          </a:stretch>
        </p:blipFill>
        <p:spPr>
          <a:xfrm rot="5400000">
            <a:off x="7182699" y="3099272"/>
            <a:ext cx="1752199" cy="2336250"/>
          </a:xfrm>
          <a:prstGeom prst="rect">
            <a:avLst/>
          </a:prstGeom>
          <a:noFill/>
          <a:ln>
            <a:noFill/>
          </a:ln>
        </p:spPr>
      </p:pic>
      <p:pic>
        <p:nvPicPr>
          <p:cNvPr id="115" name="Google Shape;115;p19"/>
          <p:cNvPicPr preferRelativeResize="0"/>
          <p:nvPr/>
        </p:nvPicPr>
        <p:blipFill>
          <a:blip r:embed="rId11">
            <a:alphaModFix/>
          </a:blip>
          <a:stretch>
            <a:fillRect/>
          </a:stretch>
        </p:blipFill>
        <p:spPr>
          <a:xfrm>
            <a:off x="6890675" y="13"/>
            <a:ext cx="2253326" cy="30044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