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Barlow Condensed ExtraLight"/>
      <p:regular r:id="rId26"/>
      <p:bold r:id="rId27"/>
      <p:italic r:id="rId28"/>
      <p:boldItalic r:id="rId29"/>
    </p:embeddedFont>
    <p:embeddedFont>
      <p:font typeface="Barlow Condensed Medium"/>
      <p:regular r:id="rId30"/>
      <p:bold r:id="rId31"/>
      <p:italic r:id="rId32"/>
      <p:boldItalic r:id="rId33"/>
    </p:embeddedFont>
    <p:embeddedFont>
      <p:font typeface="Barlow Condensed"/>
      <p:regular r:id="rId34"/>
      <p:bold r:id="rId35"/>
      <p:italic r:id="rId36"/>
      <p:boldItalic r:id="rId37"/>
    </p:embeddedFont>
    <p:embeddedFont>
      <p:font typeface="EB Garamond"/>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italic.fntdata"/><Relationship Id="rId20" Type="http://schemas.openxmlformats.org/officeDocument/2006/relationships/slide" Target="slides/slide15.xml"/><Relationship Id="rId41" Type="http://schemas.openxmlformats.org/officeDocument/2006/relationships/font" Target="fonts/EBGaramond-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CondensedExtraLight-regular.fntdata"/><Relationship Id="rId25" Type="http://schemas.openxmlformats.org/officeDocument/2006/relationships/slide" Target="slides/slide20.xml"/><Relationship Id="rId28" Type="http://schemas.openxmlformats.org/officeDocument/2006/relationships/font" Target="fonts/BarlowCondensedExtraLight-italic.fntdata"/><Relationship Id="rId27" Type="http://schemas.openxmlformats.org/officeDocument/2006/relationships/font" Target="fonts/BarlowCondensedExtra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ExtraLigh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CondensedMedium-bold.fntdata"/><Relationship Id="rId30" Type="http://schemas.openxmlformats.org/officeDocument/2006/relationships/font" Target="fonts/BarlowCondensedMedium-regular.fntdata"/><Relationship Id="rId11" Type="http://schemas.openxmlformats.org/officeDocument/2006/relationships/slide" Target="slides/slide6.xml"/><Relationship Id="rId33" Type="http://schemas.openxmlformats.org/officeDocument/2006/relationships/font" Target="fonts/BarlowCondensedMedium-boldItalic.fntdata"/><Relationship Id="rId10" Type="http://schemas.openxmlformats.org/officeDocument/2006/relationships/slide" Target="slides/slide5.xml"/><Relationship Id="rId32" Type="http://schemas.openxmlformats.org/officeDocument/2006/relationships/font" Target="fonts/BarlowCondensedMedium-italic.fntdata"/><Relationship Id="rId13" Type="http://schemas.openxmlformats.org/officeDocument/2006/relationships/slide" Target="slides/slide8.xml"/><Relationship Id="rId35" Type="http://schemas.openxmlformats.org/officeDocument/2006/relationships/font" Target="fonts/BarlowCondensed-bold.fntdata"/><Relationship Id="rId12" Type="http://schemas.openxmlformats.org/officeDocument/2006/relationships/slide" Target="slides/slide7.xml"/><Relationship Id="rId34" Type="http://schemas.openxmlformats.org/officeDocument/2006/relationships/font" Target="fonts/BarlowCondensed-regular.fntdata"/><Relationship Id="rId15" Type="http://schemas.openxmlformats.org/officeDocument/2006/relationships/slide" Target="slides/slide10.xml"/><Relationship Id="rId37" Type="http://schemas.openxmlformats.org/officeDocument/2006/relationships/font" Target="fonts/BarlowCondensed-boldItalic.fntdata"/><Relationship Id="rId14" Type="http://schemas.openxmlformats.org/officeDocument/2006/relationships/slide" Target="slides/slide9.xml"/><Relationship Id="rId36" Type="http://schemas.openxmlformats.org/officeDocument/2006/relationships/font" Target="fonts/BarlowCondensed-italic.fntdata"/><Relationship Id="rId17" Type="http://schemas.openxmlformats.org/officeDocument/2006/relationships/slide" Target="slides/slide12.xml"/><Relationship Id="rId39" Type="http://schemas.openxmlformats.org/officeDocument/2006/relationships/font" Target="fonts/EBGaramond-bold.fntdata"/><Relationship Id="rId16" Type="http://schemas.openxmlformats.org/officeDocument/2006/relationships/slide" Target="slides/slide11.xml"/><Relationship Id="rId38" Type="http://schemas.openxmlformats.org/officeDocument/2006/relationships/font" Target="fonts/EBGaramon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ylokool.com/helisalv/iseseisvalt-motlema/mis-problee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e1aefd41e2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e1aefd41e2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72" name="Google Shape;17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88" name="Google Shape;18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e1aefd41e2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e1aefd41e2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e1aefd41e2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e1aefd41e2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e1aefd41e2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e1aefd41e2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e1aefd41e2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e1aefd41e2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e1aefd41e2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e1aefd41e2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22" name="Google Shape;12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
              <a:t>Probleem on:</a:t>
            </a:r>
            <a:endParaRPr/>
          </a:p>
          <a:p>
            <a:pPr indent="-228600" lvl="0" marL="457200" marR="0" rtl="0" algn="l">
              <a:lnSpc>
                <a:spcPct val="100000"/>
              </a:lnSpc>
              <a:spcBef>
                <a:spcPts val="0"/>
              </a:spcBef>
              <a:spcAft>
                <a:spcPts val="0"/>
              </a:spcAft>
              <a:buSzPts val="1400"/>
              <a:buNone/>
            </a:pPr>
            <a:r>
              <a:rPr lang="en"/>
              <a:t> - Lahendust nõudev küsimus</a:t>
            </a:r>
            <a:endParaRPr/>
          </a:p>
          <a:p>
            <a:pPr indent="-228600" lvl="0" marL="457200" marR="0" rtl="0" algn="l">
              <a:lnSpc>
                <a:spcPct val="100000"/>
              </a:lnSpc>
              <a:spcBef>
                <a:spcPts val="0"/>
              </a:spcBef>
              <a:spcAft>
                <a:spcPts val="0"/>
              </a:spcAft>
              <a:buSzPts val="1400"/>
              <a:buNone/>
            </a:pPr>
            <a:r>
              <a:rPr lang="en"/>
              <a:t> - Takistus, väljakutse</a:t>
            </a:r>
            <a:endParaRPr/>
          </a:p>
          <a:p>
            <a:pPr indent="-228600" lvl="0" marL="457200" marR="0" rtl="0" algn="l">
              <a:lnSpc>
                <a:spcPct val="100000"/>
              </a:lnSpc>
              <a:spcBef>
                <a:spcPts val="0"/>
              </a:spcBef>
              <a:spcAft>
                <a:spcPts val="0"/>
              </a:spcAft>
              <a:buSzPts val="1400"/>
              <a:buNone/>
            </a:pPr>
            <a:r>
              <a:rPr lang="en"/>
              <a:t> -  Vastuolu</a:t>
            </a:r>
            <a:endParaRPr/>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rPr lang="en" sz="1000"/>
              <a:t>Kuula: Ülo Vooglaid, </a:t>
            </a:r>
            <a:r>
              <a:rPr lang="en" sz="1000" u="sng">
                <a:solidFill>
                  <a:schemeClr val="hlink"/>
                </a:solidFill>
                <a:hlinkClick r:id="rId2"/>
              </a:rPr>
              <a:t>Mis on probleem?</a:t>
            </a:r>
            <a:endParaRPr sz="1000"/>
          </a:p>
        </p:txBody>
      </p:sp>
      <p:sp>
        <p:nvSpPr>
          <p:cNvPr id="133" name="Google Shape;13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1400"/>
              <a:buFont typeface="Arial"/>
              <a:buAutoNum type="arabicPeriod"/>
            </a:pPr>
            <a:r>
              <a:rPr lang="en" sz="1000"/>
              <a:t>Mida, kui mitu ja kui hästi me plaanime teha?</a:t>
            </a:r>
            <a:endParaRPr/>
          </a:p>
          <a:p>
            <a:pPr indent="-457200" lvl="0" marL="457200" rtl="0" algn="l">
              <a:lnSpc>
                <a:spcPct val="100000"/>
              </a:lnSpc>
              <a:spcBef>
                <a:spcPts val="0"/>
              </a:spcBef>
              <a:spcAft>
                <a:spcPts val="0"/>
              </a:spcAft>
              <a:buSzPts val="1400"/>
              <a:buFont typeface="Arial"/>
              <a:buAutoNum type="arabicPeriod"/>
            </a:pPr>
            <a:r>
              <a:rPr lang="en" sz="1000"/>
              <a:t>Kui mitme inimeseni plaanime jõuda? </a:t>
            </a:r>
            <a:endParaRPr/>
          </a:p>
          <a:p>
            <a:pPr indent="-457200" lvl="0" marL="457200" rtl="0" algn="l">
              <a:lnSpc>
                <a:spcPct val="100000"/>
              </a:lnSpc>
              <a:spcBef>
                <a:spcPts val="0"/>
              </a:spcBef>
              <a:spcAft>
                <a:spcPts val="0"/>
              </a:spcAft>
              <a:buSzPts val="1400"/>
              <a:buFont typeface="Arial"/>
              <a:buAutoNum type="arabicPeriod"/>
            </a:pPr>
            <a:r>
              <a:rPr lang="en" sz="1000"/>
              <a:t>Mitmeid elusid  plaanime oma tegevusega mõjutada?</a:t>
            </a:r>
            <a:endParaRPr/>
          </a:p>
          <a:p>
            <a:pPr indent="-457200" lvl="0" marL="457200" rtl="0" algn="l">
              <a:lnSpc>
                <a:spcPct val="100000"/>
              </a:lnSpc>
              <a:spcBef>
                <a:spcPts val="0"/>
              </a:spcBef>
              <a:spcAft>
                <a:spcPts val="0"/>
              </a:spcAft>
              <a:buSzPts val="1400"/>
              <a:buFont typeface="Arial"/>
              <a:buAutoNum type="arabicPeriod"/>
            </a:pPr>
            <a:r>
              <a:rPr lang="en" sz="1000"/>
              <a:t>Kas me saame üldse midagi muuta?</a:t>
            </a:r>
            <a:endParaRPr/>
          </a:p>
          <a:p>
            <a:pPr indent="-457200" lvl="0" marL="457200" rtl="0" algn="l">
              <a:lnSpc>
                <a:spcPct val="100000"/>
              </a:lnSpc>
              <a:spcBef>
                <a:spcPts val="0"/>
              </a:spcBef>
              <a:spcAft>
                <a:spcPts val="0"/>
              </a:spcAft>
              <a:buSzPts val="1400"/>
              <a:buFont typeface="Arial"/>
              <a:buAutoNum type="arabicPeriod"/>
            </a:pPr>
            <a:r>
              <a:rPr lang="en" sz="1000"/>
              <a:t>Jne</a:t>
            </a:r>
            <a:endParaRPr/>
          </a:p>
          <a:p>
            <a:pPr indent="-228600" lvl="0" marL="457200" marR="0" rtl="0" algn="l">
              <a:lnSpc>
                <a:spcPct val="100000"/>
              </a:lnSpc>
              <a:spcBef>
                <a:spcPts val="0"/>
              </a:spcBef>
              <a:spcAft>
                <a:spcPts val="0"/>
              </a:spcAft>
              <a:buSzPts val="1400"/>
              <a:buNone/>
            </a:pPr>
            <a:r>
              <a:t/>
            </a:r>
            <a:endParaRPr sz="1000"/>
          </a:p>
        </p:txBody>
      </p:sp>
      <p:sp>
        <p:nvSpPr>
          <p:cNvPr id="140" name="Google Shape;1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1aefd41e2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e1aefd41e2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e1aefd41e2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e1aefd41e2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e1aefd41e2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e1aefd41e2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9" name="Shape 9"/>
        <p:cNvGrpSpPr/>
        <p:nvPr/>
      </p:nvGrpSpPr>
      <p:grpSpPr>
        <a:xfrm>
          <a:off x="0" y="0"/>
          <a:ext cx="0" cy="0"/>
          <a:chOff x="0" y="0"/>
          <a:chExt cx="0" cy="0"/>
        </a:xfrm>
      </p:grpSpPr>
      <p:sp>
        <p:nvSpPr>
          <p:cNvPr id="10" name="Google Shape;10;p2"/>
          <p:cNvSpPr/>
          <p:nvPr/>
        </p:nvSpPr>
        <p:spPr>
          <a:xfrm>
            <a:off x="0" y="4318000"/>
            <a:ext cx="3263900" cy="82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pic>
        <p:nvPicPr>
          <p:cNvPr id="11" name="Google Shape;11;p2"/>
          <p:cNvPicPr preferRelativeResize="0"/>
          <p:nvPr/>
        </p:nvPicPr>
        <p:blipFill rotWithShape="1">
          <a:blip r:embed="rId2">
            <a:alphaModFix/>
          </a:blip>
          <a:srcRect b="0" l="0" r="0" t="0"/>
          <a:stretch/>
        </p:blipFill>
        <p:spPr>
          <a:xfrm>
            <a:off x="6880796" y="2811083"/>
            <a:ext cx="1758374" cy="1017617"/>
          </a:xfrm>
          <a:prstGeom prst="rect">
            <a:avLst/>
          </a:prstGeom>
          <a:noFill/>
          <a:ln>
            <a:noFill/>
          </a:ln>
        </p:spPr>
      </p:pic>
      <p:pic>
        <p:nvPicPr>
          <p:cNvPr descr="TLY-est.png" id="12" name="Google Shape;12;p2"/>
          <p:cNvPicPr preferRelativeResize="0"/>
          <p:nvPr/>
        </p:nvPicPr>
        <p:blipFill rotWithShape="1">
          <a:blip r:embed="rId3">
            <a:alphaModFix/>
          </a:blip>
          <a:srcRect b="0" l="0" r="0" t="0"/>
          <a:stretch/>
        </p:blipFill>
        <p:spPr>
          <a:xfrm>
            <a:off x="6918109" y="4120464"/>
            <a:ext cx="1724101" cy="354856"/>
          </a:xfrm>
          <a:prstGeom prst="rect">
            <a:avLst/>
          </a:prstGeom>
          <a:noFill/>
          <a:ln>
            <a:noFill/>
          </a:ln>
        </p:spPr>
      </p:pic>
      <p:cxnSp>
        <p:nvCxnSpPr>
          <p:cNvPr id="13" name="Google Shape;13;p2"/>
          <p:cNvCxnSpPr/>
          <p:nvPr/>
        </p:nvCxnSpPr>
        <p:spPr>
          <a:xfrm flipH="1">
            <a:off x="5676901" y="609600"/>
            <a:ext cx="800099" cy="3888589"/>
          </a:xfrm>
          <a:prstGeom prst="straightConnector1">
            <a:avLst/>
          </a:prstGeom>
          <a:noFill/>
          <a:ln cap="flat" cmpd="sng" w="44450">
            <a:solidFill>
              <a:srgbClr val="D0043C"/>
            </a:solidFill>
            <a:prstDash val="solid"/>
            <a:miter lim="800000"/>
            <a:headEnd len="sm" w="sm" type="none"/>
            <a:tailEnd len="sm" w="sm" type="none"/>
          </a:ln>
        </p:spPr>
      </p:cxnSp>
      <p:sp>
        <p:nvSpPr>
          <p:cNvPr id="14" name="Google Shape;14;p2"/>
          <p:cNvSpPr txBox="1"/>
          <p:nvPr>
            <p:ph type="title"/>
          </p:nvPr>
        </p:nvSpPr>
        <p:spPr>
          <a:xfrm>
            <a:off x="628203" y="625298"/>
            <a:ext cx="4781997" cy="385002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 name="Google Shape;15;p2"/>
          <p:cNvPicPr preferRelativeResize="0"/>
          <p:nvPr/>
        </p:nvPicPr>
        <p:blipFill rotWithShape="1">
          <a:blip r:embed="rId4">
            <a:alphaModFix/>
          </a:blip>
          <a:srcRect b="0" l="0" r="0" t="0"/>
          <a:stretch/>
        </p:blipFill>
        <p:spPr>
          <a:xfrm>
            <a:off x="12769025" y="27865019"/>
            <a:ext cx="1749449" cy="1749449"/>
          </a:xfrm>
          <a:prstGeom prst="rect">
            <a:avLst/>
          </a:prstGeom>
          <a:noFill/>
          <a:ln>
            <a:noFill/>
          </a:ln>
        </p:spPr>
      </p:pic>
      <p:pic>
        <p:nvPicPr>
          <p:cNvPr id="16" name="Google Shape;16;p2"/>
          <p:cNvPicPr preferRelativeResize="0"/>
          <p:nvPr/>
        </p:nvPicPr>
        <p:blipFill rotWithShape="1">
          <a:blip r:embed="rId5">
            <a:alphaModFix/>
          </a:blip>
          <a:srcRect b="0" l="0" r="0" t="0"/>
          <a:stretch/>
        </p:blipFill>
        <p:spPr>
          <a:xfrm>
            <a:off x="6874165" y="715318"/>
            <a:ext cx="1810421" cy="179758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44" name="Shape 44"/>
        <p:cNvGrpSpPr/>
        <p:nvPr/>
      </p:nvGrpSpPr>
      <p:grpSpPr>
        <a:xfrm>
          <a:off x="0" y="0"/>
          <a:ext cx="0" cy="0"/>
          <a:chOff x="0" y="0"/>
          <a:chExt cx="0" cy="0"/>
        </a:xfrm>
      </p:grpSpPr>
      <p:sp>
        <p:nvSpPr>
          <p:cNvPr id="45" name="Google Shape;45;p11"/>
          <p:cNvSpPr txBox="1"/>
          <p:nvPr>
            <p:ph idx="1" type="body"/>
          </p:nvPr>
        </p:nvSpPr>
        <p:spPr>
          <a:xfrm>
            <a:off x="622300"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1"/>
          <p:cNvSpPr txBox="1"/>
          <p:nvPr>
            <p:ph idx="2" type="body"/>
          </p:nvPr>
        </p:nvSpPr>
        <p:spPr>
          <a:xfrm>
            <a:off x="4810126"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1"/>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48" name="Shape 48"/>
        <p:cNvGrpSpPr/>
        <p:nvPr/>
      </p:nvGrpSpPr>
      <p:grpSpPr>
        <a:xfrm>
          <a:off x="0" y="0"/>
          <a:ext cx="0" cy="0"/>
          <a:chOff x="0" y="0"/>
          <a:chExt cx="0" cy="0"/>
        </a:xfrm>
      </p:grpSpPr>
      <p:sp>
        <p:nvSpPr>
          <p:cNvPr id="49" name="Google Shape;49;p12"/>
          <p:cNvSpPr txBox="1"/>
          <p:nvPr>
            <p:ph idx="1" type="body"/>
          </p:nvPr>
        </p:nvSpPr>
        <p:spPr>
          <a:xfrm>
            <a:off x="622300"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2"/>
          <p:cNvSpPr txBox="1"/>
          <p:nvPr>
            <p:ph idx="2" type="body"/>
          </p:nvPr>
        </p:nvSpPr>
        <p:spPr>
          <a:xfrm>
            <a:off x="4810126"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2"/>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52" name="Shape 52"/>
        <p:cNvGrpSpPr/>
        <p:nvPr/>
      </p:nvGrpSpPr>
      <p:grpSpPr>
        <a:xfrm>
          <a:off x="0" y="0"/>
          <a:ext cx="0" cy="0"/>
          <a:chOff x="0" y="0"/>
          <a:chExt cx="0" cy="0"/>
        </a:xfrm>
      </p:grpSpPr>
      <p:sp>
        <p:nvSpPr>
          <p:cNvPr id="53" name="Google Shape;53;p13"/>
          <p:cNvSpPr txBox="1"/>
          <p:nvPr>
            <p:ph idx="1" type="body"/>
          </p:nvPr>
        </p:nvSpPr>
        <p:spPr>
          <a:xfrm>
            <a:off x="415007" y="458412"/>
            <a:ext cx="3127768" cy="49911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38000"/>
              <a:buNone/>
              <a:defRPr b="0" i="1" sz="38000">
                <a:solidFill>
                  <a:srgbClr val="D0043C"/>
                </a:solidFill>
                <a:latin typeface="Times New Roman"/>
                <a:ea typeface="Times New Roman"/>
                <a:cs typeface="Times New Roman"/>
                <a:sym typeface="Times New Roman"/>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3"/>
          <p:cNvSpPr txBox="1"/>
          <p:nvPr>
            <p:ph idx="2" type="body"/>
          </p:nvPr>
        </p:nvSpPr>
        <p:spPr>
          <a:xfrm>
            <a:off x="3698721" y="1661862"/>
            <a:ext cx="4751812" cy="16753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55" name="Shape 55"/>
        <p:cNvGrpSpPr/>
        <p:nvPr/>
      </p:nvGrpSpPr>
      <p:grpSpPr>
        <a:xfrm>
          <a:off x="0" y="0"/>
          <a:ext cx="0" cy="0"/>
          <a:chOff x="0" y="0"/>
          <a:chExt cx="0" cy="0"/>
        </a:xfrm>
      </p:grpSpPr>
      <p:sp>
        <p:nvSpPr>
          <p:cNvPr id="56" name="Google Shape;56;p14"/>
          <p:cNvSpPr/>
          <p:nvPr/>
        </p:nvSpPr>
        <p:spPr>
          <a:xfrm>
            <a:off x="7493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57" name="Google Shape;57;p14"/>
          <p:cNvSpPr txBox="1"/>
          <p:nvPr>
            <p:ph type="title"/>
          </p:nvPr>
        </p:nvSpPr>
        <p:spPr>
          <a:xfrm>
            <a:off x="755576" y="1790344"/>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4"/>
          <p:cNvSpPr/>
          <p:nvPr>
            <p:ph idx="2" type="pic"/>
          </p:nvPr>
        </p:nvSpPr>
        <p:spPr>
          <a:xfrm>
            <a:off x="3455876" y="519522"/>
            <a:ext cx="2160000" cy="2160000"/>
          </a:xfrm>
          <a:prstGeom prst="rect">
            <a:avLst/>
          </a:prstGeom>
          <a:noFill/>
          <a:ln>
            <a:noFill/>
          </a:ln>
        </p:spPr>
      </p:sp>
      <p:sp>
        <p:nvSpPr>
          <p:cNvPr id="59" name="Google Shape;59;p14"/>
          <p:cNvSpPr/>
          <p:nvPr>
            <p:ph idx="3" type="pic"/>
          </p:nvPr>
        </p:nvSpPr>
        <p:spPr>
          <a:xfrm>
            <a:off x="6156176" y="519522"/>
            <a:ext cx="2160000" cy="2160000"/>
          </a:xfrm>
          <a:prstGeom prst="rect">
            <a:avLst/>
          </a:prstGeom>
          <a:noFill/>
          <a:ln>
            <a:noFill/>
          </a:ln>
        </p:spPr>
      </p:sp>
      <p:sp>
        <p:nvSpPr>
          <p:cNvPr id="60" name="Google Shape;60;p14"/>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4"/>
          <p:cNvSpPr txBox="1"/>
          <p:nvPr/>
        </p:nvSpPr>
        <p:spPr>
          <a:xfrm>
            <a:off x="7555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 sz="6600" u="none" cap="none" strike="noStrike">
                <a:solidFill>
                  <a:schemeClr val="lt1"/>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62" name="Shape 62"/>
        <p:cNvGrpSpPr/>
        <p:nvPr/>
      </p:nvGrpSpPr>
      <p:grpSpPr>
        <a:xfrm>
          <a:off x="0" y="0"/>
          <a:ext cx="0" cy="0"/>
          <a:chOff x="0" y="0"/>
          <a:chExt cx="0" cy="0"/>
        </a:xfrm>
      </p:grpSpPr>
      <p:sp>
        <p:nvSpPr>
          <p:cNvPr id="63" name="Google Shape;63;p15"/>
          <p:cNvSpPr/>
          <p:nvPr>
            <p:ph idx="2" type="pic"/>
          </p:nvPr>
        </p:nvSpPr>
        <p:spPr>
          <a:xfrm>
            <a:off x="763476" y="519522"/>
            <a:ext cx="2160000" cy="2160000"/>
          </a:xfrm>
          <a:prstGeom prst="rect">
            <a:avLst/>
          </a:prstGeom>
          <a:noFill/>
          <a:ln>
            <a:noFill/>
          </a:ln>
        </p:spPr>
      </p:sp>
      <p:sp>
        <p:nvSpPr>
          <p:cNvPr id="64" name="Google Shape;64;p15"/>
          <p:cNvSpPr/>
          <p:nvPr>
            <p:ph idx="3" type="pic"/>
          </p:nvPr>
        </p:nvSpPr>
        <p:spPr>
          <a:xfrm>
            <a:off x="6156176" y="519522"/>
            <a:ext cx="2160000" cy="2160000"/>
          </a:xfrm>
          <a:prstGeom prst="rect">
            <a:avLst/>
          </a:prstGeom>
          <a:noFill/>
          <a:ln>
            <a:noFill/>
          </a:ln>
        </p:spPr>
      </p:sp>
      <p:sp>
        <p:nvSpPr>
          <p:cNvPr id="65" name="Google Shape;65;p15"/>
          <p:cNvSpPr/>
          <p:nvPr/>
        </p:nvSpPr>
        <p:spPr>
          <a:xfrm>
            <a:off x="34798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6" name="Google Shape;66;p15"/>
          <p:cNvSpPr txBox="1"/>
          <p:nvPr>
            <p:ph type="title"/>
          </p:nvPr>
        </p:nvSpPr>
        <p:spPr>
          <a:xfrm>
            <a:off x="3486076" y="1762122"/>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
          <p:cNvSpPr txBox="1"/>
          <p:nvPr/>
        </p:nvSpPr>
        <p:spPr>
          <a:xfrm>
            <a:off x="34860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 sz="6600" u="none" cap="none" strike="noStrike">
                <a:solidFill>
                  <a:schemeClr val="lt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68" name="Google Shape;68;p15"/>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69" name="Shape 69"/>
        <p:cNvGrpSpPr/>
        <p:nvPr/>
      </p:nvGrpSpPr>
      <p:grpSpPr>
        <a:xfrm>
          <a:off x="0" y="0"/>
          <a:ext cx="0" cy="0"/>
          <a:chOff x="0" y="0"/>
          <a:chExt cx="0" cy="0"/>
        </a:xfrm>
      </p:grpSpPr>
      <p:sp>
        <p:nvSpPr>
          <p:cNvPr id="70" name="Google Shape;70;p16"/>
          <p:cNvSpPr/>
          <p:nvPr>
            <p:ph idx="2" type="pic"/>
          </p:nvPr>
        </p:nvSpPr>
        <p:spPr>
          <a:xfrm>
            <a:off x="3455876" y="519522"/>
            <a:ext cx="2160000" cy="2160000"/>
          </a:xfrm>
          <a:prstGeom prst="rect">
            <a:avLst/>
          </a:prstGeom>
          <a:noFill/>
          <a:ln>
            <a:noFill/>
          </a:ln>
        </p:spPr>
      </p:sp>
      <p:sp>
        <p:nvSpPr>
          <p:cNvPr id="71" name="Google Shape;71;p16"/>
          <p:cNvSpPr/>
          <p:nvPr>
            <p:ph idx="3" type="pic"/>
          </p:nvPr>
        </p:nvSpPr>
        <p:spPr>
          <a:xfrm>
            <a:off x="758676" y="519522"/>
            <a:ext cx="2160000" cy="2160000"/>
          </a:xfrm>
          <a:prstGeom prst="rect">
            <a:avLst/>
          </a:prstGeom>
          <a:noFill/>
          <a:ln>
            <a:noFill/>
          </a:ln>
        </p:spPr>
      </p:sp>
      <p:sp>
        <p:nvSpPr>
          <p:cNvPr id="72" name="Google Shape;72;p16"/>
          <p:cNvSpPr/>
          <p:nvPr/>
        </p:nvSpPr>
        <p:spPr>
          <a:xfrm>
            <a:off x="61849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3" name="Google Shape;73;p16"/>
          <p:cNvSpPr txBox="1"/>
          <p:nvPr>
            <p:ph type="title"/>
          </p:nvPr>
        </p:nvSpPr>
        <p:spPr>
          <a:xfrm>
            <a:off x="6191176" y="1776233"/>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6"/>
          <p:cNvSpPr txBox="1"/>
          <p:nvPr/>
        </p:nvSpPr>
        <p:spPr>
          <a:xfrm>
            <a:off x="61911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 sz="6600" u="none" cap="none" strike="noStrike">
                <a:solidFill>
                  <a:schemeClr val="lt1"/>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75" name="Google Shape;75;p16"/>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76" name="Shape 76"/>
        <p:cNvGrpSpPr/>
        <p:nvPr/>
      </p:nvGrpSpPr>
      <p:grpSpPr>
        <a:xfrm>
          <a:off x="0" y="0"/>
          <a:ext cx="0" cy="0"/>
          <a:chOff x="0" y="0"/>
          <a:chExt cx="0" cy="0"/>
        </a:xfrm>
      </p:grpSpPr>
      <p:sp>
        <p:nvSpPr>
          <p:cNvPr id="77" name="Google Shape;77;p17"/>
          <p:cNvSpPr/>
          <p:nvPr>
            <p:ph idx="2" type="pic"/>
          </p:nvPr>
        </p:nvSpPr>
        <p:spPr>
          <a:xfrm>
            <a:off x="566445" y="777213"/>
            <a:ext cx="3240000" cy="3240000"/>
          </a:xfrm>
          <a:prstGeom prst="ellipse">
            <a:avLst/>
          </a:prstGeom>
          <a:noFill/>
          <a:ln>
            <a:noFill/>
          </a:ln>
        </p:spPr>
      </p:sp>
      <p:sp>
        <p:nvSpPr>
          <p:cNvPr id="78" name="Google Shape;78;p17"/>
          <p:cNvSpPr txBox="1"/>
          <p:nvPr>
            <p:ph idx="1" type="body"/>
          </p:nvPr>
        </p:nvSpPr>
        <p:spPr>
          <a:xfrm>
            <a:off x="4247444" y="1762553"/>
            <a:ext cx="4460622" cy="1299411"/>
          </a:xfrm>
          <a:prstGeom prst="rect">
            <a:avLst/>
          </a:prstGeom>
          <a:noFill/>
          <a:ln>
            <a:noFill/>
          </a:ln>
        </p:spPr>
        <p:txBody>
          <a:bodyPr anchorCtr="0" anchor="ctr"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79" name="Shape 79"/>
        <p:cNvGrpSpPr/>
        <p:nvPr/>
      </p:nvGrpSpPr>
      <p:grpSpPr>
        <a:xfrm>
          <a:off x="0" y="0"/>
          <a:ext cx="0" cy="0"/>
          <a:chOff x="0" y="0"/>
          <a:chExt cx="0" cy="0"/>
        </a:xfrm>
      </p:grpSpPr>
      <p:sp>
        <p:nvSpPr>
          <p:cNvPr id="80" name="Google Shape;80;p18"/>
          <p:cNvSpPr txBox="1"/>
          <p:nvPr>
            <p:ph idx="1" type="body"/>
          </p:nvPr>
        </p:nvSpPr>
        <p:spPr>
          <a:xfrm>
            <a:off x="451930" y="1963490"/>
            <a:ext cx="346656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8"/>
          <p:cNvSpPr/>
          <p:nvPr>
            <p:ph idx="2" type="pic"/>
          </p:nvPr>
        </p:nvSpPr>
        <p:spPr>
          <a:xfrm>
            <a:off x="4671398" y="-668680"/>
            <a:ext cx="6732000" cy="6732000"/>
          </a:xfrm>
          <a:prstGeom prst="ellipse">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82" name="Shape 82"/>
        <p:cNvGrpSpPr/>
        <p:nvPr/>
      </p:nvGrpSpPr>
      <p:grpSpPr>
        <a:xfrm>
          <a:off x="0" y="0"/>
          <a:ext cx="0" cy="0"/>
          <a:chOff x="0" y="0"/>
          <a:chExt cx="0" cy="0"/>
        </a:xfrm>
      </p:grpSpPr>
      <p:sp>
        <p:nvSpPr>
          <p:cNvPr id="83" name="Google Shape;83;p19"/>
          <p:cNvSpPr/>
          <p:nvPr>
            <p:ph idx="2" type="pic"/>
          </p:nvPr>
        </p:nvSpPr>
        <p:spPr>
          <a:xfrm>
            <a:off x="4850090" y="0"/>
            <a:ext cx="4293911" cy="5143500"/>
          </a:xfrm>
          <a:prstGeom prst="rect">
            <a:avLst/>
          </a:prstGeom>
          <a:noFill/>
          <a:ln>
            <a:noFill/>
          </a:ln>
        </p:spPr>
      </p:sp>
      <p:sp>
        <p:nvSpPr>
          <p:cNvPr id="84" name="Google Shape;84;p19"/>
          <p:cNvSpPr txBox="1"/>
          <p:nvPr>
            <p:ph type="title"/>
          </p:nvPr>
        </p:nvSpPr>
        <p:spPr>
          <a:xfrm>
            <a:off x="470288" y="984230"/>
            <a:ext cx="3921133"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9"/>
          <p:cNvSpPr txBox="1"/>
          <p:nvPr>
            <p:ph idx="1" type="body"/>
          </p:nvPr>
        </p:nvSpPr>
        <p:spPr>
          <a:xfrm>
            <a:off x="515430" y="2563565"/>
            <a:ext cx="387877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86" name="Shape 86"/>
        <p:cNvGrpSpPr/>
        <p:nvPr/>
      </p:nvGrpSpPr>
      <p:grpSpPr>
        <a:xfrm>
          <a:off x="0" y="0"/>
          <a:ext cx="0" cy="0"/>
          <a:chOff x="0" y="0"/>
          <a:chExt cx="0" cy="0"/>
        </a:xfrm>
      </p:grpSpPr>
      <p:sp>
        <p:nvSpPr>
          <p:cNvPr id="87" name="Google Shape;87;p20"/>
          <p:cNvSpPr/>
          <p:nvPr>
            <p:ph idx="2" type="pic"/>
          </p:nvPr>
        </p:nvSpPr>
        <p:spPr>
          <a:xfrm>
            <a:off x="4850090" y="0"/>
            <a:ext cx="4293911" cy="5143500"/>
          </a:xfrm>
          <a:prstGeom prst="rect">
            <a:avLst/>
          </a:prstGeom>
          <a:noFill/>
          <a:ln>
            <a:noFill/>
          </a:ln>
        </p:spPr>
      </p:sp>
      <p:sp>
        <p:nvSpPr>
          <p:cNvPr id="88" name="Google Shape;88;p20"/>
          <p:cNvSpPr txBox="1"/>
          <p:nvPr>
            <p:ph idx="1" type="body"/>
          </p:nvPr>
        </p:nvSpPr>
        <p:spPr>
          <a:xfrm>
            <a:off x="515430" y="1992065"/>
            <a:ext cx="387877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17" name="Shape 17"/>
        <p:cNvGrpSpPr/>
        <p:nvPr/>
      </p:nvGrpSpPr>
      <p:grpSpPr>
        <a:xfrm>
          <a:off x="0" y="0"/>
          <a:ext cx="0" cy="0"/>
          <a:chOff x="0" y="0"/>
          <a:chExt cx="0" cy="0"/>
        </a:xfrm>
      </p:grpSpPr>
      <p:sp>
        <p:nvSpPr>
          <p:cNvPr id="18" name="Google Shape;18;p3"/>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625320" y="1371978"/>
            <a:ext cx="7909080" cy="2925209"/>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89" name="Shape 89"/>
        <p:cNvGrpSpPr/>
        <p:nvPr/>
      </p:nvGrpSpPr>
      <p:grpSpPr>
        <a:xfrm>
          <a:off x="0" y="0"/>
          <a:ext cx="0" cy="0"/>
          <a:chOff x="0" y="0"/>
          <a:chExt cx="0" cy="0"/>
        </a:xfrm>
      </p:grpSpPr>
      <p:sp>
        <p:nvSpPr>
          <p:cNvPr id="90" name="Google Shape;90;p21"/>
          <p:cNvSpPr/>
          <p:nvPr>
            <p:ph idx="2" type="pic"/>
          </p:nvPr>
        </p:nvSpPr>
        <p:spPr>
          <a:xfrm>
            <a:off x="381000" y="257175"/>
            <a:ext cx="8356600" cy="4010025"/>
          </a:xfrm>
          <a:prstGeom prst="rect">
            <a:avLst/>
          </a:prstGeom>
          <a:noFill/>
          <a:ln>
            <a:noFill/>
          </a:ln>
        </p:spPr>
      </p:sp>
      <p:sp>
        <p:nvSpPr>
          <p:cNvPr id="91" name="Google Shape;91;p21"/>
          <p:cNvSpPr txBox="1"/>
          <p:nvPr>
            <p:ph idx="1" type="body"/>
          </p:nvPr>
        </p:nvSpPr>
        <p:spPr>
          <a:xfrm>
            <a:off x="2755900" y="4419600"/>
            <a:ext cx="5969000" cy="425655"/>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1000"/>
              </a:spcBef>
              <a:spcAft>
                <a:spcPts val="0"/>
              </a:spcAft>
              <a:buSzPts val="1600"/>
              <a:buNone/>
              <a:defRPr sz="1600"/>
            </a:lvl1pPr>
            <a:lvl2pPr indent="-228600" lvl="1" marL="914400" algn="l">
              <a:lnSpc>
                <a:spcPct val="120000"/>
              </a:lnSpc>
              <a:spcBef>
                <a:spcPts val="500"/>
              </a:spcBef>
              <a:spcAft>
                <a:spcPts val="0"/>
              </a:spcAft>
              <a:buSzPts val="1600"/>
              <a:buNone/>
              <a:defRPr sz="16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600"/>
              <a:buNone/>
              <a:defRPr sz="1600"/>
            </a:lvl4pPr>
            <a:lvl5pPr indent="-228600" lvl="4" marL="2286000" algn="l">
              <a:lnSpc>
                <a:spcPct val="120000"/>
              </a:lnSpc>
              <a:spcBef>
                <a:spcPts val="500"/>
              </a:spcBef>
              <a:spcAft>
                <a:spcPts val="0"/>
              </a:spcAft>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92" name="Shape 92"/>
        <p:cNvGrpSpPr/>
        <p:nvPr/>
      </p:nvGrpSpPr>
      <p:grpSpPr>
        <a:xfrm>
          <a:off x="0" y="0"/>
          <a:ext cx="0" cy="0"/>
          <a:chOff x="0" y="0"/>
          <a:chExt cx="0" cy="0"/>
        </a:xfrm>
      </p:grpSpPr>
      <p:sp>
        <p:nvSpPr>
          <p:cNvPr id="93" name="Google Shape;93;p22"/>
          <p:cNvSpPr txBox="1"/>
          <p:nvPr>
            <p:ph type="title"/>
          </p:nvPr>
        </p:nvSpPr>
        <p:spPr>
          <a:xfrm>
            <a:off x="393700" y="471140"/>
            <a:ext cx="8356600" cy="140589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94" name="Shape 94"/>
        <p:cNvGrpSpPr/>
        <p:nvPr/>
      </p:nvGrpSpPr>
      <p:grpSpPr>
        <a:xfrm>
          <a:off x="0" y="0"/>
          <a:ext cx="0" cy="0"/>
          <a:chOff x="0" y="0"/>
          <a:chExt cx="0" cy="0"/>
        </a:xfrm>
      </p:grpSpPr>
      <p:sp>
        <p:nvSpPr>
          <p:cNvPr id="95" name="Google Shape;95;p23"/>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96" name="Shape 96"/>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97" name="Shape 97"/>
        <p:cNvGrpSpPr/>
        <p:nvPr/>
      </p:nvGrpSpPr>
      <p:grpSpPr>
        <a:xfrm>
          <a:off x="0" y="0"/>
          <a:ext cx="0" cy="0"/>
          <a:chOff x="0" y="0"/>
          <a:chExt cx="0" cy="0"/>
        </a:xfrm>
      </p:grpSpPr>
      <p:sp>
        <p:nvSpPr>
          <p:cNvPr id="98" name="Google Shape;98;p25"/>
          <p:cNvSpPr/>
          <p:nvPr>
            <p:ph idx="2" type="pic"/>
          </p:nvPr>
        </p:nvSpPr>
        <p:spPr>
          <a:xfrm>
            <a:off x="0" y="0"/>
            <a:ext cx="9144000" cy="51435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9" name="Shape 99"/>
        <p:cNvGrpSpPr/>
        <p:nvPr/>
      </p:nvGrpSpPr>
      <p:grpSpPr>
        <a:xfrm>
          <a:off x="0" y="0"/>
          <a:ext cx="0" cy="0"/>
          <a:chOff x="0" y="0"/>
          <a:chExt cx="0" cy="0"/>
        </a:xfrm>
      </p:grpSpPr>
      <p:sp>
        <p:nvSpPr>
          <p:cNvPr id="100" name="Google Shape;100;p26"/>
          <p:cNvSpPr/>
          <p:nvPr>
            <p:ph idx="2" type="pic"/>
          </p:nvPr>
        </p:nvSpPr>
        <p:spPr>
          <a:xfrm>
            <a:off x="985545" y="977548"/>
            <a:ext cx="1044000" cy="1044000"/>
          </a:xfrm>
          <a:prstGeom prst="ellipse">
            <a:avLst/>
          </a:prstGeom>
          <a:noFill/>
          <a:ln>
            <a:noFill/>
          </a:ln>
        </p:spPr>
      </p:sp>
      <p:sp>
        <p:nvSpPr>
          <p:cNvPr id="101" name="Google Shape;101;p26"/>
          <p:cNvSpPr/>
          <p:nvPr>
            <p:ph idx="3" type="pic"/>
          </p:nvPr>
        </p:nvSpPr>
        <p:spPr>
          <a:xfrm>
            <a:off x="3474745" y="977548"/>
            <a:ext cx="1044000" cy="1044000"/>
          </a:xfrm>
          <a:prstGeom prst="ellipse">
            <a:avLst/>
          </a:prstGeom>
          <a:noFill/>
          <a:ln>
            <a:noFill/>
          </a:ln>
        </p:spPr>
      </p:sp>
      <p:sp>
        <p:nvSpPr>
          <p:cNvPr id="102" name="Google Shape;102;p26"/>
          <p:cNvSpPr/>
          <p:nvPr>
            <p:ph idx="4" type="pic"/>
          </p:nvPr>
        </p:nvSpPr>
        <p:spPr>
          <a:xfrm>
            <a:off x="5887745" y="977548"/>
            <a:ext cx="1044000" cy="1044000"/>
          </a:xfrm>
          <a:prstGeom prst="ellipse">
            <a:avLst/>
          </a:prstGeom>
          <a:noFill/>
          <a:ln>
            <a:noFill/>
          </a:ln>
        </p:spPr>
      </p:sp>
      <p:sp>
        <p:nvSpPr>
          <p:cNvPr id="103" name="Google Shape;103;p26"/>
          <p:cNvSpPr/>
          <p:nvPr>
            <p:ph idx="5" type="pic"/>
          </p:nvPr>
        </p:nvSpPr>
        <p:spPr>
          <a:xfrm>
            <a:off x="6891045" y="2806348"/>
            <a:ext cx="1044000" cy="1044000"/>
          </a:xfrm>
          <a:prstGeom prst="ellipse">
            <a:avLst/>
          </a:prstGeom>
          <a:noFill/>
          <a:ln>
            <a:noFill/>
          </a:ln>
        </p:spPr>
      </p:sp>
      <p:sp>
        <p:nvSpPr>
          <p:cNvPr id="104" name="Google Shape;104;p26"/>
          <p:cNvSpPr/>
          <p:nvPr>
            <p:ph idx="6" type="pic"/>
          </p:nvPr>
        </p:nvSpPr>
        <p:spPr>
          <a:xfrm>
            <a:off x="4414545" y="2806348"/>
            <a:ext cx="1044000" cy="1044000"/>
          </a:xfrm>
          <a:prstGeom prst="ellipse">
            <a:avLst/>
          </a:prstGeom>
          <a:noFill/>
          <a:ln>
            <a:noFill/>
          </a:ln>
        </p:spPr>
      </p:sp>
      <p:sp>
        <p:nvSpPr>
          <p:cNvPr id="105" name="Google Shape;105;p26"/>
          <p:cNvSpPr/>
          <p:nvPr>
            <p:ph idx="7" type="pic"/>
          </p:nvPr>
        </p:nvSpPr>
        <p:spPr>
          <a:xfrm>
            <a:off x="1963445" y="2806348"/>
            <a:ext cx="1044000" cy="1044000"/>
          </a:xfrm>
          <a:prstGeom prst="ellipse">
            <a:avLst/>
          </a:prstGeom>
          <a:noFill/>
          <a:ln>
            <a:noFill/>
          </a:ln>
        </p:spPr>
      </p:sp>
      <p:sp>
        <p:nvSpPr>
          <p:cNvPr id="106" name="Google Shape;106;p26"/>
          <p:cNvSpPr txBox="1"/>
          <p:nvPr>
            <p:ph idx="1" type="body"/>
          </p:nvPr>
        </p:nvSpPr>
        <p:spPr>
          <a:xfrm>
            <a:off x="7874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26"/>
          <p:cNvSpPr txBox="1"/>
          <p:nvPr>
            <p:ph idx="8" type="body"/>
          </p:nvPr>
        </p:nvSpPr>
        <p:spPr>
          <a:xfrm>
            <a:off x="32512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6"/>
          <p:cNvSpPr txBox="1"/>
          <p:nvPr>
            <p:ph idx="9" type="body"/>
          </p:nvPr>
        </p:nvSpPr>
        <p:spPr>
          <a:xfrm>
            <a:off x="56769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26"/>
          <p:cNvSpPr txBox="1"/>
          <p:nvPr>
            <p:ph idx="13" type="body"/>
          </p:nvPr>
        </p:nvSpPr>
        <p:spPr>
          <a:xfrm>
            <a:off x="66802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26"/>
          <p:cNvSpPr txBox="1"/>
          <p:nvPr>
            <p:ph idx="14" type="body"/>
          </p:nvPr>
        </p:nvSpPr>
        <p:spPr>
          <a:xfrm>
            <a:off x="42037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6"/>
          <p:cNvSpPr txBox="1"/>
          <p:nvPr>
            <p:ph idx="15" type="body"/>
          </p:nvPr>
        </p:nvSpPr>
        <p:spPr>
          <a:xfrm>
            <a:off x="17526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6"/>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20" name="Shape 20"/>
        <p:cNvGrpSpPr/>
        <p:nvPr/>
      </p:nvGrpSpPr>
      <p:grpSpPr>
        <a:xfrm>
          <a:off x="0" y="0"/>
          <a:ext cx="0" cy="0"/>
          <a:chOff x="0" y="0"/>
          <a:chExt cx="0" cy="0"/>
        </a:xfrm>
      </p:grpSpPr>
      <p:sp>
        <p:nvSpPr>
          <p:cNvPr id="21" name="Google Shape;21;p4"/>
          <p:cNvSpPr txBox="1"/>
          <p:nvPr>
            <p:ph type="title"/>
          </p:nvPr>
        </p:nvSpPr>
        <p:spPr>
          <a:xfrm>
            <a:off x="2472940" y="1421060"/>
            <a:ext cx="5928560" cy="2110595"/>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2" name="Google Shape;22;p4"/>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23" name="Shape 23"/>
        <p:cNvGrpSpPr/>
        <p:nvPr/>
      </p:nvGrpSpPr>
      <p:grpSpPr>
        <a:xfrm>
          <a:off x="0" y="0"/>
          <a:ext cx="0" cy="0"/>
          <a:chOff x="0" y="0"/>
          <a:chExt cx="0" cy="0"/>
        </a:xfrm>
      </p:grpSpPr>
      <p:sp>
        <p:nvSpPr>
          <p:cNvPr id="24" name="Google Shape;24;p5"/>
          <p:cNvSpPr txBox="1"/>
          <p:nvPr>
            <p:ph idx="1" type="body"/>
          </p:nvPr>
        </p:nvSpPr>
        <p:spPr>
          <a:xfrm>
            <a:off x="477330" y="2563565"/>
            <a:ext cx="346656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
          <p:cNvSpPr/>
          <p:nvPr>
            <p:ph idx="2" type="pic"/>
          </p:nvPr>
        </p:nvSpPr>
        <p:spPr>
          <a:xfrm>
            <a:off x="4671398" y="-668680"/>
            <a:ext cx="6732000" cy="6732000"/>
          </a:xfrm>
          <a:prstGeom prst="ellipse">
            <a:avLst/>
          </a:prstGeom>
          <a:noFill/>
          <a:ln>
            <a:noFill/>
          </a:ln>
        </p:spPr>
      </p:sp>
      <p:sp>
        <p:nvSpPr>
          <p:cNvPr id="26" name="Google Shape;26;p5"/>
          <p:cNvSpPr txBox="1"/>
          <p:nvPr>
            <p:ph type="title"/>
          </p:nvPr>
        </p:nvSpPr>
        <p:spPr>
          <a:xfrm>
            <a:off x="470288" y="1009630"/>
            <a:ext cx="3452119"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27" name="Shape 27"/>
        <p:cNvGrpSpPr/>
        <p:nvPr/>
      </p:nvGrpSpPr>
      <p:grpSpPr>
        <a:xfrm>
          <a:off x="0" y="0"/>
          <a:ext cx="0" cy="0"/>
          <a:chOff x="0" y="0"/>
          <a:chExt cx="0" cy="0"/>
        </a:xfrm>
      </p:grpSpPr>
      <p:sp>
        <p:nvSpPr>
          <p:cNvPr id="28" name="Google Shape;28;p6"/>
          <p:cNvSpPr txBox="1"/>
          <p:nvPr>
            <p:ph type="title"/>
          </p:nvPr>
        </p:nvSpPr>
        <p:spPr>
          <a:xfrm>
            <a:off x="2469826" y="1418720"/>
            <a:ext cx="5944374" cy="2027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9" name="Google Shape;29;p6"/>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30" name="Shape 30"/>
        <p:cNvGrpSpPr/>
        <p:nvPr/>
      </p:nvGrpSpPr>
      <p:grpSpPr>
        <a:xfrm>
          <a:off x="0" y="0"/>
          <a:ext cx="0" cy="0"/>
          <a:chOff x="0" y="0"/>
          <a:chExt cx="0" cy="0"/>
        </a:xfrm>
      </p:grpSpPr>
      <p:sp>
        <p:nvSpPr>
          <p:cNvPr id="31" name="Google Shape;31;p7"/>
          <p:cNvSpPr txBox="1"/>
          <p:nvPr>
            <p:ph type="title"/>
          </p:nvPr>
        </p:nvSpPr>
        <p:spPr>
          <a:xfrm>
            <a:off x="2472940" y="1421061"/>
            <a:ext cx="5928560" cy="994172"/>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3" name="Google Shape;33;p7"/>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34" name="Shape 34"/>
        <p:cNvGrpSpPr/>
        <p:nvPr/>
      </p:nvGrpSpPr>
      <p:grpSpPr>
        <a:xfrm>
          <a:off x="0" y="0"/>
          <a:ext cx="0" cy="0"/>
          <a:chOff x="0" y="0"/>
          <a:chExt cx="0" cy="0"/>
        </a:xfrm>
      </p:grpSpPr>
      <p:sp>
        <p:nvSpPr>
          <p:cNvPr id="35" name="Google Shape;35;p8"/>
          <p:cNvSpPr txBox="1"/>
          <p:nvPr>
            <p:ph type="title"/>
          </p:nvPr>
        </p:nvSpPr>
        <p:spPr>
          <a:xfrm>
            <a:off x="2469826" y="1418721"/>
            <a:ext cx="5944374" cy="9941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 name="Google Shape;37;p8"/>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38" name="Shape 38"/>
        <p:cNvGrpSpPr/>
        <p:nvPr/>
      </p:nvGrpSpPr>
      <p:grpSpPr>
        <a:xfrm>
          <a:off x="0" y="0"/>
          <a:ext cx="0" cy="0"/>
          <a:chOff x="0" y="0"/>
          <a:chExt cx="0" cy="0"/>
        </a:xfrm>
      </p:grpSpPr>
      <p:sp>
        <p:nvSpPr>
          <p:cNvPr id="39" name="Google Shape;39;p9"/>
          <p:cNvSpPr txBox="1"/>
          <p:nvPr>
            <p:ph idx="1" type="body"/>
          </p:nvPr>
        </p:nvSpPr>
        <p:spPr>
          <a:xfrm>
            <a:off x="2499021" y="1490409"/>
            <a:ext cx="5724679" cy="19195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0" name="Google Shape;40;p9"/>
          <p:cNvCxnSpPr/>
          <p:nvPr/>
        </p:nvCxnSpPr>
        <p:spPr>
          <a:xfrm flipH="1">
            <a:off x="1130535" y="1195554"/>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41" name="Shape 41"/>
        <p:cNvGrpSpPr/>
        <p:nvPr/>
      </p:nvGrpSpPr>
      <p:grpSpPr>
        <a:xfrm>
          <a:off x="0" y="0"/>
          <a:ext cx="0" cy="0"/>
          <a:chOff x="0" y="0"/>
          <a:chExt cx="0" cy="0"/>
        </a:xfrm>
      </p:grpSpPr>
      <p:sp>
        <p:nvSpPr>
          <p:cNvPr id="42" name="Google Shape;42;p10"/>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 type="body"/>
          </p:nvPr>
        </p:nvSpPr>
        <p:spPr>
          <a:xfrm>
            <a:off x="625320" y="1820334"/>
            <a:ext cx="7909080" cy="2476853"/>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628650" y="1806221"/>
            <a:ext cx="7886700" cy="28265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
        <p:nvSpPr>
          <p:cNvPr id="7" name="Google Shape;7;p1"/>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TLY-est.png" id="8" name="Google Shape;8;p1"/>
          <p:cNvPicPr preferRelativeResize="0"/>
          <p:nvPr/>
        </p:nvPicPr>
        <p:blipFill rotWithShape="1">
          <a:blip r:embed="rId1">
            <a:alphaModFix/>
          </a:blip>
          <a:srcRect b="0" l="0" r="0" t="0"/>
          <a:stretch/>
        </p:blipFill>
        <p:spPr>
          <a:xfrm>
            <a:off x="400050" y="4483721"/>
            <a:ext cx="1896511" cy="3903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mc:AlternateContent>
    <mc:Choice Requires="p14">
      <p:transition spd="slow" p14:dur="11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drive.google.com/open?id=1xqB6LFCcSwh4VDFFRcF8XnucJ1C4bCsf" TargetMode="External"/><Relationship Id="rId4" Type="http://schemas.openxmlformats.org/officeDocument/2006/relationships/hyperlink" Target="https://drive.google.com/open?id=1gHa5yj4rFBRZqc6WcSdeX-ShtV9rR7M7" TargetMode="External"/><Relationship Id="rId9" Type="http://schemas.openxmlformats.org/officeDocument/2006/relationships/hyperlink" Target="https://www.facebook.com/TLUyhiskonnateadused/posts/972804181513307?ref=embed_post" TargetMode="External"/><Relationship Id="rId5" Type="http://schemas.openxmlformats.org/officeDocument/2006/relationships/hyperlink" Target="https://www.youtube.com/watch?v=cxgSFDtMtyc" TargetMode="External"/><Relationship Id="rId6" Type="http://schemas.openxmlformats.org/officeDocument/2006/relationships/hyperlink" Target="https://yhiskonnaowordpress.com/" TargetMode="External"/><Relationship Id="rId7" Type="http://schemas.openxmlformats.org/officeDocument/2006/relationships/hyperlink" Target="https://www.facebook.com/yhiskonnaopetajateselts/posts/pfbid0984TbG8Z3B43mH8ornBVEQUNzssCTpZHuQu52bc226z5FVxfpzZ2CTJssZAmCovTl" TargetMode="External"/><Relationship Id="rId8" Type="http://schemas.openxmlformats.org/officeDocument/2006/relationships/hyperlink" Target="https://www.facebook.com/yhiskonnaopetajateselts/posts/pfbid0984TbG8Z3B43mH8ornBVEQUNzssCTpZHuQu52bc226z5FVxfpzZ2CTJssZAmCovT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7"/>
          <p:cNvSpPr txBox="1"/>
          <p:nvPr>
            <p:ph type="title"/>
          </p:nvPr>
        </p:nvSpPr>
        <p:spPr>
          <a:xfrm>
            <a:off x="1101377" y="2995700"/>
            <a:ext cx="4011300" cy="15120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rgbClr val="EC008B"/>
              </a:buClr>
              <a:buSzPts val="7000"/>
              <a:buFont typeface="Barlow Condensed ExtraLight"/>
              <a:buNone/>
            </a:pPr>
            <a:r>
              <a:rPr lang="en" sz="2400">
                <a:solidFill>
                  <a:srgbClr val="24285D"/>
                </a:solidFill>
                <a:latin typeface="Barlow Condensed"/>
                <a:ea typeface="Barlow Condensed"/>
                <a:cs typeface="Barlow Condensed"/>
                <a:sym typeface="Barlow Condensed"/>
              </a:rPr>
              <a:t>	</a:t>
            </a:r>
            <a:endParaRPr sz="2400">
              <a:solidFill>
                <a:srgbClr val="24285D"/>
              </a:solidFill>
              <a:highlight>
                <a:srgbClr val="FFFF00"/>
              </a:highlight>
              <a:latin typeface="Barlow Condensed"/>
              <a:ea typeface="Barlow Condensed"/>
              <a:cs typeface="Barlow Condensed"/>
              <a:sym typeface="Barlow Condensed"/>
            </a:endParaRPr>
          </a:p>
        </p:txBody>
      </p:sp>
      <p:sp>
        <p:nvSpPr>
          <p:cNvPr id="118" name="Google Shape;118;p27"/>
          <p:cNvSpPr/>
          <p:nvPr/>
        </p:nvSpPr>
        <p:spPr>
          <a:xfrm>
            <a:off x="321449" y="625198"/>
            <a:ext cx="5102197" cy="2540100"/>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Clr>
                <a:srgbClr val="000000"/>
              </a:buClr>
              <a:buSzPts val="8000"/>
              <a:buFont typeface="Arial"/>
              <a:buNone/>
            </a:pPr>
            <a:r>
              <a:rPr b="1" i="1" lang="en" sz="4000" u="none" cap="none" strike="noStrike">
                <a:solidFill>
                  <a:srgbClr val="EC008B"/>
                </a:solidFill>
                <a:latin typeface="Barlow Condensed"/>
                <a:ea typeface="Barlow Condensed"/>
                <a:cs typeface="Barlow Condensed"/>
                <a:sym typeface="Barlow Condensed"/>
              </a:rPr>
              <a:t>Democrat ELU “Haridus, mis toetab demokraatiat</a:t>
            </a:r>
            <a:r>
              <a:rPr b="1" i="1" lang="en" sz="4000">
                <a:solidFill>
                  <a:srgbClr val="EC008B"/>
                </a:solidFill>
                <a:latin typeface="Barlow Condensed"/>
                <a:ea typeface="Barlow Condensed"/>
                <a:cs typeface="Barlow Condensed"/>
                <a:sym typeface="Barlow Condensed"/>
              </a:rPr>
              <a:t> — </a:t>
            </a:r>
            <a:r>
              <a:rPr b="1" i="1" lang="en" sz="4000" u="none" cap="none" strike="noStrike">
                <a:solidFill>
                  <a:srgbClr val="EC008B"/>
                </a:solidFill>
                <a:latin typeface="Barlow Condensed"/>
                <a:ea typeface="Barlow Condensed"/>
                <a:cs typeface="Barlow Condensed"/>
                <a:sym typeface="Barlow Condensed"/>
              </a:rPr>
              <a:t>dialoogi algatamine, videod, kaasamiseksperimendid” </a:t>
            </a:r>
            <a:endParaRPr/>
          </a:p>
          <a:p>
            <a:pPr indent="0" lvl="0" marL="0" marR="0" rtl="0" algn="r">
              <a:lnSpc>
                <a:spcPct val="60000"/>
              </a:lnSpc>
              <a:spcBef>
                <a:spcPts val="0"/>
              </a:spcBef>
              <a:spcAft>
                <a:spcPts val="0"/>
              </a:spcAft>
              <a:buClr>
                <a:srgbClr val="000000"/>
              </a:buClr>
              <a:buSzPts val="8000"/>
              <a:buFont typeface="Arial"/>
              <a:buNone/>
            </a:pPr>
            <a:r>
              <a:t/>
            </a:r>
            <a:endParaRPr b="1" i="0" sz="16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6"/>
          <p:cNvSpPr txBox="1"/>
          <p:nvPr>
            <p:ph type="title"/>
          </p:nvPr>
        </p:nvSpPr>
        <p:spPr>
          <a:xfrm>
            <a:off x="2472950" y="1347750"/>
            <a:ext cx="5928600" cy="2133000"/>
          </a:xfrm>
          <a:prstGeom prst="rect">
            <a:avLst/>
          </a:prstGeom>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6000">
                <a:solidFill>
                  <a:srgbClr val="EC008B"/>
                </a:solidFill>
                <a:latin typeface="Barlow Condensed ExtraLight"/>
                <a:ea typeface="Barlow Condensed ExtraLight"/>
                <a:cs typeface="Barlow Condensed ExtraLight"/>
                <a:sym typeface="Barlow Condensed ExtraLight"/>
              </a:rPr>
              <a:t>TEGEVUSTE KIRJELDUS JA SIHTGRUPPIDENI JÕUDMINE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7"/>
          <p:cNvSpPr txBox="1"/>
          <p:nvPr>
            <p:ph idx="1" type="body"/>
          </p:nvPr>
        </p:nvSpPr>
        <p:spPr>
          <a:xfrm>
            <a:off x="337175" y="-150750"/>
            <a:ext cx="8509200" cy="4320300"/>
          </a:xfrm>
          <a:prstGeom prst="rect">
            <a:avLst/>
          </a:prstGeom>
          <a:noFill/>
          <a:ln>
            <a:noFill/>
          </a:ln>
        </p:spPr>
        <p:txBody>
          <a:bodyPr anchorCtr="0" anchor="t" bIns="45700" lIns="91425" spcFirstLastPara="1" rIns="91425" wrap="square" tIns="45700">
            <a:noAutofit/>
          </a:bodyPr>
          <a:lstStyle/>
          <a:p>
            <a:pPr indent="0" lvl="0" marL="76200" rtl="0" algn="just">
              <a:lnSpc>
                <a:spcPct val="120000"/>
              </a:lnSpc>
              <a:spcBef>
                <a:spcPts val="1200"/>
              </a:spcBef>
              <a:spcAft>
                <a:spcPts val="0"/>
              </a:spcAft>
              <a:buSzPts val="2400"/>
              <a:buNone/>
            </a:pPr>
            <a:r>
              <a:t/>
            </a:r>
            <a:endParaRPr baseline="30000">
              <a:solidFill>
                <a:srgbClr val="24285D"/>
              </a:solidFill>
              <a:latin typeface="Barlow Condensed"/>
              <a:ea typeface="Barlow Condensed"/>
              <a:cs typeface="Barlow Condensed"/>
              <a:sym typeface="Barlow Condensed"/>
            </a:endParaRPr>
          </a:p>
          <a:p>
            <a:pPr indent="-381000" lvl="0" marL="457200" marR="365760" rtl="0" algn="just">
              <a:lnSpc>
                <a:spcPct val="100000"/>
              </a:lnSpc>
              <a:spcBef>
                <a:spcPts val="0"/>
              </a:spcBef>
              <a:spcAft>
                <a:spcPts val="0"/>
              </a:spcAft>
              <a:buClr>
                <a:srgbClr val="BE1E2D"/>
              </a:buClr>
              <a:buSzPts val="2400"/>
              <a:buChar char="-"/>
            </a:pPr>
            <a:r>
              <a:rPr lang="en" sz="2200">
                <a:solidFill>
                  <a:srgbClr val="262261"/>
                </a:solidFill>
                <a:latin typeface="Barlow Condensed"/>
                <a:ea typeface="Barlow Condensed"/>
                <a:cs typeface="Barlow Condensed"/>
                <a:sym typeface="Barlow Condensed"/>
              </a:rPr>
              <a:t>Analüüsisime erinevate uuringute põhjal, milline on noorte arusaamine ja teadlikkus demokraatia olemusest</a:t>
            </a:r>
            <a:endParaRPr sz="2200">
              <a:solidFill>
                <a:srgbClr val="262261"/>
              </a:solidFill>
              <a:latin typeface="Barlow Condensed"/>
              <a:ea typeface="Barlow Condensed"/>
              <a:cs typeface="Barlow Condensed"/>
              <a:sym typeface="Barlow Condensed"/>
            </a:endParaRPr>
          </a:p>
          <a:p>
            <a:pPr indent="-381000" lvl="0" marL="457200" marR="365760" rtl="0" algn="just">
              <a:lnSpc>
                <a:spcPct val="100000"/>
              </a:lnSpc>
              <a:spcBef>
                <a:spcPts val="600"/>
              </a:spcBef>
              <a:spcAft>
                <a:spcPts val="0"/>
              </a:spcAft>
              <a:buClr>
                <a:srgbClr val="BE1E2D"/>
              </a:buClr>
              <a:buSzPts val="2400"/>
              <a:buChar char="-"/>
            </a:pPr>
            <a:r>
              <a:rPr lang="en" sz="2200">
                <a:solidFill>
                  <a:srgbClr val="262261"/>
                </a:solidFill>
                <a:latin typeface="Barlow Condensed"/>
                <a:ea typeface="Barlow Condensed"/>
                <a:cs typeface="Barlow Condensed"/>
                <a:sym typeface="Barlow Condensed"/>
              </a:rPr>
              <a:t>Valmistasime ette nõusolekuvormid</a:t>
            </a:r>
            <a:endParaRPr sz="2200">
              <a:solidFill>
                <a:srgbClr val="262261"/>
              </a:solidFill>
              <a:latin typeface="Barlow Condensed"/>
              <a:ea typeface="Barlow Condensed"/>
              <a:cs typeface="Barlow Condensed"/>
              <a:sym typeface="Barlow Condensed"/>
            </a:endParaRPr>
          </a:p>
          <a:p>
            <a:pPr indent="-381000" lvl="0" marL="457200" marR="365760" rtl="0" algn="just">
              <a:lnSpc>
                <a:spcPct val="100000"/>
              </a:lnSpc>
              <a:spcBef>
                <a:spcPts val="600"/>
              </a:spcBef>
              <a:spcAft>
                <a:spcPts val="0"/>
              </a:spcAft>
              <a:buClr>
                <a:srgbClr val="BE1E2D"/>
              </a:buClr>
              <a:buSzPts val="2400"/>
              <a:buChar char="-"/>
            </a:pPr>
            <a:r>
              <a:rPr lang="en" sz="2200">
                <a:solidFill>
                  <a:srgbClr val="262261"/>
                </a:solidFill>
                <a:latin typeface="Barlow Condensed"/>
                <a:ea typeface="Barlow Condensed"/>
                <a:cs typeface="Barlow Condensed"/>
                <a:sym typeface="Barlow Condensed"/>
              </a:rPr>
              <a:t>Viisime läbi intervjuud sihtrühmadega, et teada saada, milline on nende arusaamine demokraatiast ja aktiivseks kodanikuks olemisest ning kuidas Eesti haridussüsteem panustab/ei panusta teadlike ja demokraatlike noorte kujundamisse</a:t>
            </a:r>
            <a:endParaRPr sz="2200">
              <a:solidFill>
                <a:srgbClr val="262261"/>
              </a:solidFill>
              <a:latin typeface="Barlow Condensed"/>
              <a:ea typeface="Barlow Condensed"/>
              <a:cs typeface="Barlow Condensed"/>
              <a:sym typeface="Barlow Condensed"/>
            </a:endParaRPr>
          </a:p>
          <a:p>
            <a:pPr indent="-381000" lvl="0" marL="457200" marR="365760" rtl="0" algn="just">
              <a:lnSpc>
                <a:spcPct val="100000"/>
              </a:lnSpc>
              <a:spcBef>
                <a:spcPts val="600"/>
              </a:spcBef>
              <a:spcAft>
                <a:spcPts val="0"/>
              </a:spcAft>
              <a:buClr>
                <a:srgbClr val="BE1E2D"/>
              </a:buClr>
              <a:buSzPts val="2400"/>
              <a:buChar char="-"/>
            </a:pPr>
            <a:r>
              <a:rPr lang="en" sz="2200">
                <a:solidFill>
                  <a:srgbClr val="262261"/>
                </a:solidFill>
                <a:latin typeface="Barlow Condensed"/>
                <a:ea typeface="Barlow Condensed"/>
                <a:cs typeface="Barlow Condensed"/>
                <a:sym typeface="Barlow Condensed"/>
              </a:rPr>
              <a:t>Valmis kokkuvõttev videoklipp</a:t>
            </a:r>
            <a:endParaRPr sz="2200">
              <a:solidFill>
                <a:srgbClr val="262261"/>
              </a:solidFill>
              <a:latin typeface="Barlow Condensed"/>
              <a:ea typeface="Barlow Condensed"/>
              <a:cs typeface="Barlow Condensed"/>
              <a:sym typeface="Barlow Condensed"/>
            </a:endParaRPr>
          </a:p>
          <a:p>
            <a:pPr indent="-381000" lvl="0" marL="457200" marR="365760" rtl="0" algn="just">
              <a:lnSpc>
                <a:spcPct val="150000"/>
              </a:lnSpc>
              <a:spcBef>
                <a:spcPts val="600"/>
              </a:spcBef>
              <a:spcAft>
                <a:spcPts val="0"/>
              </a:spcAft>
              <a:buClr>
                <a:srgbClr val="BE1E2D"/>
              </a:buClr>
              <a:buSzPts val="2400"/>
              <a:buChar char="-"/>
            </a:pPr>
            <a:r>
              <a:rPr lang="en" sz="2200">
                <a:solidFill>
                  <a:srgbClr val="262261"/>
                </a:solidFill>
                <a:latin typeface="Barlow Condensed"/>
                <a:ea typeface="Barlow Condensed"/>
                <a:cs typeface="Barlow Condensed"/>
                <a:sym typeface="Barlow Condensed"/>
              </a:rPr>
              <a:t>Kaardistasime sidususrühmad ja tutvustasime neile projekti (EAÜL jt) </a:t>
            </a:r>
            <a:endParaRPr>
              <a:solidFill>
                <a:srgbClr val="262261"/>
              </a:solidFill>
              <a:latin typeface="Barlow Condensed"/>
              <a:ea typeface="Barlow Condensed"/>
              <a:cs typeface="Barlow Condensed"/>
              <a:sym typeface="Barlow Condensed"/>
            </a:endParaRPr>
          </a:p>
          <a:p>
            <a:pPr indent="0" lvl="0" marL="0" marR="365760" rtl="0" algn="just">
              <a:lnSpc>
                <a:spcPct val="100000"/>
              </a:lnSpc>
              <a:spcBef>
                <a:spcPts val="600"/>
              </a:spcBef>
              <a:spcAft>
                <a:spcPts val="0"/>
              </a:spcAft>
              <a:buNone/>
            </a:pPr>
            <a:r>
              <a:t/>
            </a:r>
            <a:endParaRPr sz="2000">
              <a:solidFill>
                <a:srgbClr val="262261"/>
              </a:solidFill>
              <a:latin typeface="Barlow Condensed"/>
              <a:ea typeface="Barlow Condensed"/>
              <a:cs typeface="Barlow Condensed"/>
              <a:sym typeface="Barlow Condensed"/>
            </a:endParaRPr>
          </a:p>
          <a:p>
            <a:pPr indent="0" lvl="0" marL="457200" rtl="0" algn="l">
              <a:lnSpc>
                <a:spcPct val="120000"/>
              </a:lnSpc>
              <a:spcBef>
                <a:spcPts val="1200"/>
              </a:spcBef>
              <a:spcAft>
                <a:spcPts val="0"/>
              </a:spcAft>
              <a:buSzPts val="2400"/>
              <a:buNone/>
            </a:pPr>
            <a:r>
              <a:t/>
            </a:r>
            <a:endParaRPr>
              <a:solidFill>
                <a:srgbClr val="24285D"/>
              </a:solidFill>
              <a:latin typeface="Barlow Condensed"/>
              <a:ea typeface="Barlow Condensed"/>
              <a:cs typeface="Barlow Condensed"/>
              <a:sym typeface="Barlow Condensed"/>
            </a:endParaRPr>
          </a:p>
          <a:p>
            <a:pPr indent="0" lvl="0" marL="0" rtl="0" algn="just">
              <a:lnSpc>
                <a:spcPct val="120000"/>
              </a:lnSpc>
              <a:spcBef>
                <a:spcPts val="1200"/>
              </a:spcBef>
              <a:spcAft>
                <a:spcPts val="0"/>
              </a:spcAft>
              <a:buSzPts val="2400"/>
              <a:buNone/>
            </a:pPr>
            <a:r>
              <a:t/>
            </a:r>
            <a:endParaRPr>
              <a:solidFill>
                <a:srgbClr val="24285D"/>
              </a:solidFill>
              <a:latin typeface="Barlow Condensed"/>
              <a:ea typeface="Barlow Condensed"/>
              <a:cs typeface="Barlow Condensed"/>
              <a:sym typeface="Barlow Condensed"/>
            </a:endParaRPr>
          </a:p>
          <a:p>
            <a:pPr indent="0" lvl="0" marL="0" rtl="0" algn="just">
              <a:lnSpc>
                <a:spcPct val="120000"/>
              </a:lnSpc>
              <a:spcBef>
                <a:spcPts val="1200"/>
              </a:spcBef>
              <a:spcAft>
                <a:spcPts val="0"/>
              </a:spcAft>
              <a:buSzPts val="2200"/>
              <a:buNone/>
            </a:pPr>
            <a:r>
              <a:t/>
            </a:r>
            <a:endParaRPr>
              <a:solidFill>
                <a:srgbClr val="24285D"/>
              </a:solidFill>
              <a:latin typeface="Barlow Condensed"/>
              <a:ea typeface="Barlow Condensed"/>
              <a:cs typeface="Barlow Condensed"/>
              <a:sym typeface="Barlow Condensed"/>
            </a:endParaRPr>
          </a:p>
          <a:p>
            <a:pPr indent="0" lvl="0" marL="0" rtl="0" algn="just">
              <a:lnSpc>
                <a:spcPct val="120000"/>
              </a:lnSpc>
              <a:spcBef>
                <a:spcPts val="1200"/>
              </a:spcBef>
              <a:spcAft>
                <a:spcPts val="0"/>
              </a:spcAft>
              <a:buSzPts val="2200"/>
              <a:buNone/>
            </a:pPr>
            <a:r>
              <a:t/>
            </a:r>
            <a:endParaRPr>
              <a:solidFill>
                <a:srgbClr val="24285D"/>
              </a:solidFill>
              <a:latin typeface="Barlow Condensed"/>
              <a:ea typeface="Barlow Condensed"/>
              <a:cs typeface="Barlow Condensed"/>
              <a:sym typeface="Barlow Condensed"/>
            </a:endParaRPr>
          </a:p>
          <a:p>
            <a:pPr indent="-203200" lvl="0" marL="342900" rtl="0" algn="just">
              <a:lnSpc>
                <a:spcPct val="120000"/>
              </a:lnSpc>
              <a:spcBef>
                <a:spcPts val="1200"/>
              </a:spcBef>
              <a:spcAft>
                <a:spcPts val="0"/>
              </a:spcAft>
              <a:buSzPts val="2200"/>
              <a:buFont typeface="Merriweather Sans"/>
              <a:buNone/>
            </a:pPr>
            <a:r>
              <a:t/>
            </a:r>
            <a:endParaRPr>
              <a:solidFill>
                <a:srgbClr val="24285D"/>
              </a:solidFill>
              <a:latin typeface="Barlow Condensed"/>
              <a:ea typeface="Barlow Condensed"/>
              <a:cs typeface="Barlow Condensed"/>
              <a:sym typeface="Barlow Condensed"/>
            </a:endParaRPr>
          </a:p>
          <a:p>
            <a:pPr indent="-203200" lvl="0" marL="342900" rtl="0" algn="just">
              <a:lnSpc>
                <a:spcPct val="120000"/>
              </a:lnSpc>
              <a:spcBef>
                <a:spcPts val="1200"/>
              </a:spcBef>
              <a:spcAft>
                <a:spcPts val="0"/>
              </a:spcAft>
              <a:buSzPts val="2200"/>
              <a:buFont typeface="Merriweather Sans"/>
              <a:buNone/>
            </a:pPr>
            <a:r>
              <a:t/>
            </a:r>
            <a:endParaRPr>
              <a:solidFill>
                <a:srgbClr val="24285D"/>
              </a:solidFill>
              <a:latin typeface="Barlow Condensed"/>
              <a:ea typeface="Barlow Condensed"/>
              <a:cs typeface="Barlow Condensed"/>
              <a:sym typeface="Barlow Condense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8"/>
          <p:cNvSpPr txBox="1"/>
          <p:nvPr>
            <p:ph idx="1" type="body"/>
          </p:nvPr>
        </p:nvSpPr>
        <p:spPr>
          <a:xfrm>
            <a:off x="424000" y="393125"/>
            <a:ext cx="7808100" cy="415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i="1" lang="en" sz="4500">
                <a:solidFill>
                  <a:srgbClr val="EC008B"/>
                </a:solidFill>
                <a:latin typeface="Barlow Condensed ExtraLight"/>
                <a:ea typeface="Barlow Condensed ExtraLight"/>
                <a:cs typeface="Barlow Condensed ExtraLight"/>
                <a:sym typeface="Barlow Condensed ExtraLight"/>
              </a:rPr>
              <a:t>Tegevuskava</a:t>
            </a:r>
            <a:endParaRPr i="1" sz="4500">
              <a:solidFill>
                <a:srgbClr val="EC008B"/>
              </a:solidFill>
              <a:latin typeface="Barlow Condensed ExtraLight"/>
              <a:ea typeface="Barlow Condensed ExtraLight"/>
              <a:cs typeface="Barlow Condensed ExtraLight"/>
              <a:sym typeface="Barlow Condensed ExtraLight"/>
            </a:endParaRPr>
          </a:p>
          <a:p>
            <a:pPr indent="-368300" lvl="0" marL="457200" rtl="0" algn="l">
              <a:lnSpc>
                <a:spcPct val="115000"/>
              </a:lnSpc>
              <a:spcBef>
                <a:spcPts val="0"/>
              </a:spcBef>
              <a:spcAft>
                <a:spcPts val="0"/>
              </a:spcAft>
              <a:buClr>
                <a:srgbClr val="24285D"/>
              </a:buClr>
              <a:buSzPts val="2200"/>
              <a:buFont typeface="Barlow Condensed"/>
              <a:buAutoNum type="arabicPeriod"/>
            </a:pPr>
            <a:r>
              <a:rPr lang="en" sz="2200">
                <a:solidFill>
                  <a:srgbClr val="24285D"/>
                </a:solidFill>
                <a:latin typeface="Barlow Condensed"/>
                <a:ea typeface="Barlow Condensed"/>
                <a:cs typeface="Barlow Condensed"/>
                <a:sym typeface="Barlow Condensed"/>
              </a:rPr>
              <a:t>Töö teaduskirjandusega</a:t>
            </a:r>
            <a:endParaRPr sz="2200">
              <a:solidFill>
                <a:srgbClr val="24285D"/>
              </a:solidFill>
              <a:latin typeface="Barlow Condensed"/>
              <a:ea typeface="Barlow Condensed"/>
              <a:cs typeface="Barlow Condensed"/>
              <a:sym typeface="Barlow Condensed"/>
            </a:endParaRPr>
          </a:p>
          <a:p>
            <a:pPr indent="-368300" lvl="0" marL="457200" rtl="0" algn="l">
              <a:lnSpc>
                <a:spcPct val="115000"/>
              </a:lnSpc>
              <a:spcBef>
                <a:spcPts val="0"/>
              </a:spcBef>
              <a:spcAft>
                <a:spcPts val="0"/>
              </a:spcAft>
              <a:buClr>
                <a:srgbClr val="24285D"/>
              </a:buClr>
              <a:buSzPts val="2200"/>
              <a:buFont typeface="Barlow Condensed"/>
              <a:buAutoNum type="arabicPeriod"/>
            </a:pPr>
            <a:r>
              <a:rPr lang="en" sz="2200">
                <a:solidFill>
                  <a:srgbClr val="24285D"/>
                </a:solidFill>
                <a:latin typeface="Barlow Condensed"/>
                <a:ea typeface="Barlow Condensed"/>
                <a:cs typeface="Barlow Condensed"/>
                <a:sym typeface="Barlow Condensed"/>
              </a:rPr>
              <a:t>Eesmärgi ja sihtrühmade valik</a:t>
            </a:r>
            <a:endParaRPr sz="2200">
              <a:solidFill>
                <a:srgbClr val="24285D"/>
              </a:solidFill>
              <a:latin typeface="Barlow Condensed"/>
              <a:ea typeface="Barlow Condensed"/>
              <a:cs typeface="Barlow Condensed"/>
              <a:sym typeface="Barlow Condensed"/>
            </a:endParaRPr>
          </a:p>
          <a:p>
            <a:pPr indent="-368300" lvl="0" marL="457200" rtl="0" algn="l">
              <a:lnSpc>
                <a:spcPct val="115000"/>
              </a:lnSpc>
              <a:spcBef>
                <a:spcPts val="0"/>
              </a:spcBef>
              <a:spcAft>
                <a:spcPts val="0"/>
              </a:spcAft>
              <a:buClr>
                <a:srgbClr val="24285D"/>
              </a:buClr>
              <a:buSzPts val="2200"/>
              <a:buFont typeface="Barlow Condensed"/>
              <a:buAutoNum type="arabicPeriod"/>
            </a:pPr>
            <a:r>
              <a:rPr lang="en" sz="2200">
                <a:solidFill>
                  <a:srgbClr val="24285D"/>
                </a:solidFill>
                <a:latin typeface="Barlow Condensed"/>
                <a:ea typeface="Barlow Condensed"/>
                <a:cs typeface="Barlow Condensed"/>
                <a:sym typeface="Barlow Condensed"/>
              </a:rPr>
              <a:t>Osalemine Democrat konverentsil</a:t>
            </a:r>
            <a:endParaRPr sz="2200">
              <a:solidFill>
                <a:srgbClr val="24285D"/>
              </a:solidFill>
              <a:latin typeface="Barlow Condensed"/>
              <a:ea typeface="Barlow Condensed"/>
              <a:cs typeface="Barlow Condensed"/>
              <a:sym typeface="Barlow Condensed"/>
            </a:endParaRPr>
          </a:p>
          <a:p>
            <a:pPr indent="-368300" lvl="0" marL="457200" rtl="0" algn="l">
              <a:lnSpc>
                <a:spcPct val="115000"/>
              </a:lnSpc>
              <a:spcBef>
                <a:spcPts val="0"/>
              </a:spcBef>
              <a:spcAft>
                <a:spcPts val="0"/>
              </a:spcAft>
              <a:buClr>
                <a:srgbClr val="24285D"/>
              </a:buClr>
              <a:buSzPts val="2200"/>
              <a:buFont typeface="Barlow Condensed"/>
              <a:buAutoNum type="arabicPeriod"/>
            </a:pPr>
            <a:r>
              <a:rPr lang="en" sz="2200">
                <a:solidFill>
                  <a:srgbClr val="24285D"/>
                </a:solidFill>
                <a:latin typeface="Barlow Condensed"/>
                <a:ea typeface="Barlow Condensed"/>
                <a:cs typeface="Barlow Condensed"/>
                <a:sym typeface="Barlow Condensed"/>
              </a:rPr>
              <a:t>Intervjuuküsimustike koostamine</a:t>
            </a:r>
            <a:endParaRPr sz="2200">
              <a:solidFill>
                <a:srgbClr val="24285D"/>
              </a:solidFill>
              <a:latin typeface="Barlow Condensed"/>
              <a:ea typeface="Barlow Condensed"/>
              <a:cs typeface="Barlow Condensed"/>
              <a:sym typeface="Barlow Condensed"/>
            </a:endParaRPr>
          </a:p>
          <a:p>
            <a:pPr indent="-368300" lvl="0" marL="457200" rtl="0" algn="l">
              <a:lnSpc>
                <a:spcPct val="115000"/>
              </a:lnSpc>
              <a:spcBef>
                <a:spcPts val="0"/>
              </a:spcBef>
              <a:spcAft>
                <a:spcPts val="0"/>
              </a:spcAft>
              <a:buClr>
                <a:srgbClr val="24285D"/>
              </a:buClr>
              <a:buSzPts val="2200"/>
              <a:buFont typeface="Barlow Condensed"/>
              <a:buAutoNum type="arabicPeriod"/>
            </a:pPr>
            <a:r>
              <a:rPr lang="en" sz="2200">
                <a:solidFill>
                  <a:srgbClr val="24285D"/>
                </a:solidFill>
                <a:latin typeface="Barlow Condensed"/>
                <a:ea typeface="Barlow Condensed"/>
                <a:cs typeface="Barlow Condensed"/>
                <a:sym typeface="Barlow Condensed"/>
              </a:rPr>
              <a:t>Intervjuude läbiviimine</a:t>
            </a:r>
            <a:endParaRPr sz="2200">
              <a:solidFill>
                <a:srgbClr val="24285D"/>
              </a:solidFill>
              <a:latin typeface="Barlow Condensed"/>
              <a:ea typeface="Barlow Condensed"/>
              <a:cs typeface="Barlow Condensed"/>
              <a:sym typeface="Barlow Condensed"/>
            </a:endParaRPr>
          </a:p>
          <a:p>
            <a:pPr indent="-368300" lvl="0" marL="457200" rtl="0" algn="l">
              <a:lnSpc>
                <a:spcPct val="115000"/>
              </a:lnSpc>
              <a:spcBef>
                <a:spcPts val="0"/>
              </a:spcBef>
              <a:spcAft>
                <a:spcPts val="0"/>
              </a:spcAft>
              <a:buClr>
                <a:srgbClr val="24285D"/>
              </a:buClr>
              <a:buSzPts val="2200"/>
              <a:buFont typeface="Barlow Condensed"/>
              <a:buAutoNum type="arabicPeriod"/>
            </a:pPr>
            <a:r>
              <a:rPr lang="en" sz="2200">
                <a:solidFill>
                  <a:srgbClr val="24285D"/>
                </a:solidFill>
                <a:latin typeface="Barlow Condensed"/>
                <a:ea typeface="Barlow Condensed"/>
                <a:cs typeface="Barlow Condensed"/>
                <a:sym typeface="Barlow Condensed"/>
              </a:rPr>
              <a:t>Andmete analüüs, videote monteerimine</a:t>
            </a:r>
            <a:endParaRPr sz="2200">
              <a:solidFill>
                <a:srgbClr val="24285D"/>
              </a:solidFill>
              <a:latin typeface="Barlow Condensed"/>
              <a:ea typeface="Barlow Condensed"/>
              <a:cs typeface="Barlow Condensed"/>
              <a:sym typeface="Barlow Condensed"/>
            </a:endParaRPr>
          </a:p>
          <a:p>
            <a:pPr indent="-368300" lvl="0" marL="457200" rtl="0" algn="l">
              <a:lnSpc>
                <a:spcPct val="115000"/>
              </a:lnSpc>
              <a:spcBef>
                <a:spcPts val="0"/>
              </a:spcBef>
              <a:spcAft>
                <a:spcPts val="0"/>
              </a:spcAft>
              <a:buClr>
                <a:srgbClr val="24285D"/>
              </a:buClr>
              <a:buSzPts val="2200"/>
              <a:buFont typeface="Barlow Condensed"/>
              <a:buAutoNum type="arabicPeriod"/>
            </a:pPr>
            <a:r>
              <a:rPr lang="en" sz="2200">
                <a:solidFill>
                  <a:srgbClr val="24285D"/>
                </a:solidFill>
                <a:latin typeface="Barlow Condensed"/>
                <a:ea typeface="Barlow Condensed"/>
                <a:cs typeface="Barlow Condensed"/>
                <a:sym typeface="Barlow Condensed"/>
              </a:rPr>
              <a:t>Koostatud materjali avalikustamine ja tutvustamine</a:t>
            </a:r>
            <a:endParaRPr sz="2200">
              <a:solidFill>
                <a:srgbClr val="24285D"/>
              </a:solidFill>
              <a:latin typeface="Barlow Condensed"/>
              <a:ea typeface="Barlow Condensed"/>
              <a:cs typeface="Barlow Condensed"/>
              <a:sym typeface="Barlow Condensed"/>
            </a:endParaRPr>
          </a:p>
          <a:p>
            <a:pPr indent="0" lvl="0" marL="0" rtl="0" algn="l">
              <a:lnSpc>
                <a:spcPct val="100000"/>
              </a:lnSpc>
              <a:spcBef>
                <a:spcPts val="0"/>
              </a:spcBef>
              <a:spcAft>
                <a:spcPts val="0"/>
              </a:spcAft>
              <a:buClr>
                <a:srgbClr val="EC008B"/>
              </a:buClr>
              <a:buSzPts val="4000"/>
              <a:buFont typeface="Barlow Condensed ExtraLight"/>
              <a:buNone/>
            </a:pPr>
            <a:r>
              <a:t/>
            </a:r>
            <a:endParaRPr sz="2200">
              <a:solidFill>
                <a:srgbClr val="262261"/>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9"/>
          <p:cNvSpPr txBox="1"/>
          <p:nvPr>
            <p:ph type="title"/>
          </p:nvPr>
        </p:nvSpPr>
        <p:spPr>
          <a:xfrm>
            <a:off x="2059349" y="1370525"/>
            <a:ext cx="6331500" cy="2110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n" sz="6000">
                <a:solidFill>
                  <a:srgbClr val="EC008B"/>
                </a:solidFill>
                <a:latin typeface="Barlow Condensed ExtraLight"/>
                <a:ea typeface="Barlow Condensed ExtraLight"/>
                <a:cs typeface="Barlow Condensed ExtraLight"/>
                <a:sym typeface="Barlow Condensed ExtraLight"/>
              </a:rPr>
              <a:t>PROJEKTI JÄTKUSUUTLIKKUS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40"/>
          <p:cNvSpPr txBox="1"/>
          <p:nvPr>
            <p:ph idx="1" type="body"/>
          </p:nvPr>
        </p:nvSpPr>
        <p:spPr>
          <a:xfrm>
            <a:off x="335250" y="-205825"/>
            <a:ext cx="8505000" cy="4226700"/>
          </a:xfrm>
          <a:prstGeom prst="rect">
            <a:avLst/>
          </a:prstGeom>
          <a:noFill/>
          <a:ln>
            <a:noFill/>
          </a:ln>
        </p:spPr>
        <p:txBody>
          <a:bodyPr anchorCtr="0" anchor="t" bIns="45700" lIns="91425" spcFirstLastPara="1" rIns="91425" wrap="square" tIns="45700">
            <a:noAutofit/>
          </a:bodyPr>
          <a:lstStyle/>
          <a:p>
            <a:pPr indent="0" lvl="0" marL="0" marR="365760" rtl="0" algn="just">
              <a:lnSpc>
                <a:spcPct val="100000"/>
              </a:lnSpc>
              <a:spcBef>
                <a:spcPts val="0"/>
              </a:spcBef>
              <a:spcAft>
                <a:spcPts val="0"/>
              </a:spcAft>
              <a:buSzPts val="1100"/>
              <a:buNone/>
            </a:pPr>
            <a:r>
              <a:t/>
            </a:r>
            <a:endParaRPr sz="1200">
              <a:solidFill>
                <a:srgbClr val="262261"/>
              </a:solidFill>
              <a:latin typeface="Barlow Condensed"/>
              <a:ea typeface="Barlow Condensed"/>
              <a:cs typeface="Barlow Condensed"/>
              <a:sym typeface="Barlow Condensed"/>
            </a:endParaRPr>
          </a:p>
          <a:p>
            <a:pPr indent="0" lvl="0" marL="457200" marR="365760" rtl="0" algn="just">
              <a:lnSpc>
                <a:spcPct val="150000"/>
              </a:lnSpc>
              <a:spcBef>
                <a:spcPts val="600"/>
              </a:spcBef>
              <a:spcAft>
                <a:spcPts val="0"/>
              </a:spcAft>
              <a:buNone/>
            </a:pPr>
            <a:r>
              <a:t/>
            </a:r>
            <a:endParaRPr sz="1800">
              <a:solidFill>
                <a:srgbClr val="262261"/>
              </a:solidFill>
              <a:latin typeface="Barlow Condensed"/>
              <a:ea typeface="Barlow Condensed"/>
              <a:cs typeface="Barlow Condensed"/>
              <a:sym typeface="Barlow Condensed"/>
            </a:endParaRPr>
          </a:p>
          <a:p>
            <a:pPr indent="-381000" lvl="0" marL="457200" marR="365760" rtl="0" algn="just">
              <a:lnSpc>
                <a:spcPct val="150000"/>
              </a:lnSpc>
              <a:spcBef>
                <a:spcPts val="600"/>
              </a:spcBef>
              <a:spcAft>
                <a:spcPts val="0"/>
              </a:spcAft>
              <a:buClr>
                <a:srgbClr val="BE1E2D"/>
              </a:buClr>
              <a:buSzPts val="2400"/>
              <a:buChar char="-"/>
            </a:pPr>
            <a:r>
              <a:rPr lang="en" sz="2000">
                <a:solidFill>
                  <a:srgbClr val="262261"/>
                </a:solidFill>
                <a:latin typeface="Barlow Condensed"/>
                <a:ea typeface="Barlow Condensed"/>
                <a:cs typeface="Barlow Condensed"/>
                <a:sym typeface="Barlow Condensed"/>
              </a:rPr>
              <a:t>Otsime kontakti sidusrühmadega ning levitame projekti kohta info ja videomaterjali</a:t>
            </a:r>
            <a:endParaRPr sz="2000">
              <a:solidFill>
                <a:srgbClr val="262261"/>
              </a:solidFill>
              <a:latin typeface="Barlow Condensed"/>
              <a:ea typeface="Barlow Condensed"/>
              <a:cs typeface="Barlow Condensed"/>
              <a:sym typeface="Barlow Condensed"/>
            </a:endParaRPr>
          </a:p>
          <a:p>
            <a:pPr indent="-342900" lvl="1" marL="914400" marR="365760" rtl="0" algn="just">
              <a:lnSpc>
                <a:spcPct val="150000"/>
              </a:lnSpc>
              <a:spcBef>
                <a:spcPts val="0"/>
              </a:spcBef>
              <a:spcAft>
                <a:spcPts val="0"/>
              </a:spcAft>
              <a:buClr>
                <a:srgbClr val="BE1E2D"/>
              </a:buClr>
              <a:buSzPts val="1800"/>
              <a:buChar char="-"/>
            </a:pPr>
            <a:r>
              <a:rPr lang="en">
                <a:solidFill>
                  <a:srgbClr val="262261"/>
                </a:solidFill>
                <a:latin typeface="Barlow Condensed"/>
                <a:ea typeface="Barlow Condensed"/>
                <a:cs typeface="Barlow Condensed"/>
                <a:sym typeface="Barlow Condensed"/>
              </a:rPr>
              <a:t>Siiani on projekti aidanud levitada  EÜÕS, EAÜS, ÜTI. </a:t>
            </a:r>
            <a:endParaRPr>
              <a:solidFill>
                <a:srgbClr val="262261"/>
              </a:solidFill>
              <a:latin typeface="Barlow Condensed"/>
              <a:ea typeface="Barlow Condensed"/>
              <a:cs typeface="Barlow Condensed"/>
              <a:sym typeface="Barlow Condensed"/>
            </a:endParaRPr>
          </a:p>
          <a:p>
            <a:pPr indent="-381000" lvl="0" marL="457200" marR="365760" rtl="0" algn="just">
              <a:lnSpc>
                <a:spcPct val="150000"/>
              </a:lnSpc>
              <a:spcBef>
                <a:spcPts val="0"/>
              </a:spcBef>
              <a:spcAft>
                <a:spcPts val="0"/>
              </a:spcAft>
              <a:buClr>
                <a:srgbClr val="BE1E2D"/>
              </a:buClr>
              <a:buSzPts val="2400"/>
              <a:buChar char="-"/>
            </a:pPr>
            <a:r>
              <a:rPr lang="en" sz="2000">
                <a:solidFill>
                  <a:srgbClr val="262261"/>
                </a:solidFill>
                <a:latin typeface="Barlow Condensed"/>
                <a:ea typeface="Barlow Condensed"/>
                <a:cs typeface="Barlow Condensed"/>
                <a:sym typeface="Barlow Condensed"/>
              </a:rPr>
              <a:t>Projekti tulemusi (video ja slaidid) presenteeritakse Leif Kalev ja Maarja Halliku poolt Dublinis, Democrat projekti hargmaisel võrgustikukohtumisel (juuni 2024)</a:t>
            </a:r>
            <a:endParaRPr sz="2000">
              <a:solidFill>
                <a:srgbClr val="262261"/>
              </a:solidFill>
              <a:latin typeface="Barlow Condensed"/>
              <a:ea typeface="Barlow Condensed"/>
              <a:cs typeface="Barlow Condensed"/>
              <a:sym typeface="Barlow Condensed"/>
            </a:endParaRPr>
          </a:p>
          <a:p>
            <a:pPr indent="-381000" lvl="0" marL="457200" marR="365760" rtl="0" algn="just">
              <a:lnSpc>
                <a:spcPct val="150000"/>
              </a:lnSpc>
              <a:spcBef>
                <a:spcPts val="0"/>
              </a:spcBef>
              <a:spcAft>
                <a:spcPts val="0"/>
              </a:spcAft>
              <a:buClr>
                <a:srgbClr val="BE1E2D"/>
              </a:buClr>
              <a:buSzPts val="2400"/>
              <a:buChar char="-"/>
            </a:pPr>
            <a:r>
              <a:rPr lang="en" sz="2000">
                <a:solidFill>
                  <a:srgbClr val="262261"/>
                </a:solidFill>
                <a:latin typeface="Barlow Condensed"/>
                <a:ea typeface="Barlow Condensed"/>
                <a:cs typeface="Barlow Condensed"/>
                <a:sym typeface="Barlow Condensed"/>
              </a:rPr>
              <a:t>Ideaalis peaksid väljundist inspiratsiooni saama nii poliitikud, lapsevanemad kui ka koolijuhid ja õpetajad, kellel on suur mõju järgnevate põlvkondade demokraatlike oskuste kujunemisel.</a:t>
            </a:r>
            <a:endParaRPr sz="2000">
              <a:solidFill>
                <a:srgbClr val="262261"/>
              </a:solidFill>
              <a:latin typeface="Barlow Condensed"/>
              <a:ea typeface="Barlow Condensed"/>
              <a:cs typeface="Barlow Condensed"/>
              <a:sym typeface="Barlow Condensed"/>
            </a:endParaRPr>
          </a:p>
          <a:p>
            <a:pPr indent="0" lvl="0" marL="0" marR="365760" rtl="0" algn="just">
              <a:lnSpc>
                <a:spcPct val="100000"/>
              </a:lnSpc>
              <a:spcBef>
                <a:spcPts val="600"/>
              </a:spcBef>
              <a:spcAft>
                <a:spcPts val="0"/>
              </a:spcAft>
              <a:buClr>
                <a:schemeClr val="dk1"/>
              </a:buClr>
              <a:buSzPts val="1100"/>
              <a:buFont typeface="Arial"/>
              <a:buNone/>
            </a:pPr>
            <a:r>
              <a:t/>
            </a:r>
            <a:endParaRPr sz="1200">
              <a:solidFill>
                <a:srgbClr val="262261"/>
              </a:solidFill>
              <a:latin typeface="Barlow Condensed"/>
              <a:ea typeface="Barlow Condensed"/>
              <a:cs typeface="Barlow Condensed"/>
              <a:sym typeface="Barlow Condensed"/>
            </a:endParaRPr>
          </a:p>
          <a:p>
            <a:pPr indent="0" lvl="0" marL="76200" rtl="0" algn="l">
              <a:lnSpc>
                <a:spcPct val="120000"/>
              </a:lnSpc>
              <a:spcBef>
                <a:spcPts val="1000"/>
              </a:spcBef>
              <a:spcAft>
                <a:spcPts val="0"/>
              </a:spcAft>
              <a:buSzPts val="2400"/>
              <a:buNone/>
            </a:pPr>
            <a:br>
              <a:rPr lang="en" sz="1600"/>
            </a:b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1"/>
          <p:cNvSpPr txBox="1"/>
          <p:nvPr>
            <p:ph idx="1" type="body"/>
          </p:nvPr>
        </p:nvSpPr>
        <p:spPr>
          <a:xfrm>
            <a:off x="2499021" y="1490409"/>
            <a:ext cx="5724600" cy="1919400"/>
          </a:xfrm>
          <a:prstGeom prst="rect">
            <a:avLst/>
          </a:prstGeom>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i="1" lang="en" sz="6000">
                <a:solidFill>
                  <a:srgbClr val="EC008B"/>
                </a:solidFill>
                <a:latin typeface="Barlow Condensed ExtraLight"/>
                <a:ea typeface="Barlow Condensed ExtraLight"/>
                <a:cs typeface="Barlow Condensed ExtraLight"/>
                <a:sym typeface="Barlow Condensed ExtraLight"/>
              </a:rPr>
              <a:t>TULEMUSTE KOKKUVÕTE JA LISAD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2"/>
          <p:cNvSpPr txBox="1"/>
          <p:nvPr>
            <p:ph type="title"/>
          </p:nvPr>
        </p:nvSpPr>
        <p:spPr>
          <a:xfrm>
            <a:off x="590350" y="193500"/>
            <a:ext cx="7969200" cy="816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i="1" lang="en" sz="4100">
                <a:solidFill>
                  <a:srgbClr val="EC008B"/>
                </a:solidFill>
                <a:latin typeface="Barlow Condensed ExtraLight"/>
                <a:ea typeface="Barlow Condensed ExtraLight"/>
                <a:cs typeface="Barlow Condensed ExtraLight"/>
                <a:sym typeface="Barlow Condensed ExtraLight"/>
              </a:rPr>
              <a:t>Intervjuudeks sõnastasime 4 küsimust:</a:t>
            </a:r>
            <a:endParaRPr i="1" sz="2800"/>
          </a:p>
        </p:txBody>
      </p:sp>
      <p:sp>
        <p:nvSpPr>
          <p:cNvPr id="201" name="Google Shape;201;p42"/>
          <p:cNvSpPr txBox="1"/>
          <p:nvPr>
            <p:ph idx="1" type="body"/>
          </p:nvPr>
        </p:nvSpPr>
        <p:spPr>
          <a:xfrm>
            <a:off x="615400" y="899450"/>
            <a:ext cx="7919100" cy="3397800"/>
          </a:xfrm>
          <a:prstGeom prst="rect">
            <a:avLst/>
          </a:prstGeom>
        </p:spPr>
        <p:txBody>
          <a:bodyPr anchorCtr="0" anchor="t" bIns="45700" lIns="91425" spcFirstLastPara="1" rIns="91425" wrap="square" tIns="45700">
            <a:noAutofit/>
          </a:bodyPr>
          <a:lstStyle/>
          <a:p>
            <a:pPr indent="-406400" lvl="0" marL="457200" rtl="0" algn="just">
              <a:lnSpc>
                <a:spcPct val="150000"/>
              </a:lnSpc>
              <a:spcBef>
                <a:spcPts val="0"/>
              </a:spcBef>
              <a:spcAft>
                <a:spcPts val="0"/>
              </a:spcAft>
              <a:buClr>
                <a:srgbClr val="9B002B"/>
              </a:buClr>
              <a:buSzPts val="2800"/>
              <a:buChar char="-"/>
            </a:pPr>
            <a:r>
              <a:rPr lang="en" sz="2200">
                <a:solidFill>
                  <a:srgbClr val="262261"/>
                </a:solidFill>
                <a:latin typeface="Barlow Condensed"/>
                <a:ea typeface="Barlow Condensed"/>
                <a:cs typeface="Barlow Condensed"/>
                <a:sym typeface="Barlow Condensed"/>
              </a:rPr>
              <a:t>Mida tähendab sinu jaoks demokraatia? </a:t>
            </a:r>
            <a:endParaRPr sz="2200">
              <a:solidFill>
                <a:srgbClr val="262261"/>
              </a:solidFill>
              <a:latin typeface="Barlow Condensed"/>
              <a:ea typeface="Barlow Condensed"/>
              <a:cs typeface="Barlow Condensed"/>
              <a:sym typeface="Barlow Condensed"/>
            </a:endParaRPr>
          </a:p>
          <a:p>
            <a:pPr indent="-406400" lvl="0" marL="457200" rtl="0" algn="just">
              <a:lnSpc>
                <a:spcPct val="150000"/>
              </a:lnSpc>
              <a:spcBef>
                <a:spcPts val="0"/>
              </a:spcBef>
              <a:spcAft>
                <a:spcPts val="0"/>
              </a:spcAft>
              <a:buClr>
                <a:srgbClr val="9B002B"/>
              </a:buClr>
              <a:buSzPts val="2800"/>
              <a:buChar char="-"/>
            </a:pPr>
            <a:r>
              <a:rPr lang="en" sz="2200">
                <a:solidFill>
                  <a:srgbClr val="262261"/>
                </a:solidFill>
                <a:latin typeface="Barlow Condensed"/>
                <a:ea typeface="Barlow Condensed"/>
                <a:cs typeface="Barlow Condensed"/>
                <a:sym typeface="Barlow Condensed"/>
              </a:rPr>
              <a:t>Milline peaks olema demokraatlik kodanik?</a:t>
            </a:r>
            <a:endParaRPr sz="2200">
              <a:solidFill>
                <a:srgbClr val="262261"/>
              </a:solidFill>
              <a:latin typeface="Barlow Condensed"/>
              <a:ea typeface="Barlow Condensed"/>
              <a:cs typeface="Barlow Condensed"/>
              <a:sym typeface="Barlow Condensed"/>
            </a:endParaRPr>
          </a:p>
          <a:p>
            <a:pPr indent="-406400" lvl="0" marL="457200" rtl="0" algn="just">
              <a:lnSpc>
                <a:spcPct val="150000"/>
              </a:lnSpc>
              <a:spcBef>
                <a:spcPts val="0"/>
              </a:spcBef>
              <a:spcAft>
                <a:spcPts val="0"/>
              </a:spcAft>
              <a:buClr>
                <a:srgbClr val="9B002B"/>
              </a:buClr>
              <a:buSzPts val="2800"/>
              <a:buChar char="-"/>
            </a:pPr>
            <a:r>
              <a:rPr lang="en" sz="2200">
                <a:solidFill>
                  <a:srgbClr val="262261"/>
                </a:solidFill>
                <a:latin typeface="Barlow Condensed"/>
                <a:ea typeface="Barlow Condensed"/>
                <a:cs typeface="Barlow Condensed"/>
                <a:sym typeface="Barlow Condensed"/>
              </a:rPr>
              <a:t>Milline kodanik oled sina?</a:t>
            </a:r>
            <a:endParaRPr sz="2200">
              <a:solidFill>
                <a:srgbClr val="262261"/>
              </a:solidFill>
              <a:latin typeface="Barlow Condensed"/>
              <a:ea typeface="Barlow Condensed"/>
              <a:cs typeface="Barlow Condensed"/>
              <a:sym typeface="Barlow Condensed"/>
            </a:endParaRPr>
          </a:p>
          <a:p>
            <a:pPr indent="-406400" lvl="0" marL="457200" rtl="0" algn="just">
              <a:lnSpc>
                <a:spcPct val="150000"/>
              </a:lnSpc>
              <a:spcBef>
                <a:spcPts val="0"/>
              </a:spcBef>
              <a:spcAft>
                <a:spcPts val="0"/>
              </a:spcAft>
              <a:buClr>
                <a:srgbClr val="9B002B"/>
              </a:buClr>
              <a:buSzPts val="2800"/>
              <a:buChar char="-"/>
            </a:pPr>
            <a:r>
              <a:rPr lang="en" sz="2200">
                <a:solidFill>
                  <a:srgbClr val="262261"/>
                </a:solidFill>
                <a:latin typeface="Barlow Condensed"/>
                <a:ea typeface="Barlow Condensed"/>
                <a:cs typeface="Barlow Condensed"/>
                <a:sym typeface="Barlow Condensed"/>
              </a:rPr>
              <a:t>Mida saavad koolid teha, et toetada noorte aktiivset osalust demokraatias ja kodanikuks kujunemisel? </a:t>
            </a:r>
            <a:endParaRPr sz="2200">
              <a:solidFill>
                <a:srgbClr val="262261"/>
              </a:solidFill>
              <a:latin typeface="Barlow Condensed"/>
              <a:ea typeface="Barlow Condensed"/>
              <a:cs typeface="Barlow Condensed"/>
              <a:sym typeface="Barlow Condensed"/>
            </a:endParaRPr>
          </a:p>
          <a:p>
            <a:pPr indent="0" lvl="0" marL="0" rtl="0" algn="just">
              <a:lnSpc>
                <a:spcPct val="150000"/>
              </a:lnSpc>
              <a:spcBef>
                <a:spcPts val="0"/>
              </a:spcBef>
              <a:spcAft>
                <a:spcPts val="0"/>
              </a:spcAft>
              <a:buClr>
                <a:schemeClr val="dk1"/>
              </a:buClr>
              <a:buSzPts val="1100"/>
              <a:buFont typeface="Arial"/>
              <a:buNone/>
            </a:pPr>
            <a:r>
              <a:t/>
            </a:r>
            <a:endParaRPr sz="1200">
              <a:solidFill>
                <a:srgbClr val="262261"/>
              </a:solidFill>
              <a:latin typeface="Barlow Condensed"/>
              <a:ea typeface="Barlow Condensed"/>
              <a:cs typeface="Barlow Condensed"/>
              <a:sym typeface="Barlow Condensed"/>
            </a:endParaRPr>
          </a:p>
          <a:p>
            <a:pPr indent="0" lvl="0" marL="0" rtl="0" algn="l">
              <a:spcBef>
                <a:spcPts val="10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3"/>
          <p:cNvSpPr txBox="1"/>
          <p:nvPr>
            <p:ph type="title"/>
          </p:nvPr>
        </p:nvSpPr>
        <p:spPr>
          <a:xfrm>
            <a:off x="362075" y="112500"/>
            <a:ext cx="8363100" cy="4727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 sz="4500">
                <a:solidFill>
                  <a:srgbClr val="EC008B"/>
                </a:solidFill>
                <a:latin typeface="Barlow Condensed ExtraLight"/>
                <a:ea typeface="Barlow Condensed ExtraLight"/>
                <a:cs typeface="Barlow Condensed ExtraLight"/>
                <a:sym typeface="Barlow Condensed ExtraLight"/>
              </a:rPr>
              <a:t>Tulemused</a:t>
            </a:r>
            <a:endParaRPr i="1" sz="4500">
              <a:solidFill>
                <a:srgbClr val="EC008B"/>
              </a:solidFill>
              <a:latin typeface="Barlow Condensed ExtraLight"/>
              <a:ea typeface="Barlow Condensed ExtraLight"/>
              <a:cs typeface="Barlow Condensed ExtraLight"/>
              <a:sym typeface="Barlow Condensed ExtraLight"/>
            </a:endParaRPr>
          </a:p>
          <a:p>
            <a:pPr indent="0" lvl="0" marL="0" rtl="0" algn="just">
              <a:lnSpc>
                <a:spcPct val="150000"/>
              </a:lnSpc>
              <a:spcBef>
                <a:spcPts val="0"/>
              </a:spcBef>
              <a:spcAft>
                <a:spcPts val="0"/>
              </a:spcAft>
              <a:buNone/>
            </a:pPr>
            <a:r>
              <a:t/>
            </a:r>
            <a:endParaRPr sz="1200">
              <a:solidFill>
                <a:srgbClr val="262261"/>
              </a:solidFill>
              <a:latin typeface="Barlow Condensed"/>
              <a:ea typeface="Barlow Condensed"/>
              <a:cs typeface="Barlow Condensed"/>
              <a:sym typeface="Barlow Condensed"/>
            </a:endParaRPr>
          </a:p>
          <a:p>
            <a:pPr indent="-381000" lvl="0" marL="457200" rtl="0" algn="just">
              <a:lnSpc>
                <a:spcPct val="150000"/>
              </a:lnSpc>
              <a:spcBef>
                <a:spcPts val="0"/>
              </a:spcBef>
              <a:spcAft>
                <a:spcPts val="0"/>
              </a:spcAft>
              <a:buClr>
                <a:srgbClr val="BE1E2D"/>
              </a:buClr>
              <a:buSzPts val="2400"/>
              <a:buFont typeface="Merriweather Sans"/>
              <a:buChar char="-"/>
            </a:pPr>
            <a:r>
              <a:rPr lang="en" sz="1800">
                <a:solidFill>
                  <a:srgbClr val="262261"/>
                </a:solidFill>
                <a:latin typeface="Barlow Condensed"/>
                <a:ea typeface="Barlow Condensed"/>
                <a:cs typeface="Barlow Condensed"/>
                <a:sym typeface="Barlow Condensed"/>
              </a:rPr>
              <a:t>Võib väita, et erinevad sihtrühmad tunnetavad demokraatia olemust üsna sarnaselt</a:t>
            </a:r>
            <a:endParaRPr sz="1800">
              <a:solidFill>
                <a:srgbClr val="262261"/>
              </a:solidFill>
              <a:latin typeface="Barlow Condensed"/>
              <a:ea typeface="Barlow Condensed"/>
              <a:cs typeface="Barlow Condensed"/>
              <a:sym typeface="Barlow Condensed"/>
            </a:endParaRPr>
          </a:p>
          <a:p>
            <a:pPr indent="-381000" lvl="0" marL="457200" rtl="0" algn="just">
              <a:lnSpc>
                <a:spcPct val="150000"/>
              </a:lnSpc>
              <a:spcBef>
                <a:spcPts val="0"/>
              </a:spcBef>
              <a:spcAft>
                <a:spcPts val="0"/>
              </a:spcAft>
              <a:buClr>
                <a:srgbClr val="BE1E2D"/>
              </a:buClr>
              <a:buSzPts val="2400"/>
              <a:buFont typeface="Merriweather Sans"/>
              <a:buChar char="-"/>
            </a:pPr>
            <a:r>
              <a:rPr lang="en" sz="1800">
                <a:solidFill>
                  <a:srgbClr val="262261"/>
                </a:solidFill>
                <a:latin typeface="Barlow Condensed"/>
                <a:ea typeface="Barlow Condensed"/>
                <a:cs typeface="Barlow Condensed"/>
                <a:sym typeface="Barlow Condensed"/>
              </a:rPr>
              <a:t>Kõlama jäid vastutus, vabadus, eneseväljendus, kaasarääkimise võimalus, teistega arvestamine ning valitsuse töö kontrollimine</a:t>
            </a:r>
            <a:endParaRPr sz="1800">
              <a:solidFill>
                <a:srgbClr val="262261"/>
              </a:solidFill>
              <a:latin typeface="Barlow Condensed"/>
              <a:ea typeface="Barlow Condensed"/>
              <a:cs typeface="Barlow Condensed"/>
              <a:sym typeface="Barlow Condensed"/>
            </a:endParaRPr>
          </a:p>
          <a:p>
            <a:pPr indent="-381000" lvl="0" marL="457200" rtl="0" algn="just">
              <a:lnSpc>
                <a:spcPct val="150000"/>
              </a:lnSpc>
              <a:spcBef>
                <a:spcPts val="0"/>
              </a:spcBef>
              <a:spcAft>
                <a:spcPts val="0"/>
              </a:spcAft>
              <a:buClr>
                <a:srgbClr val="BE1E2D"/>
              </a:buClr>
              <a:buSzPts val="2400"/>
              <a:buFont typeface="Merriweather Sans"/>
              <a:buChar char="-"/>
            </a:pPr>
            <a:r>
              <a:rPr lang="en" sz="1800">
                <a:solidFill>
                  <a:srgbClr val="262261"/>
                </a:solidFill>
                <a:latin typeface="Barlow Condensed"/>
                <a:ea typeface="Barlow Condensed"/>
                <a:cs typeface="Barlow Condensed"/>
                <a:sym typeface="Barlow Condensed"/>
              </a:rPr>
              <a:t>Demokraatlik kodanik on laia silmaringiga, haritud, abivalmis inimene, kes panustab ühishüvedesse läbi vabatahtliku töö, käib valimas ja on kursis riigis toimuvaga, on tolerantne ja naudib hüvesid, mida demokraatlik riigikord endaga kaasa toob</a:t>
            </a:r>
            <a:endParaRPr sz="1800">
              <a:solidFill>
                <a:srgbClr val="262261"/>
              </a:solidFill>
              <a:latin typeface="Barlow Condensed"/>
              <a:ea typeface="Barlow Condensed"/>
              <a:cs typeface="Barlow Condensed"/>
              <a:sym typeface="Barlow Condensed"/>
            </a:endParaRPr>
          </a:p>
          <a:p>
            <a:pPr indent="-381000" lvl="0" marL="457200" rtl="0" algn="just">
              <a:lnSpc>
                <a:spcPct val="150000"/>
              </a:lnSpc>
              <a:spcBef>
                <a:spcPts val="0"/>
              </a:spcBef>
              <a:spcAft>
                <a:spcPts val="0"/>
              </a:spcAft>
              <a:buClr>
                <a:srgbClr val="BE1E2D"/>
              </a:buClr>
              <a:buSzPts val="2400"/>
              <a:buFont typeface="Merriweather Sans"/>
              <a:buChar char="-"/>
            </a:pPr>
            <a:r>
              <a:rPr lang="en" sz="1800">
                <a:solidFill>
                  <a:srgbClr val="262261"/>
                </a:solidFill>
                <a:latin typeface="Barlow Condensed"/>
                <a:ea typeface="Barlow Condensed"/>
                <a:cs typeface="Barlow Condensed"/>
                <a:sym typeface="Barlow Condensed"/>
              </a:rPr>
              <a:t>Valdavalt tunnetavad kõik sihtrühmad end pigem aktiivse kodanikuna</a:t>
            </a:r>
            <a:endParaRPr sz="1800">
              <a:solidFill>
                <a:srgbClr val="262261"/>
              </a:solidFill>
              <a:latin typeface="Barlow Condensed"/>
              <a:ea typeface="Barlow Condensed"/>
              <a:cs typeface="Barlow Condensed"/>
              <a:sym typeface="Barlow Condensed"/>
            </a:endParaRPr>
          </a:p>
          <a:p>
            <a:pPr indent="0" lvl="0" marL="0" rtl="0" algn="l">
              <a:lnSpc>
                <a:spcPct val="120000"/>
              </a:lnSpc>
              <a:spcBef>
                <a:spcPts val="1000"/>
              </a:spcBef>
              <a:spcAft>
                <a:spcPts val="0"/>
              </a:spcAft>
              <a:buNone/>
            </a:pPr>
            <a:r>
              <a:t/>
            </a:r>
            <a:endParaRPr sz="2800"/>
          </a:p>
          <a:p>
            <a:pPr indent="0" lvl="0" marL="0" rtl="0" algn="l">
              <a:spcBef>
                <a:spcPts val="0"/>
              </a:spcBef>
              <a:spcAft>
                <a:spcPts val="0"/>
              </a:spcAft>
              <a:buClr>
                <a:schemeClr val="dk1"/>
              </a:buClr>
              <a:buSzPts val="1100"/>
              <a:buFont typeface="Arial"/>
              <a:buNone/>
            </a:pPr>
            <a:r>
              <a:t/>
            </a:r>
            <a:endParaRPr sz="4500">
              <a:solidFill>
                <a:srgbClr val="262261"/>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4"/>
          <p:cNvSpPr txBox="1"/>
          <p:nvPr>
            <p:ph idx="1" type="body"/>
          </p:nvPr>
        </p:nvSpPr>
        <p:spPr>
          <a:xfrm>
            <a:off x="389250" y="416250"/>
            <a:ext cx="8343000" cy="3881100"/>
          </a:xfrm>
          <a:prstGeom prst="rect">
            <a:avLst/>
          </a:prstGeom>
        </p:spPr>
        <p:txBody>
          <a:bodyPr anchorCtr="0" anchor="t" bIns="45700" lIns="91425" spcFirstLastPara="1" rIns="91425" wrap="square" tIns="45700">
            <a:noAutofit/>
          </a:bodyPr>
          <a:lstStyle/>
          <a:p>
            <a:pPr indent="-381000" lvl="0" marL="457200" rtl="0" algn="just">
              <a:lnSpc>
                <a:spcPct val="150000"/>
              </a:lnSpc>
              <a:spcBef>
                <a:spcPts val="0"/>
              </a:spcBef>
              <a:spcAft>
                <a:spcPts val="0"/>
              </a:spcAft>
              <a:buClr>
                <a:srgbClr val="BE1E2D"/>
              </a:buClr>
              <a:buSzPts val="2400"/>
              <a:buChar char="-"/>
            </a:pPr>
            <a:r>
              <a:rPr lang="en" sz="1800">
                <a:solidFill>
                  <a:srgbClr val="262261"/>
                </a:solidFill>
                <a:latin typeface="Barlow Condensed"/>
                <a:ea typeface="Barlow Condensed"/>
                <a:cs typeface="Barlow Condensed"/>
                <a:sym typeface="Barlow Condensed"/>
              </a:rPr>
              <a:t>Koolide ja haridussüsteemi rolli teadliku kodaniku kujunemisel nähakse läbi mitteformaalse õppe –   debatid ja diskussioonipaneelid kooli- ja ühiskonnaelu puudutavates küsimustes</a:t>
            </a:r>
            <a:endParaRPr sz="1800">
              <a:solidFill>
                <a:srgbClr val="262261"/>
              </a:solidFill>
              <a:latin typeface="Barlow Condensed"/>
              <a:ea typeface="Barlow Condensed"/>
              <a:cs typeface="Barlow Condensed"/>
              <a:sym typeface="Barlow Condensed"/>
            </a:endParaRPr>
          </a:p>
          <a:p>
            <a:pPr indent="-381000" lvl="0" marL="457200" rtl="0" algn="just">
              <a:lnSpc>
                <a:spcPct val="150000"/>
              </a:lnSpc>
              <a:spcBef>
                <a:spcPts val="0"/>
              </a:spcBef>
              <a:spcAft>
                <a:spcPts val="0"/>
              </a:spcAft>
              <a:buClr>
                <a:srgbClr val="BE1E2D"/>
              </a:buClr>
              <a:buSzPts val="2400"/>
              <a:buChar char="-"/>
            </a:pPr>
            <a:r>
              <a:rPr lang="en" sz="1800">
                <a:solidFill>
                  <a:srgbClr val="262261"/>
                </a:solidFill>
                <a:latin typeface="Barlow Condensed"/>
                <a:ea typeface="Barlow Condensed"/>
                <a:cs typeface="Barlow Condensed"/>
                <a:sym typeface="Barlow Condensed"/>
              </a:rPr>
              <a:t>Koostöö poliitikutega</a:t>
            </a:r>
            <a:endParaRPr sz="1800">
              <a:solidFill>
                <a:srgbClr val="262261"/>
              </a:solidFill>
              <a:latin typeface="Barlow Condensed"/>
              <a:ea typeface="Barlow Condensed"/>
              <a:cs typeface="Barlow Condensed"/>
              <a:sym typeface="Barlow Condensed"/>
            </a:endParaRPr>
          </a:p>
          <a:p>
            <a:pPr indent="-381000" lvl="0" marL="457200" rtl="0" algn="just">
              <a:lnSpc>
                <a:spcPct val="150000"/>
              </a:lnSpc>
              <a:spcBef>
                <a:spcPts val="0"/>
              </a:spcBef>
              <a:spcAft>
                <a:spcPts val="0"/>
              </a:spcAft>
              <a:buClr>
                <a:srgbClr val="BE1E2D"/>
              </a:buClr>
              <a:buSzPts val="2400"/>
              <a:buChar char="-"/>
            </a:pPr>
            <a:r>
              <a:rPr lang="en" sz="1800">
                <a:solidFill>
                  <a:srgbClr val="262261"/>
                </a:solidFill>
                <a:latin typeface="Barlow Condensed"/>
                <a:ea typeface="Barlow Condensed"/>
                <a:cs typeface="Barlow Condensed"/>
                <a:sym typeface="Barlow Condensed"/>
              </a:rPr>
              <a:t>Koolijuhi/õpetajate kommunikatsioon õpilastega peaks olema horisontaalne, st õpilaste kaasarääkimist probleemidest ja lahendusloogikatest ning neid nähakse pigem partneritena</a:t>
            </a:r>
            <a:endParaRPr sz="1800">
              <a:solidFill>
                <a:srgbClr val="262261"/>
              </a:solidFill>
              <a:latin typeface="Barlow Condensed"/>
              <a:ea typeface="Barlow Condensed"/>
              <a:cs typeface="Barlow Condensed"/>
              <a:sym typeface="Barlow Condensed"/>
            </a:endParaRPr>
          </a:p>
          <a:p>
            <a:pPr indent="-381000" lvl="0" marL="457200" rtl="0" algn="just">
              <a:lnSpc>
                <a:spcPct val="150000"/>
              </a:lnSpc>
              <a:spcBef>
                <a:spcPts val="0"/>
              </a:spcBef>
              <a:spcAft>
                <a:spcPts val="0"/>
              </a:spcAft>
              <a:buClr>
                <a:srgbClr val="BE1E2D"/>
              </a:buClr>
              <a:buSzPts val="2400"/>
              <a:buChar char="-"/>
            </a:pPr>
            <a:r>
              <a:rPr lang="en" sz="1800">
                <a:solidFill>
                  <a:srgbClr val="262261"/>
                </a:solidFill>
                <a:latin typeface="Barlow Condensed"/>
                <a:ea typeface="Barlow Condensed"/>
                <a:cs typeface="Barlow Condensed"/>
                <a:sym typeface="Barlow Condensed"/>
              </a:rPr>
              <a:t>Koolid võiksid ja peaksid tegema rohkem koostööd KOV ja vabaühendustega koordineerimaks vabatahtlikku tööd – oluline on olla eeskuju</a:t>
            </a:r>
            <a:endParaRPr sz="1800">
              <a:solidFill>
                <a:srgbClr val="262261"/>
              </a:solidFill>
              <a:latin typeface="Barlow Condensed"/>
              <a:ea typeface="Barlow Condensed"/>
              <a:cs typeface="Barlow Condensed"/>
              <a:sym typeface="Barlow Condensed"/>
            </a:endParaRPr>
          </a:p>
          <a:p>
            <a:pPr indent="0" lvl="0" marL="0" rtl="0" algn="l">
              <a:spcBef>
                <a:spcPts val="10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5"/>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i="1" lang="en" sz="4500">
                <a:solidFill>
                  <a:srgbClr val="EC008B"/>
                </a:solidFill>
                <a:latin typeface="Barlow Condensed ExtraLight"/>
                <a:ea typeface="Barlow Condensed ExtraLight"/>
                <a:cs typeface="Barlow Condensed ExtraLight"/>
                <a:sym typeface="Barlow Condensed ExtraLight"/>
              </a:rPr>
              <a:t>Lisad</a:t>
            </a:r>
            <a:endParaRPr/>
          </a:p>
        </p:txBody>
      </p:sp>
      <p:sp>
        <p:nvSpPr>
          <p:cNvPr id="217" name="Google Shape;217;p45"/>
          <p:cNvSpPr txBox="1"/>
          <p:nvPr>
            <p:ph idx="1" type="body"/>
          </p:nvPr>
        </p:nvSpPr>
        <p:spPr>
          <a:xfrm>
            <a:off x="625325" y="1185750"/>
            <a:ext cx="7909200" cy="3111600"/>
          </a:xfrm>
          <a:prstGeom prst="rect">
            <a:avLst/>
          </a:prstGeom>
        </p:spPr>
        <p:txBody>
          <a:bodyPr anchorCtr="0" anchor="t" bIns="45700" lIns="91425" spcFirstLastPara="1" rIns="91425" wrap="square" tIns="45700">
            <a:noAutofit/>
          </a:bodyPr>
          <a:lstStyle/>
          <a:p>
            <a:pPr indent="0" lvl="0" marL="0" marR="365760" rtl="0" algn="just">
              <a:lnSpc>
                <a:spcPct val="150000"/>
              </a:lnSpc>
              <a:spcBef>
                <a:spcPts val="0"/>
              </a:spcBef>
              <a:spcAft>
                <a:spcPts val="0"/>
              </a:spcAft>
              <a:buClr>
                <a:schemeClr val="dk1"/>
              </a:buClr>
              <a:buSzPts val="1100"/>
              <a:buFont typeface="Arial"/>
              <a:buNone/>
            </a:pPr>
            <a:r>
              <a:rPr lang="en" sz="1800">
                <a:solidFill>
                  <a:srgbClr val="262261"/>
                </a:solidFill>
                <a:latin typeface="Barlow Condensed"/>
                <a:ea typeface="Barlow Condensed"/>
                <a:cs typeface="Barlow Condensed"/>
                <a:sym typeface="Barlow Condensed"/>
              </a:rPr>
              <a:t>Valminud video:  </a:t>
            </a:r>
            <a:r>
              <a:rPr lang="en" sz="1800" u="sng">
                <a:solidFill>
                  <a:srgbClr val="1155CC"/>
                </a:solidFill>
                <a:latin typeface="Barlow Condensed"/>
                <a:ea typeface="Barlow Condensed"/>
                <a:cs typeface="Barlow Condensed"/>
                <a:sym typeface="Barlow Condensed"/>
                <a:hlinkClick r:id="rId3">
                  <a:extLst>
                    <a:ext uri="{A12FA001-AC4F-418D-AE19-62706E023703}">
                      <ahyp:hlinkClr val="tx"/>
                    </a:ext>
                  </a:extLst>
                </a:hlinkClick>
              </a:rPr>
              <a:t>Demokraatia video.mp4</a:t>
            </a:r>
            <a:endParaRPr sz="1800">
              <a:solidFill>
                <a:srgbClr val="262261"/>
              </a:solidFill>
              <a:latin typeface="Barlow Condensed"/>
              <a:ea typeface="Barlow Condensed"/>
              <a:cs typeface="Barlow Condensed"/>
              <a:sym typeface="Barlow Condensed"/>
            </a:endParaRPr>
          </a:p>
          <a:p>
            <a:pPr indent="0" lvl="0" marL="0" marR="365760" rtl="0" algn="just">
              <a:lnSpc>
                <a:spcPct val="150000"/>
              </a:lnSpc>
              <a:spcBef>
                <a:spcPts val="600"/>
              </a:spcBef>
              <a:spcAft>
                <a:spcPts val="0"/>
              </a:spcAft>
              <a:buClr>
                <a:schemeClr val="dk1"/>
              </a:buClr>
              <a:buSzPts val="1100"/>
              <a:buFont typeface="Arial"/>
              <a:buNone/>
            </a:pPr>
            <a:r>
              <a:rPr lang="en" sz="1800">
                <a:solidFill>
                  <a:srgbClr val="262261"/>
                </a:solidFill>
                <a:latin typeface="Barlow Condensed"/>
                <a:ea typeface="Barlow Condensed"/>
                <a:cs typeface="Barlow Condensed"/>
                <a:sym typeface="Barlow Condensed"/>
              </a:rPr>
              <a:t>Kõik läbiviidud intervjuud (must materjal): </a:t>
            </a:r>
            <a:r>
              <a:rPr lang="en" sz="1800" u="sng">
                <a:solidFill>
                  <a:srgbClr val="1155CC"/>
                </a:solidFill>
                <a:latin typeface="Barlow Condensed"/>
                <a:ea typeface="Barlow Condensed"/>
                <a:cs typeface="Barlow Condensed"/>
                <a:sym typeface="Barlow Condensed"/>
                <a:hlinkClick r:id="rId4">
                  <a:extLst>
                    <a:ext uri="{A12FA001-AC4F-418D-AE19-62706E023703}">
                      <ahyp:hlinkClr val="tx"/>
                    </a:ext>
                  </a:extLst>
                </a:hlinkClick>
              </a:rPr>
              <a:t>Videod</a:t>
            </a:r>
            <a:endParaRPr sz="1800">
              <a:solidFill>
                <a:srgbClr val="262261"/>
              </a:solidFill>
              <a:latin typeface="Barlow Condensed"/>
              <a:ea typeface="Barlow Condensed"/>
              <a:cs typeface="Barlow Condensed"/>
              <a:sym typeface="Barlow Condensed"/>
            </a:endParaRPr>
          </a:p>
          <a:p>
            <a:pPr indent="0" lvl="0" marL="0" marR="365760" rtl="0" algn="just">
              <a:lnSpc>
                <a:spcPct val="150000"/>
              </a:lnSpc>
              <a:spcBef>
                <a:spcPts val="600"/>
              </a:spcBef>
              <a:spcAft>
                <a:spcPts val="0"/>
              </a:spcAft>
              <a:buClr>
                <a:schemeClr val="dk1"/>
              </a:buClr>
              <a:buSzPts val="1100"/>
              <a:buFont typeface="Arial"/>
              <a:buNone/>
            </a:pPr>
            <a:r>
              <a:rPr lang="en" sz="1800">
                <a:solidFill>
                  <a:srgbClr val="262261"/>
                </a:solidFill>
                <a:latin typeface="Barlow Condensed"/>
                <a:ea typeface="Barlow Condensed"/>
                <a:cs typeface="Barlow Condensed"/>
                <a:sym typeface="Barlow Condensed"/>
              </a:rPr>
              <a:t>Projekti meedias kajastatud tulemusi saab vaadata:</a:t>
            </a:r>
            <a:endParaRPr sz="1800">
              <a:solidFill>
                <a:srgbClr val="262261"/>
              </a:solidFill>
              <a:latin typeface="Barlow Condensed"/>
              <a:ea typeface="Barlow Condensed"/>
              <a:cs typeface="Barlow Condensed"/>
              <a:sym typeface="Barlow Condensed"/>
            </a:endParaRPr>
          </a:p>
          <a:p>
            <a:pPr indent="0" lvl="0" marL="0" marR="365760" rtl="0" algn="just">
              <a:lnSpc>
                <a:spcPct val="150000"/>
              </a:lnSpc>
              <a:spcBef>
                <a:spcPts val="600"/>
              </a:spcBef>
              <a:spcAft>
                <a:spcPts val="0"/>
              </a:spcAft>
              <a:buClr>
                <a:schemeClr val="dk1"/>
              </a:buClr>
              <a:buSzPts val="1100"/>
              <a:buFont typeface="Arial"/>
              <a:buNone/>
            </a:pPr>
            <a:r>
              <a:rPr lang="en" sz="1800">
                <a:solidFill>
                  <a:srgbClr val="262261"/>
                </a:solidFill>
                <a:latin typeface="Barlow Condensed"/>
                <a:ea typeface="Barlow Condensed"/>
                <a:cs typeface="Barlow Condensed"/>
                <a:sym typeface="Barlow Condensed"/>
              </a:rPr>
              <a:t>Proovikivi Youtube’s: </a:t>
            </a:r>
            <a:r>
              <a:rPr lang="en" sz="1800" u="sng">
                <a:solidFill>
                  <a:srgbClr val="1155CC"/>
                </a:solidFill>
                <a:latin typeface="Barlow Condensed"/>
                <a:ea typeface="Barlow Condensed"/>
                <a:cs typeface="Barlow Condensed"/>
                <a:sym typeface="Barlow Condensed"/>
                <a:hlinkClick r:id="rId5">
                  <a:extLst>
                    <a:ext uri="{A12FA001-AC4F-418D-AE19-62706E023703}">
                      <ahyp:hlinkClr val="tx"/>
                    </a:ext>
                  </a:extLst>
                </a:hlinkClick>
              </a:rPr>
              <a:t>Haridus, mis toetab demokraatiat</a:t>
            </a:r>
            <a:endParaRPr sz="1800">
              <a:solidFill>
                <a:srgbClr val="262261"/>
              </a:solidFill>
              <a:latin typeface="Barlow Condensed"/>
              <a:ea typeface="Barlow Condensed"/>
              <a:cs typeface="Barlow Condensed"/>
              <a:sym typeface="Barlow Condensed"/>
            </a:endParaRPr>
          </a:p>
          <a:p>
            <a:pPr indent="0" lvl="0" marL="0" marR="365760" rtl="0" algn="just">
              <a:lnSpc>
                <a:spcPct val="150000"/>
              </a:lnSpc>
              <a:spcBef>
                <a:spcPts val="600"/>
              </a:spcBef>
              <a:spcAft>
                <a:spcPts val="0"/>
              </a:spcAft>
              <a:buClr>
                <a:schemeClr val="dk1"/>
              </a:buClr>
              <a:buSzPts val="1100"/>
              <a:buFont typeface="Arial"/>
              <a:buNone/>
            </a:pPr>
            <a:r>
              <a:rPr lang="en" sz="1800">
                <a:solidFill>
                  <a:srgbClr val="262261"/>
                </a:solidFill>
                <a:latin typeface="Barlow Condensed"/>
                <a:ea typeface="Barlow Condensed"/>
                <a:cs typeface="Barlow Condensed"/>
                <a:sym typeface="Barlow Condensed"/>
              </a:rPr>
              <a:t>Eesti Ühiskonnaõpetajate Seltsi veebilehel </a:t>
            </a:r>
            <a:r>
              <a:rPr lang="en" sz="1800" u="sng">
                <a:solidFill>
                  <a:srgbClr val="1155CC"/>
                </a:solidFill>
                <a:latin typeface="Barlow Condensed"/>
                <a:ea typeface="Barlow Condensed"/>
                <a:cs typeface="Barlow Condensed"/>
                <a:sym typeface="Barlow Condensed"/>
                <a:hlinkClick r:id="rId6">
                  <a:extLst>
                    <a:ext uri="{A12FA001-AC4F-418D-AE19-62706E023703}">
                      <ahyp:hlinkClr val="tx"/>
                    </a:ext>
                  </a:extLst>
                </a:hlinkClick>
              </a:rPr>
              <a:t>Ühiskonnaõpetajate Selts</a:t>
            </a:r>
            <a:endParaRPr sz="1800">
              <a:solidFill>
                <a:srgbClr val="262261"/>
              </a:solidFill>
              <a:latin typeface="Barlow Condensed"/>
              <a:ea typeface="Barlow Condensed"/>
              <a:cs typeface="Barlow Condensed"/>
              <a:sym typeface="Barlow Condensed"/>
            </a:endParaRPr>
          </a:p>
          <a:p>
            <a:pPr indent="0" lvl="0" marL="0" marR="365760" rtl="0" algn="just">
              <a:lnSpc>
                <a:spcPct val="150000"/>
              </a:lnSpc>
              <a:spcBef>
                <a:spcPts val="600"/>
              </a:spcBef>
              <a:spcAft>
                <a:spcPts val="0"/>
              </a:spcAft>
              <a:buClr>
                <a:schemeClr val="dk1"/>
              </a:buClr>
              <a:buSzPts val="1100"/>
              <a:buFont typeface="Arial"/>
              <a:buNone/>
            </a:pPr>
            <a:r>
              <a:rPr lang="en" sz="1800">
                <a:solidFill>
                  <a:srgbClr val="262261"/>
                </a:solidFill>
                <a:latin typeface="Barlow Condensed"/>
                <a:ea typeface="Barlow Condensed"/>
                <a:cs typeface="Barlow Condensed"/>
                <a:sym typeface="Barlow Condensed"/>
              </a:rPr>
              <a:t>Eesti Ühiskonnaõpetajate Seltsi </a:t>
            </a:r>
            <a:r>
              <a:rPr lang="en" sz="1800" u="sng">
                <a:solidFill>
                  <a:srgbClr val="1155CC"/>
                </a:solidFill>
                <a:latin typeface="Barlow Condensed"/>
                <a:ea typeface="Barlow Condensed"/>
                <a:cs typeface="Barlow Condensed"/>
                <a:sym typeface="Barlow Condensed"/>
                <a:hlinkClick r:id="rId7">
                  <a:extLst>
                    <a:ext uri="{A12FA001-AC4F-418D-AE19-62706E023703}">
                      <ahyp:hlinkClr val="tx"/>
                    </a:ext>
                  </a:extLst>
                </a:hlinkClick>
              </a:rPr>
              <a:t>f</a:t>
            </a:r>
            <a:r>
              <a:rPr lang="en" sz="1800" u="sng">
                <a:solidFill>
                  <a:srgbClr val="1155CC"/>
                </a:solidFill>
                <a:latin typeface="Barlow Condensed"/>
                <a:ea typeface="Barlow Condensed"/>
                <a:cs typeface="Barlow Condensed"/>
                <a:sym typeface="Barlow Condensed"/>
                <a:hlinkClick r:id="rId8">
                  <a:extLst>
                    <a:ext uri="{A12FA001-AC4F-418D-AE19-62706E023703}">
                      <ahyp:hlinkClr val="tx"/>
                    </a:ext>
                  </a:extLst>
                </a:hlinkClick>
              </a:rPr>
              <a:t>acebookis</a:t>
            </a:r>
            <a:endParaRPr sz="1800">
              <a:solidFill>
                <a:srgbClr val="262261"/>
              </a:solidFill>
              <a:latin typeface="Barlow Condensed Medium"/>
              <a:ea typeface="Barlow Condensed Medium"/>
              <a:cs typeface="Barlow Condensed Medium"/>
              <a:sym typeface="Barlow Condensed Medium"/>
            </a:endParaRPr>
          </a:p>
          <a:p>
            <a:pPr indent="0" lvl="0" marL="0" marR="365760" rtl="0" algn="just">
              <a:lnSpc>
                <a:spcPct val="150000"/>
              </a:lnSpc>
              <a:spcBef>
                <a:spcPts val="600"/>
              </a:spcBef>
              <a:spcAft>
                <a:spcPts val="0"/>
              </a:spcAft>
              <a:buClr>
                <a:schemeClr val="dk1"/>
              </a:buClr>
              <a:buSzPts val="1100"/>
              <a:buFont typeface="Arial"/>
              <a:buNone/>
            </a:pPr>
            <a:r>
              <a:rPr lang="en" sz="1800">
                <a:solidFill>
                  <a:srgbClr val="262261"/>
                </a:solidFill>
                <a:latin typeface="Barlow Condensed"/>
                <a:ea typeface="Barlow Condensed"/>
                <a:cs typeface="Barlow Condensed"/>
                <a:sym typeface="Barlow Condensed"/>
              </a:rPr>
              <a:t>TLÜ Ühiskonnateaduste Instituudi </a:t>
            </a:r>
            <a:r>
              <a:rPr lang="en" sz="1800" u="sng">
                <a:solidFill>
                  <a:srgbClr val="1155CC"/>
                </a:solidFill>
                <a:latin typeface="Barlow Condensed"/>
                <a:ea typeface="Barlow Condensed"/>
                <a:cs typeface="Barlow Condensed"/>
                <a:sym typeface="Barlow Condensed"/>
                <a:hlinkClick r:id="rId9">
                  <a:extLst>
                    <a:ext uri="{A12FA001-AC4F-418D-AE19-62706E023703}">
                      <ahyp:hlinkClr val="tx"/>
                    </a:ext>
                  </a:extLst>
                </a:hlinkClick>
              </a:rPr>
              <a:t>Facebookis</a:t>
            </a:r>
            <a:endParaRPr sz="1800">
              <a:solidFill>
                <a:srgbClr val="262261"/>
              </a:solidFill>
              <a:latin typeface="Barlow Condensed Medium"/>
              <a:ea typeface="Barlow Condensed Medium"/>
              <a:cs typeface="Barlow Condensed Medium"/>
              <a:sym typeface="Barlow Condensed Medium"/>
            </a:endParaRPr>
          </a:p>
          <a:p>
            <a:pPr indent="0" lvl="0" marL="0" rtl="0" algn="l">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8"/>
          <p:cNvSpPr txBox="1"/>
          <p:nvPr>
            <p:ph idx="4294967295" type="subTitle"/>
          </p:nvPr>
        </p:nvSpPr>
        <p:spPr>
          <a:xfrm>
            <a:off x="286871" y="176086"/>
            <a:ext cx="5307000" cy="4803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3000">
                <a:solidFill>
                  <a:srgbClr val="EC008B"/>
                </a:solidFill>
                <a:latin typeface="Barlow Condensed ExtraLight"/>
                <a:ea typeface="Barlow Condensed ExtraLight"/>
                <a:cs typeface="Barlow Condensed ExtraLight"/>
                <a:sym typeface="Barlow Condensed ExtraLight"/>
              </a:rPr>
              <a:t>Grupp:</a:t>
            </a:r>
            <a:endParaRPr b="0" i="0" sz="500" u="none" cap="none" strike="noStrike">
              <a:solidFill>
                <a:srgbClr val="24285D"/>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b="0" i="1" lang="en" sz="1600" u="none" cap="none" strike="noStrike">
                <a:solidFill>
                  <a:srgbClr val="24285D"/>
                </a:solidFill>
                <a:latin typeface="Barlow Condensed"/>
                <a:ea typeface="Barlow Condensed"/>
                <a:cs typeface="Barlow Condensed"/>
                <a:sym typeface="Barlow Condensed"/>
              </a:rPr>
              <a:t>Karoliine Zarina, politoloogia</a:t>
            </a:r>
            <a:endParaRPr b="0" i="1" sz="16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1" lang="en" sz="1600" u="none" cap="none" strike="noStrike">
                <a:solidFill>
                  <a:srgbClr val="24285D"/>
                </a:solidFill>
                <a:latin typeface="Barlow Condensed"/>
                <a:ea typeface="Barlow Condensed"/>
                <a:cs typeface="Barlow Condensed"/>
                <a:sym typeface="Barlow Condensed"/>
              </a:rPr>
              <a:t>Svetlana Ambre, politoloogia</a:t>
            </a:r>
            <a:endParaRPr b="0" i="1" sz="16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1" lang="en" sz="1600" u="none" cap="none" strike="noStrike">
                <a:solidFill>
                  <a:srgbClr val="24285D"/>
                </a:solidFill>
                <a:latin typeface="Barlow Condensed"/>
                <a:ea typeface="Barlow Condensed"/>
                <a:cs typeface="Barlow Condensed"/>
                <a:sym typeface="Barlow Condensed"/>
              </a:rPr>
              <a:t>Gertrud Haavistu, eripedagoogika</a:t>
            </a:r>
            <a:endParaRPr b="0" i="1" sz="16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1" lang="en" sz="1600" u="none" cap="none" strike="noStrike">
                <a:solidFill>
                  <a:srgbClr val="24285D"/>
                </a:solidFill>
                <a:latin typeface="Barlow Condensed"/>
                <a:ea typeface="Barlow Condensed"/>
                <a:cs typeface="Barlow Condensed"/>
                <a:sym typeface="Barlow Condensed"/>
              </a:rPr>
              <a:t>Aleks Martin Rebane, õigusteadus</a:t>
            </a:r>
            <a:endParaRPr b="0" i="1" sz="16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1" lang="en" sz="1600" u="none" cap="none" strike="noStrike">
                <a:solidFill>
                  <a:srgbClr val="24285D"/>
                </a:solidFill>
                <a:latin typeface="Barlow Condensed"/>
                <a:ea typeface="Barlow Condensed"/>
                <a:cs typeface="Barlow Condensed"/>
                <a:sym typeface="Barlow Condensed"/>
              </a:rPr>
              <a:t>Kertu Vuks, linnakorraldus</a:t>
            </a:r>
            <a:endParaRPr b="0" i="1" sz="16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1" lang="en" sz="1600" u="none" cap="none" strike="noStrike">
                <a:solidFill>
                  <a:srgbClr val="24285D"/>
                </a:solidFill>
                <a:latin typeface="Barlow Condensed"/>
                <a:ea typeface="Barlow Condensed"/>
                <a:cs typeface="Barlow Condensed"/>
                <a:sym typeface="Barlow Condensed"/>
              </a:rPr>
              <a:t>Hille Tressum-Gramond, politoloogia</a:t>
            </a:r>
            <a:endParaRPr/>
          </a:p>
          <a:p>
            <a:pPr indent="0" lvl="0" marL="0" marR="0" rtl="0" algn="l">
              <a:lnSpc>
                <a:spcPct val="120000"/>
              </a:lnSpc>
              <a:spcBef>
                <a:spcPts val="1000"/>
              </a:spcBef>
              <a:spcAft>
                <a:spcPts val="0"/>
              </a:spcAft>
              <a:buClr>
                <a:srgbClr val="9B002B"/>
              </a:buClr>
              <a:buSzPts val="2000"/>
              <a:buFont typeface="Merriweather Sans"/>
              <a:buNone/>
            </a:pPr>
            <a:r>
              <a:rPr b="0" i="1" lang="en" sz="1600" u="none" cap="none" strike="noStrike">
                <a:solidFill>
                  <a:srgbClr val="24285D"/>
                </a:solidFill>
                <a:latin typeface="Barlow Condensed"/>
                <a:ea typeface="Barlow Condensed"/>
                <a:cs typeface="Barlow Condensed"/>
                <a:sym typeface="Barlow Condensed"/>
              </a:rPr>
              <a:t>Inga Jaanimets, haldus- ja ärikorraldus</a:t>
            </a:r>
            <a:endParaRPr/>
          </a:p>
          <a:p>
            <a:pPr indent="0" lvl="0" marL="0" marR="0" rtl="0" algn="l">
              <a:lnSpc>
                <a:spcPct val="120000"/>
              </a:lnSpc>
              <a:spcBef>
                <a:spcPts val="1000"/>
              </a:spcBef>
              <a:spcAft>
                <a:spcPts val="0"/>
              </a:spcAft>
              <a:buClr>
                <a:srgbClr val="9B002B"/>
              </a:buClr>
              <a:buSzPts val="2000"/>
              <a:buFont typeface="Merriweather Sans"/>
              <a:buNone/>
            </a:pPr>
            <a:r>
              <a:rPr b="0" i="1" lang="en" sz="1600" u="none" cap="none" strike="noStrike">
                <a:solidFill>
                  <a:srgbClr val="24285D"/>
                </a:solidFill>
                <a:latin typeface="Barlow Condensed"/>
                <a:ea typeface="Barlow Condensed"/>
                <a:cs typeface="Barlow Condensed"/>
                <a:sym typeface="Barlow Condensed"/>
              </a:rPr>
              <a:t>Kai Puhasmets, hariduse juhtimine</a:t>
            </a:r>
            <a:endParaRPr b="0" i="1" sz="1600" u="none" cap="none" strike="noStrike">
              <a:solidFill>
                <a:srgbClr val="24285D"/>
              </a:solidFill>
              <a:latin typeface="Barlow Condensed"/>
              <a:ea typeface="Barlow Condensed"/>
              <a:cs typeface="Barlow Condensed"/>
              <a:sym typeface="Barlow Condensed"/>
            </a:endParaRPr>
          </a:p>
          <a:p>
            <a:pPr indent="0" lvl="0" marL="0" rtl="0" algn="l">
              <a:lnSpc>
                <a:spcPct val="100000"/>
              </a:lnSpc>
              <a:spcBef>
                <a:spcPts val="0"/>
              </a:spcBef>
              <a:spcAft>
                <a:spcPts val="0"/>
              </a:spcAft>
              <a:buClr>
                <a:srgbClr val="EC008B"/>
              </a:buClr>
              <a:buSzPts val="4000"/>
              <a:buFont typeface="Barlow Condensed ExtraLight"/>
              <a:buNone/>
            </a:pPr>
            <a:r>
              <a:rPr i="1" lang="en" sz="3000">
                <a:solidFill>
                  <a:srgbClr val="EC008B"/>
                </a:solidFill>
                <a:latin typeface="Barlow Condensed ExtraLight"/>
                <a:ea typeface="Barlow Condensed ExtraLight"/>
                <a:cs typeface="Barlow Condensed ExtraLight"/>
                <a:sym typeface="Barlow Condensed ExtraLight"/>
              </a:rPr>
              <a:t>Juhendajad:</a:t>
            </a:r>
            <a:endParaRPr b="0" i="0" sz="500" u="none" cap="none" strike="noStrike">
              <a:solidFill>
                <a:srgbClr val="24285D"/>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b="0" i="1" lang="en" sz="1600" u="none" cap="none" strike="noStrike">
                <a:solidFill>
                  <a:srgbClr val="262261"/>
                </a:solidFill>
                <a:latin typeface="Barlow Condensed"/>
                <a:ea typeface="Barlow Condensed"/>
                <a:cs typeface="Barlow Condensed"/>
                <a:sym typeface="Barlow Condensed"/>
              </a:rPr>
              <a:t>Maarja Hallik, Leif Kalev, Herkko Sõber</a:t>
            </a:r>
            <a:r>
              <a:rPr b="0" i="0" lang="en" sz="1800" u="none" cap="none" strike="noStrike">
                <a:solidFill>
                  <a:srgbClr val="262261"/>
                </a:solidFill>
                <a:latin typeface="Barlow Condensed"/>
                <a:ea typeface="Barlow Condensed"/>
                <a:cs typeface="Barlow Condensed"/>
                <a:sym typeface="Barlow Condensed"/>
              </a:rPr>
              <a:t> </a:t>
            </a:r>
            <a:endParaRPr b="0" i="0" sz="1800" u="none" cap="none" strike="noStrike">
              <a:solidFill>
                <a:srgbClr val="24285D"/>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6"/>
          <p:cNvSpPr/>
          <p:nvPr/>
        </p:nvSpPr>
        <p:spPr>
          <a:xfrm>
            <a:off x="608451" y="1341475"/>
            <a:ext cx="4461600" cy="3181200"/>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Clr>
                <a:srgbClr val="000000"/>
              </a:buClr>
              <a:buSzPts val="5000"/>
              <a:buFont typeface="Arial"/>
              <a:buNone/>
            </a:pPr>
            <a:r>
              <a:rPr b="0" i="1" lang="en" sz="5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 sz="8000" u="none" cap="none" strike="noStrike">
                <a:solidFill>
                  <a:srgbClr val="EC008B"/>
                </a:solidFill>
                <a:latin typeface="Barlow Condensed Medium"/>
                <a:ea typeface="Barlow Condensed Medium"/>
                <a:cs typeface="Barlow Condensed Medium"/>
                <a:sym typeface="Barlow Condensed Medium"/>
              </a:rPr>
              <a:t>      </a:t>
            </a:r>
            <a:r>
              <a:rPr b="0" i="1" lang="en" sz="8000" u="none" cap="none" strike="noStrike">
                <a:solidFill>
                  <a:srgbClr val="EC008B"/>
                </a:solidFill>
                <a:latin typeface="Barlow Condensed ExtraLight"/>
                <a:ea typeface="Barlow Condensed ExtraLight"/>
                <a:cs typeface="Barlow Condensed ExtraLight"/>
                <a:sym typeface="Barlow Condensed ExtraLight"/>
              </a:rPr>
              <a:t>TÄNAME KUULAMAST</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 sz="8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9"/>
          <p:cNvSpPr txBox="1"/>
          <p:nvPr>
            <p:ph type="title"/>
          </p:nvPr>
        </p:nvSpPr>
        <p:spPr>
          <a:xfrm>
            <a:off x="2105078" y="1794510"/>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 sz="6000">
                <a:solidFill>
                  <a:srgbClr val="EC008B"/>
                </a:solidFill>
                <a:latin typeface="Barlow Condensed ExtraLight"/>
                <a:ea typeface="Barlow Condensed ExtraLight"/>
                <a:cs typeface="Barlow Condensed ExtraLight"/>
                <a:sym typeface="Barlow Condensed ExtraLight"/>
              </a:rPr>
              <a:t>ROLLIJAOTUS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0"/>
          <p:cNvSpPr txBox="1"/>
          <p:nvPr>
            <p:ph idx="1" type="body"/>
          </p:nvPr>
        </p:nvSpPr>
        <p:spPr>
          <a:xfrm>
            <a:off x="415900" y="1003525"/>
            <a:ext cx="6507600" cy="4851600"/>
          </a:xfrm>
          <a:prstGeom prst="rect">
            <a:avLst/>
          </a:prstGeom>
          <a:noFill/>
          <a:ln>
            <a:noFill/>
          </a:ln>
        </p:spPr>
        <p:txBody>
          <a:bodyPr anchorCtr="0" anchor="t" bIns="45700" lIns="91425" spcFirstLastPara="1" rIns="91425" wrap="square" tIns="45700">
            <a:noAutofit/>
          </a:bodyPr>
          <a:lstStyle/>
          <a:p>
            <a:pPr indent="-342900" lvl="0" marL="342900" rtl="0" algn="just">
              <a:lnSpc>
                <a:spcPct val="120000"/>
              </a:lnSpc>
              <a:spcBef>
                <a:spcPts val="1200"/>
              </a:spcBef>
              <a:spcAft>
                <a:spcPts val="0"/>
              </a:spcAft>
              <a:buClr>
                <a:srgbClr val="BE1E2D"/>
              </a:buClr>
              <a:buSzPts val="2400"/>
              <a:buChar char="-"/>
            </a:pPr>
            <a:r>
              <a:rPr lang="en" sz="1800">
                <a:solidFill>
                  <a:srgbClr val="262261"/>
                </a:solidFill>
                <a:latin typeface="Barlow Condensed"/>
                <a:ea typeface="Barlow Condensed"/>
                <a:cs typeface="Barlow Condensed"/>
                <a:sym typeface="Barlow Condensed"/>
              </a:rPr>
              <a:t>Hille intervjueeris kaheksandikke ning oli rühmajuht</a:t>
            </a:r>
            <a:endParaRPr sz="1800">
              <a:solidFill>
                <a:srgbClr val="262261"/>
              </a:solidFill>
              <a:latin typeface="Barlow Condensed"/>
              <a:ea typeface="Barlow Condensed"/>
              <a:cs typeface="Barlow Condensed"/>
              <a:sym typeface="Barlow Condensed"/>
            </a:endParaRPr>
          </a:p>
          <a:p>
            <a:pPr indent="-342900" lvl="0" marL="342900" rtl="0" algn="just">
              <a:lnSpc>
                <a:spcPct val="120000"/>
              </a:lnSpc>
              <a:spcBef>
                <a:spcPts val="1200"/>
              </a:spcBef>
              <a:spcAft>
                <a:spcPts val="0"/>
              </a:spcAft>
              <a:buClr>
                <a:srgbClr val="BE1E2D"/>
              </a:buClr>
              <a:buSzPts val="2400"/>
              <a:buChar char="-"/>
            </a:pPr>
            <a:r>
              <a:rPr lang="en" sz="1800">
                <a:solidFill>
                  <a:srgbClr val="262261"/>
                </a:solidFill>
                <a:latin typeface="Barlow Condensed"/>
                <a:ea typeface="Barlow Condensed"/>
                <a:cs typeface="Barlow Condensed"/>
                <a:sym typeface="Barlow Condensed"/>
              </a:rPr>
              <a:t>Kertu intervjueeris tegevpoliitikut</a:t>
            </a:r>
            <a:endParaRPr sz="1800">
              <a:solidFill>
                <a:srgbClr val="262261"/>
              </a:solidFill>
              <a:latin typeface="Barlow Condensed"/>
              <a:ea typeface="Barlow Condensed"/>
              <a:cs typeface="Barlow Condensed"/>
              <a:sym typeface="Barlow Condensed"/>
            </a:endParaRPr>
          </a:p>
          <a:p>
            <a:pPr indent="-342900" lvl="0" marL="342900" rtl="0" algn="just">
              <a:lnSpc>
                <a:spcPct val="120000"/>
              </a:lnSpc>
              <a:spcBef>
                <a:spcPts val="1200"/>
              </a:spcBef>
              <a:spcAft>
                <a:spcPts val="0"/>
              </a:spcAft>
              <a:buClr>
                <a:srgbClr val="BE1E2D"/>
              </a:buClr>
              <a:buSzPts val="2400"/>
              <a:buChar char="-"/>
            </a:pPr>
            <a:r>
              <a:rPr lang="en" sz="1800">
                <a:solidFill>
                  <a:srgbClr val="262261"/>
                </a:solidFill>
                <a:latin typeface="Barlow Condensed"/>
                <a:ea typeface="Barlow Condensed"/>
                <a:cs typeface="Barlow Condensed"/>
                <a:sym typeface="Barlow Condensed"/>
              </a:rPr>
              <a:t>Gertrud intervjueeris bakalaureuse esimese aasta tudengeid</a:t>
            </a:r>
            <a:endParaRPr sz="1800">
              <a:solidFill>
                <a:srgbClr val="262261"/>
              </a:solidFill>
              <a:latin typeface="Barlow Condensed"/>
              <a:ea typeface="Barlow Condensed"/>
              <a:cs typeface="Barlow Condensed"/>
              <a:sym typeface="Barlow Condensed"/>
            </a:endParaRPr>
          </a:p>
          <a:p>
            <a:pPr indent="-342900" lvl="0" marL="342900" rtl="0" algn="just">
              <a:lnSpc>
                <a:spcPct val="120000"/>
              </a:lnSpc>
              <a:spcBef>
                <a:spcPts val="1200"/>
              </a:spcBef>
              <a:spcAft>
                <a:spcPts val="0"/>
              </a:spcAft>
              <a:buClr>
                <a:srgbClr val="BE1E2D"/>
              </a:buClr>
              <a:buSzPts val="2400"/>
              <a:buChar char="-"/>
            </a:pPr>
            <a:r>
              <a:rPr lang="en" sz="1800">
                <a:solidFill>
                  <a:srgbClr val="262261"/>
                </a:solidFill>
                <a:latin typeface="Barlow Condensed"/>
                <a:ea typeface="Barlow Condensed"/>
                <a:cs typeface="Barlow Condensed"/>
                <a:sym typeface="Barlow Condensed"/>
              </a:rPr>
              <a:t>Stella intervjueeris eesti kui vene keelt kõnelevaid gümnasiste</a:t>
            </a:r>
            <a:endParaRPr sz="1800">
              <a:solidFill>
                <a:srgbClr val="262261"/>
              </a:solidFill>
              <a:latin typeface="Barlow Condensed"/>
              <a:ea typeface="Barlow Condensed"/>
              <a:cs typeface="Barlow Condensed"/>
              <a:sym typeface="Barlow Condensed"/>
            </a:endParaRPr>
          </a:p>
          <a:p>
            <a:pPr indent="-342900" lvl="0" marL="342900" rtl="0" algn="just">
              <a:lnSpc>
                <a:spcPct val="120000"/>
              </a:lnSpc>
              <a:spcBef>
                <a:spcPts val="1200"/>
              </a:spcBef>
              <a:spcAft>
                <a:spcPts val="0"/>
              </a:spcAft>
              <a:buClr>
                <a:srgbClr val="BE1E2D"/>
              </a:buClr>
              <a:buSzPts val="2400"/>
              <a:buChar char="-"/>
            </a:pPr>
            <a:r>
              <a:rPr lang="en" sz="1800">
                <a:solidFill>
                  <a:srgbClr val="262261"/>
                </a:solidFill>
                <a:latin typeface="Barlow Condensed"/>
                <a:ea typeface="Barlow Condensed"/>
                <a:cs typeface="Barlow Condensed"/>
                <a:sym typeface="Barlow Condensed"/>
              </a:rPr>
              <a:t>Aleks intervjueeris noorpoliitikut</a:t>
            </a:r>
            <a:endParaRPr sz="1800">
              <a:solidFill>
                <a:srgbClr val="262261"/>
              </a:solidFill>
              <a:latin typeface="Barlow Condensed"/>
              <a:ea typeface="Barlow Condensed"/>
              <a:cs typeface="Barlow Condensed"/>
              <a:sym typeface="Barlow Condensed"/>
            </a:endParaRPr>
          </a:p>
          <a:p>
            <a:pPr indent="-342900" lvl="0" marL="342900" rtl="0" algn="just">
              <a:lnSpc>
                <a:spcPct val="120000"/>
              </a:lnSpc>
              <a:spcBef>
                <a:spcPts val="1200"/>
              </a:spcBef>
              <a:spcAft>
                <a:spcPts val="0"/>
              </a:spcAft>
              <a:buClr>
                <a:srgbClr val="BE1E2D"/>
              </a:buClr>
              <a:buSzPts val="2400"/>
              <a:buChar char="-"/>
            </a:pPr>
            <a:r>
              <a:rPr lang="en" sz="1800">
                <a:solidFill>
                  <a:srgbClr val="262261"/>
                </a:solidFill>
                <a:latin typeface="Barlow Condensed"/>
                <a:ea typeface="Barlow Condensed"/>
                <a:cs typeface="Barlow Condensed"/>
                <a:sym typeface="Barlow Condensed"/>
              </a:rPr>
              <a:t>Kai  intervjueeris õpetajaid</a:t>
            </a:r>
            <a:endParaRPr sz="1800">
              <a:solidFill>
                <a:srgbClr val="262261"/>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36" name="Google Shape;136;p30"/>
          <p:cNvSpPr txBox="1"/>
          <p:nvPr>
            <p:ph type="title"/>
          </p:nvPr>
        </p:nvSpPr>
        <p:spPr>
          <a:xfrm>
            <a:off x="415892" y="49519"/>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Intervjueerijad</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1"/>
          <p:cNvSpPr txBox="1"/>
          <p:nvPr>
            <p:ph idx="1" type="body"/>
          </p:nvPr>
        </p:nvSpPr>
        <p:spPr>
          <a:xfrm>
            <a:off x="420475" y="1048375"/>
            <a:ext cx="7889700" cy="3381900"/>
          </a:xfrm>
          <a:prstGeom prst="rect">
            <a:avLst/>
          </a:prstGeom>
          <a:noFill/>
          <a:ln>
            <a:noFill/>
          </a:ln>
        </p:spPr>
        <p:txBody>
          <a:bodyPr anchorCtr="0" anchor="t" bIns="45700" lIns="91425" spcFirstLastPara="1" rIns="91425" wrap="square" tIns="45700">
            <a:noAutofit/>
          </a:bodyPr>
          <a:lstStyle/>
          <a:p>
            <a:pPr indent="-355600" lvl="0" marL="342900" rtl="0" algn="just">
              <a:lnSpc>
                <a:spcPct val="120000"/>
              </a:lnSpc>
              <a:spcBef>
                <a:spcPts val="1200"/>
              </a:spcBef>
              <a:spcAft>
                <a:spcPts val="0"/>
              </a:spcAft>
              <a:buClr>
                <a:srgbClr val="BE1E2D"/>
              </a:buClr>
              <a:buSzPts val="2400"/>
              <a:buChar char="-"/>
            </a:pPr>
            <a:r>
              <a:rPr lang="en" sz="2200">
                <a:solidFill>
                  <a:srgbClr val="24285D"/>
                </a:solidFill>
                <a:latin typeface="Barlow Condensed"/>
                <a:ea typeface="Barlow Condensed"/>
                <a:cs typeface="Barlow Condensed"/>
                <a:sym typeface="Barlow Condensed"/>
              </a:rPr>
              <a:t>Karoliine lõi kaasahaaravat visuaalset sisu</a:t>
            </a:r>
            <a:endParaRPr sz="2200">
              <a:solidFill>
                <a:srgbClr val="24285D"/>
              </a:solidFill>
              <a:latin typeface="Barlow Condensed"/>
              <a:ea typeface="Barlow Condensed"/>
              <a:cs typeface="Barlow Condensed"/>
              <a:sym typeface="Barlow Condensed"/>
            </a:endParaRPr>
          </a:p>
          <a:p>
            <a:pPr indent="0" lvl="0" marL="457200" rtl="0" algn="just">
              <a:lnSpc>
                <a:spcPct val="120000"/>
              </a:lnSpc>
              <a:spcBef>
                <a:spcPts val="1200"/>
              </a:spcBef>
              <a:spcAft>
                <a:spcPts val="0"/>
              </a:spcAft>
              <a:buNone/>
            </a:pPr>
            <a:r>
              <a:t/>
            </a:r>
            <a:endParaRPr sz="2200">
              <a:solidFill>
                <a:srgbClr val="24285D"/>
              </a:solidFill>
              <a:latin typeface="Barlow Condensed"/>
              <a:ea typeface="Barlow Condensed"/>
              <a:cs typeface="Barlow Condensed"/>
              <a:sym typeface="Barlow Condensed"/>
            </a:endParaRPr>
          </a:p>
          <a:p>
            <a:pPr indent="0" lvl="0" marL="0" rtl="0" algn="l">
              <a:lnSpc>
                <a:spcPct val="100000"/>
              </a:lnSpc>
              <a:spcBef>
                <a:spcPts val="0"/>
              </a:spcBef>
              <a:spcAft>
                <a:spcPts val="0"/>
              </a:spcAft>
              <a:buNone/>
            </a:pPr>
            <a:r>
              <a:rPr i="1" lang="en" sz="4500">
                <a:solidFill>
                  <a:srgbClr val="EC008B"/>
                </a:solidFill>
                <a:latin typeface="Barlow Condensed ExtraLight"/>
                <a:ea typeface="Barlow Condensed ExtraLight"/>
                <a:cs typeface="Barlow Condensed ExtraLight"/>
                <a:sym typeface="Barlow Condensed ExtraLight"/>
              </a:rPr>
              <a:t>Sisulooja</a:t>
            </a:r>
            <a:endParaRPr i="1" sz="4500">
              <a:solidFill>
                <a:srgbClr val="EC008B"/>
              </a:solidFill>
              <a:latin typeface="Barlow Condensed ExtraLight"/>
              <a:ea typeface="Barlow Condensed ExtraLight"/>
              <a:cs typeface="Barlow Condensed ExtraLight"/>
              <a:sym typeface="Barlow Condensed ExtraLight"/>
            </a:endParaRPr>
          </a:p>
          <a:p>
            <a:pPr indent="-355600" lvl="0" marL="342900" rtl="0" algn="just">
              <a:spcBef>
                <a:spcPts val="1200"/>
              </a:spcBef>
              <a:spcAft>
                <a:spcPts val="0"/>
              </a:spcAft>
              <a:buClr>
                <a:srgbClr val="BE1E2D"/>
              </a:buClr>
              <a:buSzPts val="2400"/>
              <a:buChar char="-"/>
            </a:pPr>
            <a:r>
              <a:rPr lang="en" sz="2200">
                <a:solidFill>
                  <a:srgbClr val="24285D"/>
                </a:solidFill>
                <a:latin typeface="Barlow Condensed"/>
                <a:ea typeface="Barlow Condensed"/>
                <a:cs typeface="Barlow Condensed"/>
                <a:sym typeface="Barlow Condensed"/>
              </a:rPr>
              <a:t>Inga panustas sisumeedia loomisesse ja video levitamisse ning tegi tõlketööd</a:t>
            </a:r>
            <a:endParaRPr sz="2200">
              <a:latin typeface="Barlow Condensed ExtraLight"/>
              <a:ea typeface="Barlow Condensed ExtraLight"/>
              <a:cs typeface="Barlow Condensed ExtraLight"/>
              <a:sym typeface="Barlow Condensed ExtraLight"/>
            </a:endParaRPr>
          </a:p>
          <a:p>
            <a:pPr indent="0" lvl="0" marL="0" rtl="0" algn="l">
              <a:lnSpc>
                <a:spcPct val="100000"/>
              </a:lnSpc>
              <a:spcBef>
                <a:spcPts val="0"/>
              </a:spcBef>
              <a:spcAft>
                <a:spcPts val="0"/>
              </a:spcAft>
              <a:buClr>
                <a:srgbClr val="EC008B"/>
              </a:buClr>
              <a:buSzPts val="4000"/>
              <a:buFont typeface="Barlow Condensed ExtraLight"/>
              <a:buNone/>
            </a:pPr>
            <a:r>
              <a:t/>
            </a:r>
            <a:endParaRPr i="1" sz="4500">
              <a:solidFill>
                <a:srgbClr val="EC008B"/>
              </a:solidFill>
              <a:latin typeface="Barlow Condensed ExtraLight"/>
              <a:ea typeface="Barlow Condensed ExtraLight"/>
              <a:cs typeface="Barlow Condensed ExtraLight"/>
              <a:sym typeface="Barlow Condensed ExtraLight"/>
            </a:endParaRPr>
          </a:p>
          <a:p>
            <a:pPr indent="0" lvl="0" marL="0" rtl="0" algn="just">
              <a:lnSpc>
                <a:spcPct val="120000"/>
              </a:lnSpc>
              <a:spcBef>
                <a:spcPts val="1200"/>
              </a:spcBef>
              <a:spcAft>
                <a:spcPts val="0"/>
              </a:spcAft>
              <a:buNone/>
            </a:pPr>
            <a:r>
              <a:t/>
            </a:r>
            <a:endParaRPr sz="2200">
              <a:solidFill>
                <a:srgbClr val="24285D"/>
              </a:solidFill>
              <a:latin typeface="Barlow Condensed"/>
              <a:ea typeface="Barlow Condensed"/>
              <a:cs typeface="Barlow Condensed"/>
              <a:sym typeface="Barlow Condensed"/>
            </a:endParaRPr>
          </a:p>
          <a:p>
            <a:pPr indent="0" lvl="0" marL="0" rtl="0" algn="just">
              <a:lnSpc>
                <a:spcPct val="120000"/>
              </a:lnSpc>
              <a:spcBef>
                <a:spcPts val="1200"/>
              </a:spcBef>
              <a:spcAft>
                <a:spcPts val="0"/>
              </a:spcAft>
              <a:buClr>
                <a:srgbClr val="9B002B"/>
              </a:buClr>
              <a:buSzPts val="2200"/>
              <a:buNone/>
            </a:pPr>
            <a:r>
              <a:t/>
            </a:r>
            <a:endParaRPr sz="2200">
              <a:solidFill>
                <a:srgbClr val="24285D"/>
              </a:solidFill>
              <a:latin typeface="Barlow Condensed"/>
              <a:ea typeface="Barlow Condensed"/>
              <a:cs typeface="Barlow Condensed"/>
              <a:sym typeface="Barlow Condensed"/>
            </a:endParaRPr>
          </a:p>
          <a:p>
            <a:pPr indent="0" lvl="0" marL="0" rtl="0" algn="just">
              <a:lnSpc>
                <a:spcPct val="120000"/>
              </a:lnSpc>
              <a:spcBef>
                <a:spcPts val="1200"/>
              </a:spcBef>
              <a:spcAft>
                <a:spcPts val="0"/>
              </a:spcAft>
              <a:buSzPts val="24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43" name="Google Shape;143;p31"/>
          <p:cNvSpPr txBox="1"/>
          <p:nvPr>
            <p:ph type="title"/>
          </p:nvPr>
        </p:nvSpPr>
        <p:spPr>
          <a:xfrm>
            <a:off x="420467" y="-6"/>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ExtraLight"/>
                <a:ea typeface="Barlow Condensed ExtraLight"/>
                <a:cs typeface="Barlow Condensed ExtraLight"/>
                <a:sym typeface="Barlow Condensed ExtraLight"/>
              </a:rPr>
              <a:t>Video monteerija</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2"/>
          <p:cNvSpPr txBox="1"/>
          <p:nvPr>
            <p:ph type="title"/>
          </p:nvPr>
        </p:nvSpPr>
        <p:spPr>
          <a:xfrm>
            <a:off x="2472940" y="1421060"/>
            <a:ext cx="5928600" cy="2110500"/>
          </a:xfrm>
          <a:prstGeom prst="rect">
            <a:avLst/>
          </a:prstGeom>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n" sz="6000">
                <a:solidFill>
                  <a:srgbClr val="EC008B"/>
                </a:solidFill>
                <a:latin typeface="Barlow Condensed ExtraLight"/>
                <a:ea typeface="Barlow Condensed ExtraLight"/>
                <a:cs typeface="Barlow Condensed ExtraLight"/>
                <a:sym typeface="Barlow Condensed ExtraLight"/>
              </a:rPr>
              <a:t>TEADUSPÕHISUS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3"/>
          <p:cNvSpPr txBox="1"/>
          <p:nvPr>
            <p:ph idx="1" type="body"/>
          </p:nvPr>
        </p:nvSpPr>
        <p:spPr>
          <a:xfrm>
            <a:off x="443250" y="497250"/>
            <a:ext cx="8282100" cy="3799800"/>
          </a:xfrm>
          <a:prstGeom prst="rect">
            <a:avLst/>
          </a:prstGeom>
        </p:spPr>
        <p:txBody>
          <a:bodyPr anchorCtr="0" anchor="t" bIns="45700" lIns="91425" spcFirstLastPara="1" rIns="91425" wrap="square" tIns="45700">
            <a:noAutofit/>
          </a:bodyPr>
          <a:lstStyle/>
          <a:p>
            <a:pPr indent="0" lvl="0" marL="0" rtl="0" algn="just">
              <a:spcBef>
                <a:spcPts val="1200"/>
              </a:spcBef>
              <a:spcAft>
                <a:spcPts val="0"/>
              </a:spcAft>
              <a:buClr>
                <a:schemeClr val="dk1"/>
              </a:buClr>
              <a:buSzPts val="1100"/>
              <a:buFont typeface="Arial"/>
              <a:buNone/>
            </a:pPr>
            <a:r>
              <a:rPr i="1" lang="en" sz="4100">
                <a:solidFill>
                  <a:srgbClr val="EC008B"/>
                </a:solidFill>
                <a:latin typeface="Barlow Condensed ExtraLight"/>
                <a:ea typeface="Barlow Condensed ExtraLight"/>
                <a:cs typeface="Barlow Condensed ExtraLight"/>
                <a:sym typeface="Barlow Condensed ExtraLight"/>
              </a:rPr>
              <a:t>Varasemad uuringud, millele tuginesime:</a:t>
            </a:r>
            <a:r>
              <a:rPr lang="en" sz="2200">
                <a:solidFill>
                  <a:srgbClr val="24285D"/>
                </a:solidFill>
                <a:latin typeface="Barlow Condensed"/>
                <a:ea typeface="Barlow Condensed"/>
                <a:cs typeface="Barlow Condensed"/>
                <a:sym typeface="Barlow Condensed"/>
              </a:rPr>
              <a:t> </a:t>
            </a:r>
            <a:endParaRPr sz="2400"/>
          </a:p>
          <a:p>
            <a:pPr indent="-381000" lvl="0" marL="457200" rtl="0" algn="just">
              <a:spcBef>
                <a:spcPts val="1200"/>
              </a:spcBef>
              <a:spcAft>
                <a:spcPts val="0"/>
              </a:spcAft>
              <a:buClr>
                <a:srgbClr val="BE1E2D"/>
              </a:buClr>
              <a:buSzPts val="2400"/>
              <a:buChar char="-"/>
            </a:pPr>
            <a:r>
              <a:rPr lang="en" sz="2200">
                <a:solidFill>
                  <a:srgbClr val="262261"/>
                </a:solidFill>
                <a:latin typeface="Barlow Condensed"/>
                <a:ea typeface="Barlow Condensed"/>
                <a:cs typeface="Barlow Condensed"/>
                <a:sym typeface="Barlow Condensed"/>
              </a:rPr>
              <a:t>Tallinna Ülikooli poolt läbi viidud IEA 2022. aasta rahvusvaheline kodanikuhariduse uuring (ICCS 2022)</a:t>
            </a:r>
            <a:endParaRPr sz="2200">
              <a:latin typeface="Barlow Condensed"/>
              <a:ea typeface="Barlow Condensed"/>
              <a:cs typeface="Barlow Condensed"/>
              <a:sym typeface="Barlow Condensed"/>
            </a:endParaRPr>
          </a:p>
          <a:p>
            <a:pPr indent="-381000" lvl="0" marL="457200" rtl="0" algn="just">
              <a:spcBef>
                <a:spcPts val="0"/>
              </a:spcBef>
              <a:spcAft>
                <a:spcPts val="0"/>
              </a:spcAft>
              <a:buClr>
                <a:srgbClr val="BE1E2D"/>
              </a:buClr>
              <a:buSzPts val="2400"/>
              <a:buChar char="-"/>
            </a:pPr>
            <a:r>
              <a:rPr lang="en" sz="2200">
                <a:solidFill>
                  <a:srgbClr val="262261"/>
                </a:solidFill>
                <a:latin typeface="Barlow Condensed"/>
                <a:ea typeface="Barlow Condensed"/>
                <a:cs typeface="Barlow Condensed"/>
                <a:sym typeface="Barlow Condensed"/>
              </a:rPr>
              <a:t>Euroopa Liidu Komisjoni 2020. aastal läbi viidud uuring </a:t>
            </a:r>
            <a:r>
              <a:rPr i="1" lang="en" sz="2200">
                <a:solidFill>
                  <a:srgbClr val="262261"/>
                </a:solidFill>
                <a:latin typeface="Barlow Condensed"/>
                <a:ea typeface="Barlow Condensed"/>
                <a:cs typeface="Barlow Condensed"/>
                <a:sym typeface="Barlow Condensed"/>
              </a:rPr>
              <a:t>“Constructing AcTive CitizensHip with European Youth: Policies, Practices, Challenges and Solutions” </a:t>
            </a:r>
            <a:r>
              <a:rPr lang="en" sz="2200">
                <a:solidFill>
                  <a:srgbClr val="262261"/>
                </a:solidFill>
                <a:latin typeface="Barlow Condensed"/>
                <a:ea typeface="Barlow Condensed"/>
                <a:cs typeface="Barlow Condensed"/>
                <a:sym typeface="Barlow Condensed"/>
              </a:rPr>
              <a:t>(CATCH-EyoU)</a:t>
            </a:r>
            <a:endParaRPr sz="2200">
              <a:latin typeface="Barlow Condensed"/>
              <a:ea typeface="Barlow Condensed"/>
              <a:cs typeface="Barlow Condensed"/>
              <a:sym typeface="Barlow Condensed"/>
            </a:endParaRPr>
          </a:p>
          <a:p>
            <a:pPr indent="-381000" lvl="0" marL="457200" rtl="0" algn="just">
              <a:spcBef>
                <a:spcPts val="0"/>
              </a:spcBef>
              <a:spcAft>
                <a:spcPts val="0"/>
              </a:spcAft>
              <a:buClr>
                <a:srgbClr val="BE1E2D"/>
              </a:buClr>
              <a:buSzPts val="2400"/>
              <a:buChar char="-"/>
            </a:pPr>
            <a:r>
              <a:rPr lang="en" sz="2200">
                <a:solidFill>
                  <a:srgbClr val="262261"/>
                </a:solidFill>
                <a:latin typeface="Barlow Condensed"/>
                <a:ea typeface="Barlow Condensed"/>
                <a:cs typeface="Barlow Condensed"/>
                <a:sym typeface="Barlow Condensed"/>
              </a:rPr>
              <a:t>Teadusartiklid, näiteks: E. Geboers, F. Geijsel, W. Admiraal, G. Dam (2013) “Review of the effects of citizenship education” Educational Research Review lk 158–173</a:t>
            </a:r>
            <a:endParaRPr sz="2200">
              <a:latin typeface="Barlow Condensed"/>
              <a:ea typeface="Barlow Condensed"/>
              <a:cs typeface="Barlow Condensed"/>
              <a:sym typeface="Barlow Condensed"/>
            </a:endParaRPr>
          </a:p>
          <a:p>
            <a:pPr indent="0" lvl="0" marL="0" rtl="0" algn="l">
              <a:spcBef>
                <a:spcPts val="1000"/>
              </a:spcBef>
              <a:spcAft>
                <a:spcPts val="0"/>
              </a:spcAft>
              <a:buNone/>
            </a:pPr>
            <a:r>
              <a:t/>
            </a:r>
            <a:endParaRPr sz="2200">
              <a:latin typeface="Barlow Condensed"/>
              <a:ea typeface="Barlow Condensed"/>
              <a:cs typeface="Barlow Condensed"/>
              <a:sym typeface="Barlow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4"/>
          <p:cNvSpPr txBox="1"/>
          <p:nvPr>
            <p:ph type="title"/>
          </p:nvPr>
        </p:nvSpPr>
        <p:spPr>
          <a:xfrm>
            <a:off x="2468250" y="1017000"/>
            <a:ext cx="5933400" cy="2835300"/>
          </a:xfrm>
          <a:prstGeom prst="rect">
            <a:avLst/>
          </a:prstGeom>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 sz="6000">
                <a:solidFill>
                  <a:srgbClr val="EC008B"/>
                </a:solidFill>
                <a:latin typeface="Barlow Condensed ExtraLight"/>
                <a:ea typeface="Barlow Condensed ExtraLight"/>
                <a:cs typeface="Barlow Condensed ExtraLight"/>
                <a:sym typeface="Barlow Condensed ExtraLight"/>
              </a:rPr>
              <a:t>PROJEKTI EESMÄRK JA OODATUD TULEMUSED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5"/>
          <p:cNvSpPr txBox="1"/>
          <p:nvPr>
            <p:ph idx="1" type="body"/>
          </p:nvPr>
        </p:nvSpPr>
        <p:spPr>
          <a:xfrm>
            <a:off x="252850" y="1091725"/>
            <a:ext cx="8486400" cy="25761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Clr>
                <a:srgbClr val="BE1E2D"/>
              </a:buClr>
              <a:buSzPts val="2400"/>
              <a:buChar char="-"/>
            </a:pPr>
            <a:r>
              <a:rPr lang="en" sz="2200">
                <a:solidFill>
                  <a:srgbClr val="24285D"/>
                </a:solidFill>
                <a:latin typeface="Barlow Condensed"/>
                <a:ea typeface="Barlow Condensed"/>
                <a:cs typeface="Barlow Condensed"/>
                <a:sym typeface="Barlow Condensed"/>
              </a:rPr>
              <a:t>Tahtsime teada saada, kas ja kuidas Eesti haridussüsteem toetab õpilaste demokraatlikke väärtusi ning arendab praktilisi oskuseid ühiskonnas osalemiseks </a:t>
            </a:r>
            <a:endParaRPr sz="2200">
              <a:solidFill>
                <a:srgbClr val="24285D"/>
              </a:solidFill>
              <a:latin typeface="Barlow Condensed"/>
              <a:ea typeface="Barlow Condensed"/>
              <a:cs typeface="Barlow Condensed"/>
              <a:sym typeface="Barlow Condensed"/>
            </a:endParaRPr>
          </a:p>
          <a:p>
            <a:pPr indent="-368300" lvl="0" marL="457200" rtl="0" algn="l">
              <a:lnSpc>
                <a:spcPct val="115000"/>
              </a:lnSpc>
              <a:spcBef>
                <a:spcPts val="0"/>
              </a:spcBef>
              <a:spcAft>
                <a:spcPts val="0"/>
              </a:spcAft>
              <a:buClr>
                <a:srgbClr val="BE1E2D"/>
              </a:buClr>
              <a:buSzPts val="2200"/>
              <a:buChar char="-"/>
            </a:pPr>
            <a:r>
              <a:rPr lang="en" sz="2200">
                <a:solidFill>
                  <a:srgbClr val="24285D"/>
                </a:solidFill>
                <a:latin typeface="Barlow Condensed"/>
                <a:ea typeface="Barlow Condensed"/>
                <a:cs typeface="Barlow Condensed"/>
                <a:sym typeface="Barlow Condensed"/>
              </a:rPr>
              <a:t>Infokorjeks võtsime fookuse alla põhikooli ja gümnaasiumi õpilased, bakalaureuse esimese aasta tudengid, õpetajad ja tegevpoliitikud</a:t>
            </a:r>
            <a:endParaRPr sz="2200">
              <a:solidFill>
                <a:srgbClr val="24285D"/>
              </a:solidFill>
              <a:latin typeface="Barlow Condensed"/>
              <a:ea typeface="Barlow Condensed"/>
              <a:cs typeface="Barlow Condensed"/>
              <a:sym typeface="Barlow Condensed"/>
            </a:endParaRPr>
          </a:p>
          <a:p>
            <a:pPr indent="0" lvl="0" marL="0" rtl="0" algn="l">
              <a:lnSpc>
                <a:spcPct val="115000"/>
              </a:lnSpc>
              <a:spcBef>
                <a:spcPts val="0"/>
              </a:spcBef>
              <a:spcAft>
                <a:spcPts val="0"/>
              </a:spcAft>
              <a:buNone/>
            </a:pPr>
            <a:r>
              <a:t/>
            </a:r>
            <a:endParaRPr sz="2200">
              <a:solidFill>
                <a:srgbClr val="24285D"/>
              </a:solidFill>
              <a:latin typeface="Barlow Condensed"/>
              <a:ea typeface="Barlow Condensed"/>
              <a:cs typeface="Barlow Condensed"/>
              <a:sym typeface="Barlow Condensed"/>
            </a:endParaRPr>
          </a:p>
          <a:p>
            <a:pPr indent="0" lvl="0" marL="457200" rtl="0" algn="l">
              <a:lnSpc>
                <a:spcPct val="115000"/>
              </a:lnSpc>
              <a:spcBef>
                <a:spcPts val="0"/>
              </a:spcBef>
              <a:spcAft>
                <a:spcPts val="0"/>
              </a:spcAft>
              <a:buNone/>
            </a:pPr>
            <a:r>
              <a:t/>
            </a:r>
            <a:endParaRPr sz="2200">
              <a:solidFill>
                <a:srgbClr val="24285D"/>
              </a:solidFill>
              <a:latin typeface="Barlow Condensed"/>
              <a:ea typeface="Barlow Condensed"/>
              <a:cs typeface="Barlow Condensed"/>
              <a:sym typeface="Barlow Condensed"/>
            </a:endParaRPr>
          </a:p>
          <a:p>
            <a:pPr indent="0" lvl="0" marL="457200" rtl="0" algn="l">
              <a:lnSpc>
                <a:spcPct val="115000"/>
              </a:lnSpc>
              <a:spcBef>
                <a:spcPts val="0"/>
              </a:spcBef>
              <a:spcAft>
                <a:spcPts val="0"/>
              </a:spcAft>
              <a:buNone/>
            </a:pPr>
            <a:r>
              <a:t/>
            </a:r>
            <a:endParaRPr sz="2200">
              <a:solidFill>
                <a:srgbClr val="24285D"/>
              </a:solidFill>
              <a:latin typeface="Barlow Condensed"/>
              <a:ea typeface="Barlow Condensed"/>
              <a:cs typeface="Barlow Condensed"/>
              <a:sym typeface="Barlow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