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Barlow Condensed ExtraLight"/>
      <p:regular r:id="rId16"/>
      <p:bold r:id="rId17"/>
      <p:italic r:id="rId18"/>
      <p:boldItalic r:id="rId19"/>
    </p:embeddedFont>
    <p:embeddedFont>
      <p:font typeface="Merriweather Sans"/>
      <p:regular r:id="rId20"/>
      <p:bold r:id="rId21"/>
      <p:italic r:id="rId22"/>
      <p:boldItalic r:id="rId23"/>
    </p:embeddedFont>
    <p:embeddedFont>
      <p:font typeface="Barlow Condensed Medium"/>
      <p:regular r:id="rId24"/>
      <p:bold r:id="rId25"/>
      <p:italic r:id="rId26"/>
      <p:boldItalic r:id="rId27"/>
    </p:embeddedFont>
    <p:embeddedFont>
      <p:font typeface="Barlow Condensed"/>
      <p:regular r:id="rId28"/>
      <p:bold r:id="rId29"/>
      <p:italic r:id="rId30"/>
      <p:boldItalic r:id="rId31"/>
    </p:embeddedFont>
    <p:embeddedFont>
      <p:font typeface="EB Garamon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r:id="rId36" roundtripDataSignature="AMtx7migQ7o0G9L/ZSKrzHFXwJTFraff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Sans-regular.fntdata"/><Relationship Id="rId22" Type="http://schemas.openxmlformats.org/officeDocument/2006/relationships/font" Target="fonts/MerriweatherSans-italic.fntdata"/><Relationship Id="rId21" Type="http://schemas.openxmlformats.org/officeDocument/2006/relationships/font" Target="fonts/MerriweatherSans-bold.fntdata"/><Relationship Id="rId24" Type="http://schemas.openxmlformats.org/officeDocument/2006/relationships/font" Target="fonts/BarlowCondensedMedium-regular.fntdata"/><Relationship Id="rId23" Type="http://schemas.openxmlformats.org/officeDocument/2006/relationships/font" Target="fonts/Merriweather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Medium-italic.fntdata"/><Relationship Id="rId25" Type="http://schemas.openxmlformats.org/officeDocument/2006/relationships/font" Target="fonts/BarlowCondensedMedium-bold.fntdata"/><Relationship Id="rId28" Type="http://schemas.openxmlformats.org/officeDocument/2006/relationships/font" Target="fonts/BarlowCondensed-regular.fntdata"/><Relationship Id="rId27" Type="http://schemas.openxmlformats.org/officeDocument/2006/relationships/font" Target="fonts/BarlowCondensed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boldItalic.fntdata"/><Relationship Id="rId30" Type="http://schemas.openxmlformats.org/officeDocument/2006/relationships/font" Target="fonts/BarlowCondensed-italic.fntdata"/><Relationship Id="rId11" Type="http://schemas.openxmlformats.org/officeDocument/2006/relationships/slide" Target="slides/slide6.xml"/><Relationship Id="rId33" Type="http://schemas.openxmlformats.org/officeDocument/2006/relationships/font" Target="fonts/EBGaramond-bold.fntdata"/><Relationship Id="rId10" Type="http://schemas.openxmlformats.org/officeDocument/2006/relationships/slide" Target="slides/slide5.xml"/><Relationship Id="rId32" Type="http://schemas.openxmlformats.org/officeDocument/2006/relationships/font" Target="fonts/EBGaramond-regular.fntdata"/><Relationship Id="rId13" Type="http://schemas.openxmlformats.org/officeDocument/2006/relationships/slide" Target="slides/slide8.xml"/><Relationship Id="rId35" Type="http://schemas.openxmlformats.org/officeDocument/2006/relationships/font" Target="fonts/EBGaramond-boldItalic.fntdata"/><Relationship Id="rId12" Type="http://schemas.openxmlformats.org/officeDocument/2006/relationships/slide" Target="slides/slide7.xml"/><Relationship Id="rId34" Type="http://schemas.openxmlformats.org/officeDocument/2006/relationships/font" Target="fonts/EBGaramond-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font" Target="fonts/BarlowCondensedExtraLight-bold.fntdata"/><Relationship Id="rId16" Type="http://schemas.openxmlformats.org/officeDocument/2006/relationships/font" Target="fonts/BarlowCondensedExtraLight-regular.fntdata"/><Relationship Id="rId19" Type="http://schemas.openxmlformats.org/officeDocument/2006/relationships/font" Target="fonts/BarlowCondensedExtraLight-boldItalic.fntdata"/><Relationship Id="rId18" Type="http://schemas.openxmlformats.org/officeDocument/2006/relationships/font" Target="fonts/BarlowCondensedExtra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rgbClr val="9B002B"/>
              </a:buClr>
              <a:buSzPts val="2000"/>
              <a:buFont typeface="Merriweather Sans"/>
              <a:buNone/>
            </a:pPr>
            <a:r>
              <a:t/>
            </a:r>
            <a:endParaRPr/>
          </a:p>
        </p:txBody>
      </p:sp>
      <p:sp>
        <p:nvSpPr>
          <p:cNvPr id="116" name="Google Shape;1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8ba9ddb77_2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d8ba9ddb77_2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24" name="Google Shape;124;gd8ba9ddb77_2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33" name="Google Shape;13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8ba9ddb77_2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d8ba9ddb77_2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40" name="Google Shape;140;gd8ba9ddb77_2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233b6eef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e233b6eef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e233b6eef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56" name="Google Shape;15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c5dd26ba2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c5dd26ba2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c5dd26ba24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72" name="Google Shape;172;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0" name="Shape 50"/>
        <p:cNvGrpSpPr/>
        <p:nvPr/>
      </p:nvGrpSpPr>
      <p:grpSpPr>
        <a:xfrm>
          <a:off x="0" y="0"/>
          <a:ext cx="0" cy="0"/>
          <a:chOff x="0" y="0"/>
          <a:chExt cx="0" cy="0"/>
        </a:xfrm>
      </p:grpSpPr>
      <p:sp>
        <p:nvSpPr>
          <p:cNvPr id="51" name="Google Shape;51;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2" name="Google Shape;52;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p:nvPr>
            <p:ph idx="2" type="pic"/>
          </p:nvPr>
        </p:nvSpPr>
        <p:spPr>
          <a:xfrm>
            <a:off x="3455876" y="519522"/>
            <a:ext cx="2160000" cy="2160000"/>
          </a:xfrm>
          <a:prstGeom prst="rect">
            <a:avLst/>
          </a:prstGeom>
          <a:noFill/>
          <a:ln>
            <a:noFill/>
          </a:ln>
        </p:spPr>
      </p:sp>
      <p:sp>
        <p:nvSpPr>
          <p:cNvPr id="54" name="Google Shape;54;p29"/>
          <p:cNvSpPr/>
          <p:nvPr>
            <p:ph idx="3" type="pic"/>
          </p:nvPr>
        </p:nvSpPr>
        <p:spPr>
          <a:xfrm>
            <a:off x="6156176" y="519522"/>
            <a:ext cx="2160000" cy="2160000"/>
          </a:xfrm>
          <a:prstGeom prst="rect">
            <a:avLst/>
          </a:prstGeom>
          <a:noFill/>
          <a:ln>
            <a:noFill/>
          </a:ln>
        </p:spPr>
      </p:sp>
      <p:sp>
        <p:nvSpPr>
          <p:cNvPr id="55" name="Google Shape;55;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57" name="Shape 57"/>
        <p:cNvGrpSpPr/>
        <p:nvPr/>
      </p:nvGrpSpPr>
      <p:grpSpPr>
        <a:xfrm>
          <a:off x="0" y="0"/>
          <a:ext cx="0" cy="0"/>
          <a:chOff x="0" y="0"/>
          <a:chExt cx="0" cy="0"/>
        </a:xfrm>
      </p:grpSpPr>
      <p:sp>
        <p:nvSpPr>
          <p:cNvPr id="58" name="Google Shape;58;p30"/>
          <p:cNvSpPr/>
          <p:nvPr>
            <p:ph idx="2" type="pic"/>
          </p:nvPr>
        </p:nvSpPr>
        <p:spPr>
          <a:xfrm>
            <a:off x="763476" y="519522"/>
            <a:ext cx="2160000" cy="2160000"/>
          </a:xfrm>
          <a:prstGeom prst="rect">
            <a:avLst/>
          </a:prstGeom>
          <a:noFill/>
          <a:ln>
            <a:noFill/>
          </a:ln>
        </p:spPr>
      </p:sp>
      <p:sp>
        <p:nvSpPr>
          <p:cNvPr id="59" name="Google Shape;59;p30"/>
          <p:cNvSpPr/>
          <p:nvPr>
            <p:ph idx="3" type="pic"/>
          </p:nvPr>
        </p:nvSpPr>
        <p:spPr>
          <a:xfrm>
            <a:off x="6156176" y="519522"/>
            <a:ext cx="2160000" cy="2160000"/>
          </a:xfrm>
          <a:prstGeom prst="rect">
            <a:avLst/>
          </a:prstGeom>
          <a:noFill/>
          <a:ln>
            <a:noFill/>
          </a:ln>
        </p:spPr>
      </p:sp>
      <p:sp>
        <p:nvSpPr>
          <p:cNvPr id="60" name="Google Shape;60;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63" name="Google Shape;63;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64" name="Shape 64"/>
        <p:cNvGrpSpPr/>
        <p:nvPr/>
      </p:nvGrpSpPr>
      <p:grpSpPr>
        <a:xfrm>
          <a:off x="0" y="0"/>
          <a:ext cx="0" cy="0"/>
          <a:chOff x="0" y="0"/>
          <a:chExt cx="0" cy="0"/>
        </a:xfrm>
      </p:grpSpPr>
      <p:sp>
        <p:nvSpPr>
          <p:cNvPr id="65" name="Google Shape;65;p31"/>
          <p:cNvSpPr/>
          <p:nvPr>
            <p:ph idx="2" type="pic"/>
          </p:nvPr>
        </p:nvSpPr>
        <p:spPr>
          <a:xfrm>
            <a:off x="3455876" y="519522"/>
            <a:ext cx="2160000" cy="2160000"/>
          </a:xfrm>
          <a:prstGeom prst="rect">
            <a:avLst/>
          </a:prstGeom>
          <a:noFill/>
          <a:ln>
            <a:noFill/>
          </a:ln>
        </p:spPr>
      </p:sp>
      <p:sp>
        <p:nvSpPr>
          <p:cNvPr id="66" name="Google Shape;66;p31"/>
          <p:cNvSpPr/>
          <p:nvPr>
            <p:ph idx="3" type="pic"/>
          </p:nvPr>
        </p:nvSpPr>
        <p:spPr>
          <a:xfrm>
            <a:off x="758676" y="519522"/>
            <a:ext cx="2160000" cy="2160000"/>
          </a:xfrm>
          <a:prstGeom prst="rect">
            <a:avLst/>
          </a:prstGeom>
          <a:noFill/>
          <a:ln>
            <a:noFill/>
          </a:ln>
        </p:spPr>
      </p:sp>
      <p:sp>
        <p:nvSpPr>
          <p:cNvPr id="67" name="Google Shape;67;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8" name="Google Shape;68;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0" name="Google Shape;70;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71" name="Shape 71"/>
        <p:cNvGrpSpPr/>
        <p:nvPr/>
      </p:nvGrpSpPr>
      <p:grpSpPr>
        <a:xfrm>
          <a:off x="0" y="0"/>
          <a:ext cx="0" cy="0"/>
          <a:chOff x="0" y="0"/>
          <a:chExt cx="0" cy="0"/>
        </a:xfrm>
      </p:grpSpPr>
      <p:sp>
        <p:nvSpPr>
          <p:cNvPr id="72" name="Google Shape;72;p32"/>
          <p:cNvSpPr/>
          <p:nvPr>
            <p:ph idx="2" type="pic"/>
          </p:nvPr>
        </p:nvSpPr>
        <p:spPr>
          <a:xfrm>
            <a:off x="566445" y="777213"/>
            <a:ext cx="3240000" cy="3240000"/>
          </a:xfrm>
          <a:prstGeom prst="ellipse">
            <a:avLst/>
          </a:prstGeom>
          <a:noFill/>
          <a:ln>
            <a:noFill/>
          </a:ln>
        </p:spPr>
      </p:sp>
      <p:sp>
        <p:nvSpPr>
          <p:cNvPr id="73" name="Google Shape;73;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74" name="Shape 74"/>
        <p:cNvGrpSpPr/>
        <p:nvPr/>
      </p:nvGrpSpPr>
      <p:grpSpPr>
        <a:xfrm>
          <a:off x="0" y="0"/>
          <a:ext cx="0" cy="0"/>
          <a:chOff x="0" y="0"/>
          <a:chExt cx="0" cy="0"/>
        </a:xfrm>
      </p:grpSpPr>
      <p:sp>
        <p:nvSpPr>
          <p:cNvPr id="75" name="Google Shape;75;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3"/>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77" name="Shape 77"/>
        <p:cNvGrpSpPr/>
        <p:nvPr/>
      </p:nvGrpSpPr>
      <p:grpSpPr>
        <a:xfrm>
          <a:off x="0" y="0"/>
          <a:ext cx="0" cy="0"/>
          <a:chOff x="0" y="0"/>
          <a:chExt cx="0" cy="0"/>
        </a:xfrm>
      </p:grpSpPr>
      <p:sp>
        <p:nvSpPr>
          <p:cNvPr id="78" name="Google Shape;78;p34"/>
          <p:cNvSpPr/>
          <p:nvPr>
            <p:ph idx="2" type="pic"/>
          </p:nvPr>
        </p:nvSpPr>
        <p:spPr>
          <a:xfrm>
            <a:off x="4850090" y="0"/>
            <a:ext cx="4293911" cy="5143500"/>
          </a:xfrm>
          <a:prstGeom prst="rect">
            <a:avLst/>
          </a:prstGeom>
          <a:noFill/>
          <a:ln>
            <a:noFill/>
          </a:ln>
        </p:spPr>
      </p:sp>
      <p:sp>
        <p:nvSpPr>
          <p:cNvPr id="79" name="Google Shape;79;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81" name="Shape 81"/>
        <p:cNvGrpSpPr/>
        <p:nvPr/>
      </p:nvGrpSpPr>
      <p:grpSpPr>
        <a:xfrm>
          <a:off x="0" y="0"/>
          <a:ext cx="0" cy="0"/>
          <a:chOff x="0" y="0"/>
          <a:chExt cx="0" cy="0"/>
        </a:xfrm>
      </p:grpSpPr>
      <p:sp>
        <p:nvSpPr>
          <p:cNvPr id="82" name="Google Shape;82;p35"/>
          <p:cNvSpPr/>
          <p:nvPr>
            <p:ph idx="2" type="pic"/>
          </p:nvPr>
        </p:nvSpPr>
        <p:spPr>
          <a:xfrm>
            <a:off x="4850090" y="0"/>
            <a:ext cx="4293911" cy="5143500"/>
          </a:xfrm>
          <a:prstGeom prst="rect">
            <a:avLst/>
          </a:prstGeom>
          <a:noFill/>
          <a:ln>
            <a:noFill/>
          </a:ln>
        </p:spPr>
      </p:sp>
      <p:sp>
        <p:nvSpPr>
          <p:cNvPr id="83" name="Google Shape;83;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84" name="Shape 84"/>
        <p:cNvGrpSpPr/>
        <p:nvPr/>
      </p:nvGrpSpPr>
      <p:grpSpPr>
        <a:xfrm>
          <a:off x="0" y="0"/>
          <a:ext cx="0" cy="0"/>
          <a:chOff x="0" y="0"/>
          <a:chExt cx="0" cy="0"/>
        </a:xfrm>
      </p:grpSpPr>
      <p:sp>
        <p:nvSpPr>
          <p:cNvPr id="85" name="Google Shape;85;p36"/>
          <p:cNvSpPr/>
          <p:nvPr>
            <p:ph idx="2" type="pic"/>
          </p:nvPr>
        </p:nvSpPr>
        <p:spPr>
          <a:xfrm>
            <a:off x="381000" y="257175"/>
            <a:ext cx="8356600" cy="4010025"/>
          </a:xfrm>
          <a:prstGeom prst="rect">
            <a:avLst/>
          </a:prstGeom>
          <a:noFill/>
          <a:ln>
            <a:noFill/>
          </a:ln>
        </p:spPr>
      </p:sp>
      <p:sp>
        <p:nvSpPr>
          <p:cNvPr id="86" name="Google Shape;86;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87" name="Shape 87"/>
        <p:cNvGrpSpPr/>
        <p:nvPr/>
      </p:nvGrpSpPr>
      <p:grpSpPr>
        <a:xfrm>
          <a:off x="0" y="0"/>
          <a:ext cx="0" cy="0"/>
          <a:chOff x="0" y="0"/>
          <a:chExt cx="0" cy="0"/>
        </a:xfrm>
      </p:grpSpPr>
      <p:sp>
        <p:nvSpPr>
          <p:cNvPr id="88" name="Google Shape;88;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89" name="Shape 89"/>
        <p:cNvGrpSpPr/>
        <p:nvPr/>
      </p:nvGrpSpPr>
      <p:grpSpPr>
        <a:xfrm>
          <a:off x="0" y="0"/>
          <a:ext cx="0" cy="0"/>
          <a:chOff x="0" y="0"/>
          <a:chExt cx="0" cy="0"/>
        </a:xfrm>
      </p:grpSpPr>
      <p:sp>
        <p:nvSpPr>
          <p:cNvPr id="90" name="Google Shape;90;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1" name="Shape 21"/>
        <p:cNvGrpSpPr/>
        <p:nvPr/>
      </p:nvGrpSpPr>
      <p:grpSpPr>
        <a:xfrm>
          <a:off x="0" y="0"/>
          <a:ext cx="0" cy="0"/>
          <a:chOff x="0" y="0"/>
          <a:chExt cx="0" cy="0"/>
        </a:xfrm>
      </p:grpSpPr>
      <p:sp>
        <p:nvSpPr>
          <p:cNvPr id="22" name="Google Shape;22;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0"/>
          <p:cNvSpPr/>
          <p:nvPr>
            <p:ph idx="2" type="pic"/>
          </p:nvPr>
        </p:nvSpPr>
        <p:spPr>
          <a:xfrm>
            <a:off x="4671398" y="-668680"/>
            <a:ext cx="6732000" cy="6732000"/>
          </a:xfrm>
          <a:prstGeom prst="ellipse">
            <a:avLst/>
          </a:prstGeom>
          <a:noFill/>
          <a:ln>
            <a:noFill/>
          </a:ln>
        </p:spPr>
      </p:sp>
      <p:sp>
        <p:nvSpPr>
          <p:cNvPr id="24" name="Google Shape;24;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91" name="Shape 91"/>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92" name="Shape 92"/>
        <p:cNvGrpSpPr/>
        <p:nvPr/>
      </p:nvGrpSpPr>
      <p:grpSpPr>
        <a:xfrm>
          <a:off x="0" y="0"/>
          <a:ext cx="0" cy="0"/>
          <a:chOff x="0" y="0"/>
          <a:chExt cx="0" cy="0"/>
        </a:xfrm>
      </p:grpSpPr>
      <p:sp>
        <p:nvSpPr>
          <p:cNvPr id="93" name="Google Shape;93;p40"/>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4" name="Shape 94"/>
        <p:cNvGrpSpPr/>
        <p:nvPr/>
      </p:nvGrpSpPr>
      <p:grpSpPr>
        <a:xfrm>
          <a:off x="0" y="0"/>
          <a:ext cx="0" cy="0"/>
          <a:chOff x="0" y="0"/>
          <a:chExt cx="0" cy="0"/>
        </a:xfrm>
      </p:grpSpPr>
      <p:sp>
        <p:nvSpPr>
          <p:cNvPr id="95" name="Google Shape;95;p41"/>
          <p:cNvSpPr/>
          <p:nvPr>
            <p:ph idx="2" type="pic"/>
          </p:nvPr>
        </p:nvSpPr>
        <p:spPr>
          <a:xfrm>
            <a:off x="985545" y="977548"/>
            <a:ext cx="1044000" cy="1044000"/>
          </a:xfrm>
          <a:prstGeom prst="ellipse">
            <a:avLst/>
          </a:prstGeom>
          <a:noFill/>
          <a:ln>
            <a:noFill/>
          </a:ln>
        </p:spPr>
      </p:sp>
      <p:sp>
        <p:nvSpPr>
          <p:cNvPr id="96" name="Google Shape;96;p41"/>
          <p:cNvSpPr/>
          <p:nvPr>
            <p:ph idx="3" type="pic"/>
          </p:nvPr>
        </p:nvSpPr>
        <p:spPr>
          <a:xfrm>
            <a:off x="3474745" y="977548"/>
            <a:ext cx="1044000" cy="1044000"/>
          </a:xfrm>
          <a:prstGeom prst="ellipse">
            <a:avLst/>
          </a:prstGeom>
          <a:noFill/>
          <a:ln>
            <a:noFill/>
          </a:ln>
        </p:spPr>
      </p:sp>
      <p:sp>
        <p:nvSpPr>
          <p:cNvPr id="97" name="Google Shape;97;p41"/>
          <p:cNvSpPr/>
          <p:nvPr>
            <p:ph idx="4" type="pic"/>
          </p:nvPr>
        </p:nvSpPr>
        <p:spPr>
          <a:xfrm>
            <a:off x="5887745" y="977548"/>
            <a:ext cx="1044000" cy="1044000"/>
          </a:xfrm>
          <a:prstGeom prst="ellipse">
            <a:avLst/>
          </a:prstGeom>
          <a:noFill/>
          <a:ln>
            <a:noFill/>
          </a:ln>
        </p:spPr>
      </p:sp>
      <p:sp>
        <p:nvSpPr>
          <p:cNvPr id="98" name="Google Shape;98;p41"/>
          <p:cNvSpPr/>
          <p:nvPr>
            <p:ph idx="5" type="pic"/>
          </p:nvPr>
        </p:nvSpPr>
        <p:spPr>
          <a:xfrm>
            <a:off x="6891045" y="2806348"/>
            <a:ext cx="1044000" cy="1044000"/>
          </a:xfrm>
          <a:prstGeom prst="ellipse">
            <a:avLst/>
          </a:prstGeom>
          <a:noFill/>
          <a:ln>
            <a:noFill/>
          </a:ln>
        </p:spPr>
      </p:sp>
      <p:sp>
        <p:nvSpPr>
          <p:cNvPr id="99" name="Google Shape;99;p41"/>
          <p:cNvSpPr/>
          <p:nvPr>
            <p:ph idx="6" type="pic"/>
          </p:nvPr>
        </p:nvSpPr>
        <p:spPr>
          <a:xfrm>
            <a:off x="4414545" y="2806348"/>
            <a:ext cx="1044000" cy="1044000"/>
          </a:xfrm>
          <a:prstGeom prst="ellipse">
            <a:avLst/>
          </a:prstGeom>
          <a:noFill/>
          <a:ln>
            <a:noFill/>
          </a:ln>
        </p:spPr>
      </p:sp>
      <p:sp>
        <p:nvSpPr>
          <p:cNvPr id="100" name="Google Shape;100;p41"/>
          <p:cNvSpPr/>
          <p:nvPr>
            <p:ph idx="7" type="pic"/>
          </p:nvPr>
        </p:nvSpPr>
        <p:spPr>
          <a:xfrm>
            <a:off x="1963445" y="2806348"/>
            <a:ext cx="1044000" cy="1044000"/>
          </a:xfrm>
          <a:prstGeom prst="ellipse">
            <a:avLst/>
          </a:prstGeom>
          <a:noFill/>
          <a:ln>
            <a:noFill/>
          </a:ln>
        </p:spPr>
      </p:sp>
      <p:sp>
        <p:nvSpPr>
          <p:cNvPr id="101" name="Google Shape;101;p41"/>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41"/>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1"/>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1"/>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41"/>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41"/>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41"/>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25" name="Shape 25"/>
        <p:cNvGrpSpPr/>
        <p:nvPr/>
      </p:nvGrpSpPr>
      <p:grpSpPr>
        <a:xfrm>
          <a:off x="0" y="0"/>
          <a:ext cx="0" cy="0"/>
          <a:chOff x="0" y="0"/>
          <a:chExt cx="0" cy="0"/>
        </a:xfrm>
      </p:grpSpPr>
      <p:sp>
        <p:nvSpPr>
          <p:cNvPr id="26" name="Google Shape;26;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7" name="Google Shape;27;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28" name="Shape 28"/>
        <p:cNvGrpSpPr/>
        <p:nvPr/>
      </p:nvGrpSpPr>
      <p:grpSpPr>
        <a:xfrm>
          <a:off x="0" y="0"/>
          <a:ext cx="0" cy="0"/>
          <a:chOff x="0" y="0"/>
          <a:chExt cx="0" cy="0"/>
        </a:xfrm>
      </p:grpSpPr>
      <p:sp>
        <p:nvSpPr>
          <p:cNvPr id="29" name="Google Shape;29;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1" name="Google Shape;31;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2" name="Shape 32"/>
        <p:cNvGrpSpPr/>
        <p:nvPr/>
      </p:nvGrpSpPr>
      <p:grpSpPr>
        <a:xfrm>
          <a:off x="0" y="0"/>
          <a:ext cx="0" cy="0"/>
          <a:chOff x="0" y="0"/>
          <a:chExt cx="0" cy="0"/>
        </a:xfrm>
      </p:grpSpPr>
      <p:sp>
        <p:nvSpPr>
          <p:cNvPr id="33" name="Google Shape;33;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5" name="Google Shape;35;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36" name="Shape 36"/>
        <p:cNvGrpSpPr/>
        <p:nvPr/>
      </p:nvGrpSpPr>
      <p:grpSpPr>
        <a:xfrm>
          <a:off x="0" y="0"/>
          <a:ext cx="0" cy="0"/>
          <a:chOff x="0" y="0"/>
          <a:chExt cx="0" cy="0"/>
        </a:xfrm>
      </p:grpSpPr>
      <p:sp>
        <p:nvSpPr>
          <p:cNvPr id="37" name="Google Shape;37;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 name="Google Shape;38;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39" name="Shape 39"/>
        <p:cNvGrpSpPr/>
        <p:nvPr/>
      </p:nvGrpSpPr>
      <p:grpSpPr>
        <a:xfrm>
          <a:off x="0" y="0"/>
          <a:ext cx="0" cy="0"/>
          <a:chOff x="0" y="0"/>
          <a:chExt cx="0" cy="0"/>
        </a:xfrm>
      </p:grpSpPr>
      <p:sp>
        <p:nvSpPr>
          <p:cNvPr id="40" name="Google Shape;40;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43" name="Shape 43"/>
        <p:cNvGrpSpPr/>
        <p:nvPr/>
      </p:nvGrpSpPr>
      <p:grpSpPr>
        <a:xfrm>
          <a:off x="0" y="0"/>
          <a:ext cx="0" cy="0"/>
          <a:chOff x="0" y="0"/>
          <a:chExt cx="0" cy="0"/>
        </a:xfrm>
      </p:grpSpPr>
      <p:sp>
        <p:nvSpPr>
          <p:cNvPr id="44" name="Google Shape;44;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47" name="Shape 47"/>
        <p:cNvGrpSpPr/>
        <p:nvPr/>
      </p:nvGrpSpPr>
      <p:grpSpPr>
        <a:xfrm>
          <a:off x="0" y="0"/>
          <a:ext cx="0" cy="0"/>
          <a:chOff x="0" y="0"/>
          <a:chExt cx="0" cy="0"/>
        </a:xfrm>
      </p:grpSpPr>
      <p:sp>
        <p:nvSpPr>
          <p:cNvPr id="48" name="Google Shape;48;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
          <p:cNvSpPr/>
          <p:nvPr/>
        </p:nvSpPr>
        <p:spPr>
          <a:xfrm>
            <a:off x="-237837" y="1089115"/>
            <a:ext cx="5967248" cy="4054385"/>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ELU</a:t>
            </a:r>
            <a:endParaRPr b="0" i="1" sz="8000" u="none" cap="none" strike="noStrike">
              <a:solidFill>
                <a:srgbClr val="EC008B"/>
              </a:solidFill>
              <a:latin typeface="Barlow Condensed Medium"/>
              <a:ea typeface="Barlow Condensed Medium"/>
              <a:cs typeface="Barlow Condensed Medium"/>
              <a:sym typeface="Barlow Condensed Medium"/>
            </a:endParaRPr>
          </a:p>
          <a:p>
            <a:pPr indent="0" lvl="0" marL="0" marR="0" rtl="0" algn="r">
              <a:lnSpc>
                <a:spcPct val="60000"/>
              </a:lnSpc>
              <a:spcBef>
                <a:spcPts val="0"/>
              </a:spcBef>
              <a:spcAft>
                <a:spcPts val="0"/>
              </a:spcAft>
              <a:buClr>
                <a:srgbClr val="000000"/>
              </a:buClr>
              <a:buSzPts val="6000"/>
              <a:buFont typeface="Arial"/>
              <a:buNone/>
            </a:pPr>
            <a:r>
              <a:t/>
            </a:r>
            <a:endParaRPr b="0" i="1" sz="6000" u="none" cap="none" strike="noStrike">
              <a:solidFill>
                <a:srgbClr val="EC008B"/>
              </a:solidFill>
              <a:latin typeface="Barlow Condensed Medium"/>
              <a:ea typeface="Barlow Condensed Medium"/>
              <a:cs typeface="Barlow Condensed Medium"/>
              <a:sym typeface="Barlow Condensed Medium"/>
            </a:endParaRPr>
          </a:p>
          <a:p>
            <a:pPr indent="0" lvl="0" marL="0" marR="0" rtl="0" algn="r">
              <a:lnSpc>
                <a:spcPct val="60000"/>
              </a:lnSpc>
              <a:spcBef>
                <a:spcPts val="0"/>
              </a:spcBef>
              <a:spcAft>
                <a:spcPts val="0"/>
              </a:spcAft>
              <a:buClr>
                <a:srgbClr val="000000"/>
              </a:buClr>
              <a:buSzPts val="6000"/>
              <a:buFont typeface="Arial"/>
              <a:buNone/>
            </a:pPr>
            <a:r>
              <a:rPr b="0" i="1" lang="en-US" sz="6000" u="none" cap="none" strike="noStrike">
                <a:solidFill>
                  <a:srgbClr val="EC008B"/>
                </a:solidFill>
                <a:latin typeface="Barlow Condensed Medium"/>
                <a:ea typeface="Barlow Condensed Medium"/>
                <a:cs typeface="Barlow Condensed Medium"/>
                <a:sym typeface="Barlow Condensed Medium"/>
              </a:rPr>
              <a:t>         </a:t>
            </a:r>
            <a:r>
              <a:rPr b="0" i="1" lang="en-US" sz="6000" u="none" cap="none" strike="noStrike">
                <a:solidFill>
                  <a:srgbClr val="EC008B"/>
                </a:solidFill>
                <a:latin typeface="Barlow Condensed ExtraLight"/>
                <a:ea typeface="Barlow Condensed ExtraLight"/>
                <a:cs typeface="Barlow Condensed ExtraLight"/>
                <a:sym typeface="Barlow Condensed ExtraLight"/>
              </a:rPr>
              <a:t>Liikumiskuu 2024</a:t>
            </a:r>
            <a:endParaRPr b="0" i="0" sz="60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p:nvPr/>
        </p:nvSpPr>
        <p:spPr>
          <a:xfrm>
            <a:off x="684876" y="1341475"/>
            <a:ext cx="43851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idx="4294967295" type="subTitle"/>
          </p:nvPr>
        </p:nvSpPr>
        <p:spPr>
          <a:xfrm>
            <a:off x="584750" y="294825"/>
            <a:ext cx="4951800" cy="4302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chemeClr val="dk1"/>
                </a:solidFill>
                <a:latin typeface="Barlow Condensed Medium"/>
                <a:ea typeface="Barlow Condensed Medium"/>
                <a:cs typeface="Barlow Condensed Medium"/>
                <a:sym typeface="Barlow Condensed Medium"/>
              </a:rPr>
              <a:t>Esindatud erialad: </a:t>
            </a:r>
            <a:endParaRPr b="0" i="0" sz="2400" u="none" cap="none" strike="noStrike">
              <a:solidFill>
                <a:schemeClr val="dk1"/>
              </a:solidFill>
              <a:latin typeface="Barlow Condensed Medium"/>
              <a:ea typeface="Barlow Condensed Medium"/>
              <a:cs typeface="Barlow Condensed Medium"/>
              <a:sym typeface="Barlow Condensed Medium"/>
            </a:endParaRPr>
          </a:p>
          <a:p>
            <a:pPr indent="0" lvl="0" marL="0" marR="365760" rtl="0" algn="just">
              <a:lnSpc>
                <a:spcPct val="110000"/>
              </a:lnSpc>
              <a:spcBef>
                <a:spcPts val="800"/>
              </a:spcBef>
              <a:spcAft>
                <a:spcPts val="0"/>
              </a:spcAft>
              <a:buClr>
                <a:schemeClr val="dk1"/>
              </a:buClr>
              <a:buSzPts val="1100"/>
              <a:buFont typeface="Arial"/>
              <a:buNone/>
            </a:pPr>
            <a:r>
              <a:rPr lang="en-US" sz="1300">
                <a:latin typeface="Barlow Condensed"/>
                <a:ea typeface="Barlow Condensed"/>
                <a:cs typeface="Barlow Condensed"/>
                <a:sym typeface="Barlow Condensed"/>
              </a:rPr>
              <a:t>Kutsepedagoogika </a:t>
            </a:r>
            <a:endParaRPr sz="1300">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latin typeface="Barlow Condensed"/>
                <a:ea typeface="Barlow Condensed"/>
                <a:cs typeface="Barlow Condensed"/>
                <a:sym typeface="Barlow Condensed"/>
              </a:rPr>
              <a:t>Lastekaitse</a:t>
            </a:r>
            <a:endParaRPr sz="1300">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latin typeface="Barlow Condensed"/>
                <a:ea typeface="Barlow Condensed"/>
                <a:cs typeface="Barlow Condensed"/>
                <a:sym typeface="Barlow Condensed"/>
              </a:rPr>
              <a:t>Haldus- ja ärikorraldus</a:t>
            </a:r>
            <a:endParaRPr sz="1300">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latin typeface="Barlow Condensed"/>
                <a:ea typeface="Barlow Condensed"/>
                <a:cs typeface="Barlow Condensed"/>
                <a:sym typeface="Barlow Condensed"/>
              </a:rPr>
              <a:t>Andragoogika</a:t>
            </a:r>
            <a:endParaRPr sz="1300">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latin typeface="Barlow Condensed"/>
                <a:ea typeface="Barlow Condensed"/>
                <a:cs typeface="Barlow Condensed"/>
                <a:sym typeface="Barlow Condensed"/>
              </a:rPr>
              <a:t>Eripedagoogika</a:t>
            </a:r>
            <a:endParaRPr b="0" i="1" sz="1700" u="none" cap="none" strike="noStrike">
              <a:latin typeface="Barlow Condensed"/>
              <a:ea typeface="Barlow Condensed"/>
              <a:cs typeface="Barlow Condensed"/>
              <a:sym typeface="Barlow Condensed"/>
            </a:endParaRPr>
          </a:p>
          <a:p>
            <a:pPr indent="0" lvl="0" marL="0" marR="0" rtl="0" algn="l">
              <a:lnSpc>
                <a:spcPct val="100000"/>
              </a:lnSpc>
              <a:spcBef>
                <a:spcPts val="1000"/>
              </a:spcBef>
              <a:spcAft>
                <a:spcPts val="0"/>
              </a:spcAft>
              <a:buClr>
                <a:srgbClr val="9B002B"/>
              </a:buClr>
              <a:buSzPts val="2000"/>
              <a:buFont typeface="Merriweather Sans"/>
              <a:buNone/>
            </a:pPr>
            <a:r>
              <a:rPr b="0" i="1" lang="en-US" sz="1800" u="none" cap="none" strike="noStrike">
                <a:solidFill>
                  <a:schemeClr val="dk1"/>
                </a:solidFill>
                <a:latin typeface="Barlow Condensed"/>
                <a:ea typeface="Barlow Condensed"/>
                <a:cs typeface="Barlow Condensed"/>
                <a:sym typeface="Barlow Condensed"/>
              </a:rPr>
              <a:t>Projektis on 12 osalejat.</a:t>
            </a:r>
            <a:endParaRPr b="0" i="1" sz="1800" u="none" cap="none" strike="noStrike">
              <a:solidFill>
                <a:schemeClr val="dk1"/>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chemeClr val="dk1"/>
                </a:solidFill>
                <a:latin typeface="Barlow Condensed Medium"/>
                <a:ea typeface="Barlow Condensed Medium"/>
                <a:cs typeface="Barlow Condensed Medium"/>
                <a:sym typeface="Barlow Condensed Medium"/>
              </a:rPr>
              <a:t>Juhendajad:</a:t>
            </a:r>
            <a:endParaRPr b="0" i="0" sz="2400" u="none" cap="none" strike="noStrike">
              <a:solidFill>
                <a:schemeClr val="dk1"/>
              </a:solidFill>
              <a:latin typeface="Barlow Condensed Medium"/>
              <a:ea typeface="Barlow Condensed Medium"/>
              <a:cs typeface="Barlow Condensed Medium"/>
              <a:sym typeface="Barlow Condensed Medium"/>
            </a:endParaRPr>
          </a:p>
          <a:p>
            <a:pPr indent="0" lvl="0" marL="0" marR="0" rtl="0" algn="l">
              <a:lnSpc>
                <a:spcPct val="120000"/>
              </a:lnSpc>
              <a:spcBef>
                <a:spcPts val="0"/>
              </a:spcBef>
              <a:spcAft>
                <a:spcPts val="0"/>
              </a:spcAft>
              <a:buClr>
                <a:srgbClr val="9B002B"/>
              </a:buClr>
              <a:buSzPts val="2000"/>
              <a:buFont typeface="Merriweather Sans"/>
              <a:buNone/>
            </a:pPr>
            <a:r>
              <a:rPr b="0" i="0" lang="en-US" sz="1600" u="none" cap="none" strike="noStrike">
                <a:solidFill>
                  <a:schemeClr val="dk1"/>
                </a:solidFill>
                <a:latin typeface="Barlow Condensed"/>
                <a:ea typeface="Barlow Condensed"/>
                <a:cs typeface="Barlow Condensed"/>
                <a:sym typeface="Barlow Condensed"/>
              </a:rPr>
              <a:t>Reilika Muuli, Ringo Lips</a:t>
            </a:r>
            <a:endParaRPr b="0" i="0" sz="1800" u="none" cap="none" strike="noStrike">
              <a:solidFill>
                <a:schemeClr val="dk1"/>
              </a:solidFill>
              <a:latin typeface="Times New Roman"/>
              <a:ea typeface="Times New Roman"/>
              <a:cs typeface="Times New Roman"/>
              <a:sym typeface="Times New Roman"/>
            </a:endParaRPr>
          </a:p>
        </p:txBody>
      </p:sp>
      <p:sp>
        <p:nvSpPr>
          <p:cNvPr id="119" name="Google Shape;119;p3"/>
          <p:cNvSpPr txBox="1"/>
          <p:nvPr/>
        </p:nvSpPr>
        <p:spPr>
          <a:xfrm>
            <a:off x="2914425" y="961850"/>
            <a:ext cx="2149200" cy="2378100"/>
          </a:xfrm>
          <a:prstGeom prst="rect">
            <a:avLst/>
          </a:prstGeom>
          <a:noFill/>
          <a:ln>
            <a:noFill/>
          </a:ln>
        </p:spPr>
        <p:txBody>
          <a:bodyPr anchorCtr="0" anchor="ctr" bIns="91425" lIns="91425" spcFirstLastPara="1" rIns="91425" wrap="square" tIns="91425">
            <a:normAutofit/>
          </a:bodyPr>
          <a:lstStyle/>
          <a:p>
            <a:pPr indent="0" lvl="0" marL="0" marR="365760" rtl="0" algn="just">
              <a:lnSpc>
                <a:spcPct val="110000"/>
              </a:lnSpc>
              <a:spcBef>
                <a:spcPts val="800"/>
              </a:spcBef>
              <a:spcAft>
                <a:spcPts val="0"/>
              </a:spcAft>
              <a:buClr>
                <a:schemeClr val="dk1"/>
              </a:buClr>
              <a:buSzPts val="1100"/>
              <a:buFont typeface="Arial"/>
              <a:buNone/>
            </a:pPr>
            <a:r>
              <a:rPr lang="en-US" sz="1300">
                <a:solidFill>
                  <a:schemeClr val="dk1"/>
                </a:solidFill>
                <a:latin typeface="Barlow Condensed"/>
                <a:ea typeface="Barlow Condensed"/>
                <a:cs typeface="Barlow Condensed"/>
                <a:sym typeface="Barlow Condensed"/>
              </a:rPr>
              <a:t>Tervisejuht</a:t>
            </a:r>
            <a:endParaRPr sz="1300">
              <a:solidFill>
                <a:schemeClr val="dk1"/>
              </a:solidFill>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solidFill>
                  <a:schemeClr val="dk1"/>
                </a:solidFill>
                <a:latin typeface="Barlow Condensed"/>
                <a:ea typeface="Barlow Condensed"/>
                <a:cs typeface="Barlow Condensed"/>
                <a:sym typeface="Barlow Condensed"/>
              </a:rPr>
              <a:t>Bioloogia</a:t>
            </a:r>
            <a:endParaRPr sz="1300">
              <a:solidFill>
                <a:schemeClr val="dk1"/>
              </a:solidFill>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solidFill>
                  <a:schemeClr val="dk1"/>
                </a:solidFill>
                <a:latin typeface="Barlow Condensed"/>
                <a:ea typeface="Barlow Condensed"/>
                <a:cs typeface="Barlow Condensed"/>
                <a:sym typeface="Barlow Condensed"/>
              </a:rPr>
              <a:t>Aasia uuringud </a:t>
            </a:r>
            <a:endParaRPr sz="1300">
              <a:solidFill>
                <a:schemeClr val="dk1"/>
              </a:solidFill>
              <a:latin typeface="Barlow Condensed"/>
              <a:ea typeface="Barlow Condensed"/>
              <a:cs typeface="Barlow Condensed"/>
              <a:sym typeface="Barlow Condensed"/>
            </a:endParaRPr>
          </a:p>
          <a:p>
            <a:pPr indent="0" lvl="0" marL="0" marR="365760" rtl="0" algn="just">
              <a:lnSpc>
                <a:spcPct val="110000"/>
              </a:lnSpc>
              <a:spcBef>
                <a:spcPts val="800"/>
              </a:spcBef>
              <a:spcAft>
                <a:spcPts val="0"/>
              </a:spcAft>
              <a:buClr>
                <a:schemeClr val="dk1"/>
              </a:buClr>
              <a:buSzPts val="1100"/>
              <a:buFont typeface="Arial"/>
              <a:buNone/>
            </a:pPr>
            <a:r>
              <a:rPr lang="en-US" sz="1300">
                <a:solidFill>
                  <a:schemeClr val="dk1"/>
                </a:solidFill>
                <a:latin typeface="Barlow Condensed"/>
                <a:ea typeface="Barlow Condensed"/>
                <a:cs typeface="Barlow Condensed"/>
                <a:sym typeface="Barlow Condensed"/>
              </a:rPr>
              <a:t>Psühholoogia </a:t>
            </a:r>
            <a:endParaRPr sz="1300">
              <a:solidFill>
                <a:schemeClr val="dk1"/>
              </a:solidFill>
              <a:latin typeface="Barlow Condensed"/>
              <a:ea typeface="Barlow Condensed"/>
              <a:cs typeface="Barlow Condensed"/>
              <a:sym typeface="Barlow Condensed"/>
            </a:endParaRPr>
          </a:p>
          <a:p>
            <a:pPr indent="0" lvl="0" marL="0" marR="365760" rtl="0" algn="just">
              <a:lnSpc>
                <a:spcPct val="110000"/>
              </a:lnSpc>
              <a:spcBef>
                <a:spcPts val="800"/>
              </a:spcBef>
              <a:spcAft>
                <a:spcPts val="800"/>
              </a:spcAft>
              <a:buClr>
                <a:schemeClr val="dk1"/>
              </a:buClr>
              <a:buSzPts val="1100"/>
              <a:buFont typeface="Arial"/>
              <a:buNone/>
            </a:pPr>
            <a:r>
              <a:rPr lang="en-US" sz="1300">
                <a:solidFill>
                  <a:schemeClr val="dk1"/>
                </a:solidFill>
                <a:latin typeface="Barlow Condensed"/>
                <a:ea typeface="Barlow Condensed"/>
                <a:cs typeface="Barlow Condensed"/>
                <a:sym typeface="Barlow Condensed"/>
              </a:rPr>
              <a:t>Molekulaarne biokeemia ja ökoloogia</a:t>
            </a:r>
            <a:endParaRPr i="1" sz="1700">
              <a:solidFill>
                <a:schemeClr val="dk1"/>
              </a:solidFill>
              <a:latin typeface="Barlow Condensed"/>
              <a:ea typeface="Barlow Condensed"/>
              <a:cs typeface="Barlow Condensed"/>
              <a:sym typeface="Barlow Condensed"/>
            </a:endParaRPr>
          </a:p>
        </p:txBody>
      </p:sp>
      <p:sp>
        <p:nvSpPr>
          <p:cNvPr id="120" name="Google Shape;120;p3"/>
          <p:cNvSpPr txBox="1"/>
          <p:nvPr/>
        </p:nvSpPr>
        <p:spPr>
          <a:xfrm>
            <a:off x="4117252" y="889575"/>
            <a:ext cx="1930200" cy="32016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1000"/>
              </a:spcBef>
              <a:spcAft>
                <a:spcPts val="0"/>
              </a:spcAft>
              <a:buClr>
                <a:srgbClr val="000000"/>
              </a:buClr>
              <a:buSzPts val="1800"/>
              <a:buFont typeface="Arial"/>
              <a:buNone/>
            </a:pPr>
            <a:r>
              <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1000"/>
              </a:spcBef>
              <a:spcAft>
                <a:spcPts val="0"/>
              </a:spcAft>
              <a:buClr>
                <a:schemeClr val="dk1"/>
              </a:buClr>
              <a:buSzPts val="2000"/>
              <a:buFont typeface="Arial"/>
              <a:buNone/>
            </a:pPr>
            <a:r>
              <a:t/>
            </a:r>
            <a:endParaRPr b="0" i="1" sz="1600" u="none" cap="none" strike="noStrike">
              <a:solidFill>
                <a:srgbClr val="002060"/>
              </a:solidFill>
              <a:latin typeface="Barlow Condensed"/>
              <a:ea typeface="Barlow Condensed"/>
              <a:cs typeface="Barlow Condensed"/>
              <a:sym typeface="Barlow Condensed"/>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d8ba9ddb77_2_12"/>
          <p:cNvSpPr txBox="1"/>
          <p:nvPr>
            <p:ph idx="1" type="body"/>
          </p:nvPr>
        </p:nvSpPr>
        <p:spPr>
          <a:xfrm>
            <a:off x="477325" y="1302850"/>
            <a:ext cx="8368200" cy="32607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1200"/>
              </a:spcBef>
              <a:spcAft>
                <a:spcPts val="0"/>
              </a:spcAft>
              <a:buSzPts val="2400"/>
              <a:buNone/>
            </a:pPr>
            <a:r>
              <a:t/>
            </a:r>
            <a:endParaRPr sz="22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002060"/>
              </a:solidFill>
              <a:latin typeface="Barlow Condensed"/>
              <a:ea typeface="Barlow Condensed"/>
              <a:cs typeface="Barlow Condensed"/>
              <a:sym typeface="Barlow Condensed"/>
            </a:endParaRPr>
          </a:p>
        </p:txBody>
      </p:sp>
      <p:sp>
        <p:nvSpPr>
          <p:cNvPr id="127" name="Google Shape;127;gd8ba9ddb77_2_12"/>
          <p:cNvSpPr txBox="1"/>
          <p:nvPr>
            <p:ph type="title"/>
          </p:nvPr>
        </p:nvSpPr>
        <p:spPr>
          <a:xfrm>
            <a:off x="477330" y="171319"/>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800">
                <a:solidFill>
                  <a:srgbClr val="EC008B"/>
                </a:solidFill>
                <a:latin typeface="Barlow Condensed ExtraLight"/>
                <a:ea typeface="Barlow Condensed ExtraLight"/>
                <a:cs typeface="Barlow Condensed ExtraLight"/>
                <a:sym typeface="Barlow Condensed ExtraLight"/>
              </a:rPr>
              <a:t>PROJEKTI OLULISUS</a:t>
            </a:r>
            <a:endParaRPr i="1" sz="4800">
              <a:solidFill>
                <a:srgbClr val="EC008B"/>
              </a:solidFill>
              <a:latin typeface="Barlow Condensed ExtraLight"/>
              <a:ea typeface="Barlow Condensed ExtraLight"/>
              <a:cs typeface="Barlow Condensed ExtraLight"/>
              <a:sym typeface="Barlow Condensed ExtraLight"/>
            </a:endParaRPr>
          </a:p>
        </p:txBody>
      </p:sp>
      <p:sp>
        <p:nvSpPr>
          <p:cNvPr id="128" name="Google Shape;128;gd8ba9ddb77_2_12"/>
          <p:cNvSpPr txBox="1"/>
          <p:nvPr/>
        </p:nvSpPr>
        <p:spPr>
          <a:xfrm>
            <a:off x="563825" y="1392300"/>
            <a:ext cx="8043300" cy="3003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a:t>
            </a:r>
            <a:r>
              <a:rPr lang="en-US" sz="2000">
                <a:solidFill>
                  <a:schemeClr val="dk1"/>
                </a:solidFill>
                <a:latin typeface="Barlow Condensed"/>
                <a:ea typeface="Barlow Condensed"/>
                <a:cs typeface="Barlow Condensed"/>
                <a:sym typeface="Barlow Condensed"/>
              </a:rPr>
              <a:t> Inimeste liikumisharjumuse kujundamine</a:t>
            </a:r>
            <a:endParaRPr sz="2000">
              <a:solidFill>
                <a:schemeClr val="dk1"/>
              </a:solidFill>
              <a:latin typeface="Barlow Condensed"/>
              <a:ea typeface="Barlow Condensed"/>
              <a:cs typeface="Barlow Condensed"/>
              <a:sym typeface="Barlow Condensed"/>
            </a:endParaRPr>
          </a:p>
          <a:p>
            <a:pPr indent="0" lvl="0" marL="0" rtl="0" algn="l">
              <a:lnSpc>
                <a:spcPct val="150000"/>
              </a:lnSpc>
              <a:spcBef>
                <a:spcPts val="0"/>
              </a:spcBef>
              <a:spcAft>
                <a:spcPts val="0"/>
              </a:spcAft>
              <a:buNone/>
            </a:pPr>
            <a:r>
              <a:rPr lang="en-US" sz="2000">
                <a:solidFill>
                  <a:schemeClr val="dk1"/>
                </a:solidFill>
                <a:latin typeface="Barlow Condensed"/>
                <a:ea typeface="Barlow Condensed"/>
                <a:cs typeface="Barlow Condensed"/>
                <a:sym typeface="Barlow Condensed"/>
              </a:rPr>
              <a:t>• Tervisliku eluviisi toetamine</a:t>
            </a:r>
            <a:endParaRPr sz="2000">
              <a:solidFill>
                <a:schemeClr val="dk1"/>
              </a:solidFill>
              <a:latin typeface="Barlow Condensed"/>
              <a:ea typeface="Barlow Condensed"/>
              <a:cs typeface="Barlow Condensed"/>
              <a:sym typeface="Barlow Condensed"/>
            </a:endParaRPr>
          </a:p>
          <a:p>
            <a:pPr indent="0" lvl="0" marL="0" rtl="0" algn="l">
              <a:lnSpc>
                <a:spcPct val="150000"/>
              </a:lnSpc>
              <a:spcBef>
                <a:spcPts val="0"/>
              </a:spcBef>
              <a:spcAft>
                <a:spcPts val="0"/>
              </a:spcAft>
              <a:buNone/>
            </a:pPr>
            <a:r>
              <a:t/>
            </a:r>
            <a:endParaRPr sz="2000">
              <a:solidFill>
                <a:schemeClr val="dk1"/>
              </a:solidFill>
              <a:latin typeface="Barlow Condensed"/>
              <a:ea typeface="Barlow Condensed"/>
              <a:cs typeface="Barlow Condensed"/>
              <a:sym typeface="Barlow Condensed"/>
            </a:endParaRPr>
          </a:p>
          <a:p>
            <a:pPr indent="0" lvl="0" marL="0" rtl="0" algn="l">
              <a:lnSpc>
                <a:spcPct val="150000"/>
              </a:lnSpc>
              <a:spcBef>
                <a:spcPts val="0"/>
              </a:spcBef>
              <a:spcAft>
                <a:spcPts val="0"/>
              </a:spcAft>
              <a:buNone/>
            </a:pPr>
            <a:r>
              <a:t/>
            </a:r>
            <a:endParaRPr sz="2000">
              <a:solidFill>
                <a:schemeClr val="dk1"/>
              </a:solidFill>
              <a:latin typeface="Barlow Condensed"/>
              <a:ea typeface="Barlow Condensed"/>
              <a:cs typeface="Barlow Condensed"/>
              <a:sym typeface="Barlow Condensed"/>
            </a:endParaRPr>
          </a:p>
        </p:txBody>
      </p:sp>
      <p:pic>
        <p:nvPicPr>
          <p:cNvPr id="129" name="Google Shape;129;gd8ba9ddb77_2_12"/>
          <p:cNvPicPr preferRelativeResize="0"/>
          <p:nvPr/>
        </p:nvPicPr>
        <p:blipFill>
          <a:blip r:embed="rId3">
            <a:alphaModFix/>
          </a:blip>
          <a:stretch>
            <a:fillRect/>
          </a:stretch>
        </p:blipFill>
        <p:spPr>
          <a:xfrm>
            <a:off x="6137576" y="928950"/>
            <a:ext cx="2393875" cy="39300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idx="1" type="body"/>
          </p:nvPr>
        </p:nvSpPr>
        <p:spPr>
          <a:xfrm>
            <a:off x="422500" y="1235975"/>
            <a:ext cx="5139000" cy="35940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Väheliikuv eluviis</a:t>
            </a:r>
            <a:endParaRPr sz="2000">
              <a:latin typeface="Barlow Condensed"/>
              <a:ea typeface="Barlow Condensed"/>
              <a:cs typeface="Barlow Condensed"/>
              <a:sym typeface="Barlow Condensed"/>
            </a:endParaRPr>
          </a:p>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Ei pruugi olla välja kujunenud harjumust liikumiseks</a:t>
            </a:r>
            <a:endParaRPr sz="2000">
              <a:latin typeface="Barlow Condensed"/>
              <a:ea typeface="Barlow Condensed"/>
              <a:cs typeface="Barlow Condensed"/>
              <a:sym typeface="Barlow Condensed"/>
            </a:endParaRPr>
          </a:p>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Vaimse tervise mured, stress</a:t>
            </a:r>
            <a:endParaRPr sz="2000">
              <a:latin typeface="Barlow Condensed"/>
              <a:ea typeface="Barlow Condensed"/>
              <a:cs typeface="Barlow Condensed"/>
              <a:sym typeface="Barlow Condensed"/>
            </a:endParaRPr>
          </a:p>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Ühekülgne toitumine, kehvad toitumisharjumused</a:t>
            </a:r>
            <a:endParaRPr sz="2000">
              <a:latin typeface="Barlow Condensed"/>
              <a:ea typeface="Barlow Condensed"/>
              <a:cs typeface="Barlow Condensed"/>
              <a:sym typeface="Barlow Condensed"/>
            </a:endParaRPr>
          </a:p>
          <a:p>
            <a:pPr indent="0" lvl="0" marL="0" rtl="0" algn="l">
              <a:lnSpc>
                <a:spcPct val="100000"/>
              </a:lnSpc>
              <a:spcBef>
                <a:spcPts val="1200"/>
              </a:spcBef>
              <a:spcAft>
                <a:spcPts val="0"/>
              </a:spcAft>
              <a:buSzPts val="2400"/>
              <a:buNone/>
            </a:pPr>
            <a:r>
              <a:t/>
            </a:r>
            <a:endParaRPr sz="1800">
              <a:latin typeface="Barlow Condensed"/>
              <a:ea typeface="Barlow Condensed"/>
              <a:cs typeface="Barlow Condensed"/>
              <a:sym typeface="Barlow Condensed"/>
            </a:endParaRPr>
          </a:p>
          <a:p>
            <a:pPr indent="0" lvl="0" marL="0" rtl="0" algn="l">
              <a:lnSpc>
                <a:spcPct val="100000"/>
              </a:lnSpc>
              <a:spcBef>
                <a:spcPts val="1200"/>
              </a:spcBef>
              <a:spcAft>
                <a:spcPts val="0"/>
              </a:spcAft>
              <a:buSzPts val="2400"/>
              <a:buNone/>
            </a:pPr>
            <a:r>
              <a:t/>
            </a:r>
            <a:endParaRPr sz="1800">
              <a:latin typeface="Barlow Condensed"/>
              <a:ea typeface="Barlow Condensed"/>
              <a:cs typeface="Barlow Condensed"/>
              <a:sym typeface="Barlow Condensed"/>
            </a:endParaRPr>
          </a:p>
          <a:p>
            <a:pPr indent="0" lvl="0" marL="0" rtl="0" algn="l">
              <a:lnSpc>
                <a:spcPct val="100000"/>
              </a:lnSpc>
              <a:spcBef>
                <a:spcPts val="1200"/>
              </a:spcBef>
              <a:spcAft>
                <a:spcPts val="0"/>
              </a:spcAft>
              <a:buSzPts val="2400"/>
              <a:buNone/>
            </a:pPr>
            <a:r>
              <a:rPr lang="en-US" sz="1900">
                <a:solidFill>
                  <a:srgbClr val="002060"/>
                </a:solidFill>
                <a:latin typeface="Barlow Condensed"/>
                <a:ea typeface="Barlow Condensed"/>
                <a:cs typeface="Barlow Condensed"/>
                <a:sym typeface="Barlow Condensed"/>
              </a:rPr>
              <a:t>                                                 </a:t>
            </a:r>
            <a:endParaRPr>
              <a:solidFill>
                <a:srgbClr val="002060"/>
              </a:solidFill>
            </a:endParaRPr>
          </a:p>
        </p:txBody>
      </p:sp>
      <p:sp>
        <p:nvSpPr>
          <p:cNvPr id="136" name="Google Shape;136;p4"/>
          <p:cNvSpPr txBox="1"/>
          <p:nvPr>
            <p:ph type="title"/>
          </p:nvPr>
        </p:nvSpPr>
        <p:spPr>
          <a:xfrm>
            <a:off x="422505" y="148369"/>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PROBLEEM </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d8ba9ddb77_2_111"/>
          <p:cNvSpPr txBox="1"/>
          <p:nvPr>
            <p:ph idx="1" type="body"/>
          </p:nvPr>
        </p:nvSpPr>
        <p:spPr>
          <a:xfrm>
            <a:off x="176725" y="634475"/>
            <a:ext cx="5510700" cy="4397700"/>
          </a:xfrm>
          <a:prstGeom prst="rect">
            <a:avLst/>
          </a:prstGeom>
          <a:noFill/>
          <a:ln>
            <a:noFill/>
          </a:ln>
        </p:spPr>
        <p:txBody>
          <a:bodyPr anchorCtr="0" anchor="t" bIns="45700" lIns="91425" spcFirstLastPara="1" rIns="91425" wrap="square" tIns="45700">
            <a:noAutofit/>
          </a:bodyPr>
          <a:lstStyle/>
          <a:p>
            <a:pPr indent="0" lvl="0" marL="76200" rtl="0" algn="l">
              <a:lnSpc>
                <a:spcPct val="120000"/>
              </a:lnSpc>
              <a:spcBef>
                <a:spcPts val="1200"/>
              </a:spcBef>
              <a:spcAft>
                <a:spcPts val="0"/>
              </a:spcAft>
              <a:buSzPts val="2400"/>
              <a:buNone/>
            </a:pPr>
            <a:r>
              <a:t/>
            </a:r>
            <a:endParaRPr sz="2200">
              <a:solidFill>
                <a:srgbClr val="002060"/>
              </a:solidFill>
              <a:latin typeface="Barlow Condensed"/>
              <a:ea typeface="Barlow Condensed"/>
              <a:cs typeface="Barlow Condensed"/>
              <a:sym typeface="Barlow Condensed"/>
            </a:endParaRPr>
          </a:p>
          <a:p>
            <a:pPr indent="-228600" lvl="0" marL="457200" rtl="0" algn="l">
              <a:lnSpc>
                <a:spcPct val="120000"/>
              </a:lnSpc>
              <a:spcBef>
                <a:spcPts val="1200"/>
              </a:spcBef>
              <a:spcAft>
                <a:spcPts val="0"/>
              </a:spcAft>
              <a:buSzPts val="2400"/>
              <a:buFont typeface="Arial"/>
              <a:buNone/>
            </a:pPr>
            <a:r>
              <a:rPr lang="en-US" sz="2000">
                <a:solidFill>
                  <a:srgbClr val="002060"/>
                </a:solidFill>
                <a:latin typeface="Barlow Condensed"/>
                <a:ea typeface="Barlow Condensed"/>
                <a:cs typeface="Barlow Condensed"/>
                <a:sym typeface="Barlow Condensed"/>
              </a:rPr>
              <a:t>• </a:t>
            </a:r>
            <a:r>
              <a:rPr lang="en-US" sz="2000">
                <a:latin typeface="Barlow Condensed"/>
                <a:ea typeface="Barlow Condensed"/>
                <a:cs typeface="Barlow Condensed"/>
                <a:sym typeface="Barlow Condensed"/>
              </a:rPr>
              <a:t>TLÜ </a:t>
            </a:r>
            <a:r>
              <a:rPr lang="en-US" sz="2000">
                <a:highlight>
                  <a:srgbClr val="FFFFFF"/>
                </a:highlight>
                <a:latin typeface="Barlow Condensed"/>
                <a:ea typeface="Barlow Condensed"/>
                <a:cs typeface="Barlow Condensed"/>
                <a:sym typeface="Barlow Condensed"/>
              </a:rPr>
              <a:t>liikmeskonna liikuva eluviisi kujunemise toetamine ning liikumisminutite suurendamine kuu aega kestva väljakutse kaudu</a:t>
            </a:r>
            <a:endParaRPr sz="2000">
              <a:highlight>
                <a:srgbClr val="FFFFFF"/>
              </a:highlight>
              <a:latin typeface="Barlow Condensed"/>
              <a:ea typeface="Barlow Condensed"/>
              <a:cs typeface="Barlow Condensed"/>
              <a:sym typeface="Barlow Condensed"/>
            </a:endParaRPr>
          </a:p>
          <a:p>
            <a:pPr indent="-228600" lvl="0" marL="457200" rtl="0" algn="l">
              <a:lnSpc>
                <a:spcPct val="120000"/>
              </a:lnSpc>
              <a:spcBef>
                <a:spcPts val="1200"/>
              </a:spcBef>
              <a:spcAft>
                <a:spcPts val="0"/>
              </a:spcAft>
              <a:buSzPts val="2400"/>
              <a:buFont typeface="Arial"/>
              <a:buNone/>
            </a:pPr>
            <a:r>
              <a:rPr lang="en-US" sz="2000">
                <a:highlight>
                  <a:srgbClr val="FFFFFF"/>
                </a:highlight>
                <a:latin typeface="Barlow Condensed"/>
                <a:ea typeface="Barlow Condensed"/>
                <a:cs typeface="Barlow Condensed"/>
                <a:sym typeface="Barlow Condensed"/>
              </a:rPr>
              <a:t>• Päevas teha 7500 sammu</a:t>
            </a:r>
            <a:endParaRPr sz="2000">
              <a:highlight>
                <a:srgbClr val="FFFFFF"/>
              </a:highlight>
              <a:latin typeface="Barlow Condensed"/>
              <a:ea typeface="Barlow Condensed"/>
              <a:cs typeface="Barlow Condensed"/>
              <a:sym typeface="Barlow Condensed"/>
            </a:endParaRPr>
          </a:p>
          <a:p>
            <a:pPr indent="-228600" lvl="0" marL="457200" rtl="0" algn="l">
              <a:lnSpc>
                <a:spcPct val="120000"/>
              </a:lnSpc>
              <a:spcBef>
                <a:spcPts val="1200"/>
              </a:spcBef>
              <a:spcAft>
                <a:spcPts val="0"/>
              </a:spcAft>
              <a:buSzPts val="2400"/>
              <a:buFont typeface="Arial"/>
              <a:buNone/>
            </a:pPr>
            <a:r>
              <a:rPr lang="en-US" sz="2000">
                <a:highlight>
                  <a:srgbClr val="FFFFFF"/>
                </a:highlight>
                <a:latin typeface="Barlow Condensed"/>
                <a:ea typeface="Barlow Condensed"/>
                <a:cs typeface="Barlow Condensed"/>
                <a:sym typeface="Barlow Condensed"/>
              </a:rPr>
              <a:t>• Kaasata 10% TLÜ liikmeskonnast</a:t>
            </a:r>
            <a:endParaRPr sz="2000">
              <a:highlight>
                <a:srgbClr val="FFFFFF"/>
              </a:highlight>
              <a:latin typeface="Barlow Condensed"/>
              <a:ea typeface="Barlow Condensed"/>
              <a:cs typeface="Barlow Condensed"/>
              <a:sym typeface="Barlow Condensed"/>
            </a:endParaRPr>
          </a:p>
          <a:p>
            <a:pPr indent="-228600" lvl="0" marL="457200" rtl="0" algn="l">
              <a:lnSpc>
                <a:spcPct val="120000"/>
              </a:lnSpc>
              <a:spcBef>
                <a:spcPts val="1200"/>
              </a:spcBef>
              <a:spcAft>
                <a:spcPts val="0"/>
              </a:spcAft>
              <a:buSzPts val="2400"/>
              <a:buFont typeface="Arial"/>
              <a:buNone/>
            </a:pPr>
            <a:r>
              <a:rPr lang="en-US" sz="2000">
                <a:highlight>
                  <a:srgbClr val="FFFFFF"/>
                </a:highlight>
                <a:latin typeface="Barlow Condensed"/>
                <a:ea typeface="Barlow Condensed"/>
                <a:cs typeface="Barlow Condensed"/>
                <a:sym typeface="Barlow Condensed"/>
              </a:rPr>
              <a:t>• Toetada vaimset tervist ja toitumist</a:t>
            </a:r>
            <a:endParaRPr sz="2000">
              <a:highlight>
                <a:srgbClr val="FFFFFF"/>
              </a:highlight>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00206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002060"/>
              </a:solidFill>
              <a:latin typeface="Barlow Condensed"/>
              <a:ea typeface="Barlow Condensed"/>
              <a:cs typeface="Barlow Condensed"/>
              <a:sym typeface="Barlow Condensed"/>
            </a:endParaRPr>
          </a:p>
        </p:txBody>
      </p:sp>
      <p:sp>
        <p:nvSpPr>
          <p:cNvPr id="143" name="Google Shape;143;gd8ba9ddb77_2_111"/>
          <p:cNvSpPr txBox="1"/>
          <p:nvPr>
            <p:ph type="title"/>
          </p:nvPr>
        </p:nvSpPr>
        <p:spPr>
          <a:xfrm>
            <a:off x="340125" y="334975"/>
            <a:ext cx="4462500" cy="7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EESMÄRK</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44" name="Google Shape;144;gd8ba9ddb77_2_111"/>
          <p:cNvPicPr preferRelativeResize="0"/>
          <p:nvPr/>
        </p:nvPicPr>
        <p:blipFill>
          <a:blip r:embed="rId3">
            <a:alphaModFix/>
          </a:blip>
          <a:stretch>
            <a:fillRect/>
          </a:stretch>
        </p:blipFill>
        <p:spPr>
          <a:xfrm>
            <a:off x="5687425" y="2024175"/>
            <a:ext cx="3203973" cy="2809638"/>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e233b6eef7_0_0"/>
          <p:cNvSpPr txBox="1"/>
          <p:nvPr>
            <p:ph idx="1" type="body"/>
          </p:nvPr>
        </p:nvSpPr>
        <p:spPr>
          <a:xfrm>
            <a:off x="477325" y="1256197"/>
            <a:ext cx="4194000" cy="338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600">
                <a:latin typeface="Barlow Condensed"/>
                <a:ea typeface="Barlow Condensed"/>
                <a:cs typeface="Barlow Condensed"/>
                <a:sym typeface="Barlow Condensed"/>
              </a:rPr>
              <a:t>• Regulaarne füüsiline aktiivsus aitab ennetada haiguseid (WHO, 2022) ning toetab vaimset tervist ja heaolu (Cherubal et al., 2019)</a:t>
            </a:r>
            <a:endParaRPr sz="1600">
              <a:latin typeface="Barlow Condensed"/>
              <a:ea typeface="Barlow Condensed"/>
              <a:cs typeface="Barlow Condensed"/>
              <a:sym typeface="Barlow Condensed"/>
            </a:endParaRPr>
          </a:p>
          <a:p>
            <a:pPr indent="0" lvl="0" marL="0" rtl="0" algn="l">
              <a:spcBef>
                <a:spcPts val="1000"/>
              </a:spcBef>
              <a:spcAft>
                <a:spcPts val="0"/>
              </a:spcAft>
              <a:buNone/>
            </a:pPr>
            <a:r>
              <a:rPr lang="en-US" sz="1600">
                <a:latin typeface="Barlow Condensed"/>
                <a:ea typeface="Barlow Condensed"/>
                <a:cs typeface="Barlow Condensed"/>
                <a:sym typeface="Barlow Condensed"/>
              </a:rPr>
              <a:t>• Lisaks on leitud, et kuni 60-aastaste inimeste seas, kes teevad 8000-10000 sammu päevas on väiksem suremuse risk (Paluch et al., 2022)</a:t>
            </a:r>
            <a:endParaRPr sz="1600">
              <a:latin typeface="Barlow Condensed"/>
              <a:ea typeface="Barlow Condensed"/>
              <a:cs typeface="Barlow Condensed"/>
              <a:sym typeface="Barlow Condensed"/>
            </a:endParaRPr>
          </a:p>
          <a:p>
            <a:pPr indent="0" lvl="0" marL="0" rtl="0" algn="l">
              <a:spcBef>
                <a:spcPts val="1000"/>
              </a:spcBef>
              <a:spcAft>
                <a:spcPts val="0"/>
              </a:spcAft>
              <a:buNone/>
            </a:pPr>
            <a:r>
              <a:rPr lang="en-US" sz="1600">
                <a:latin typeface="Barlow Condensed"/>
                <a:ea typeface="Barlow Condensed"/>
                <a:cs typeface="Barlow Condensed"/>
                <a:sym typeface="Barlow Condensed"/>
              </a:rPr>
              <a:t>• Igapäevaste sammude tegemine toetab inimestes liikumisharjumuse kujunemist. Harvey jt, (2021) tõid välja, et harjumuse kujunemiseks kulub 18 päeva kuni 36 nädalat. </a:t>
            </a:r>
            <a:endParaRPr sz="1600">
              <a:latin typeface="Barlow Condensed"/>
              <a:ea typeface="Barlow Condensed"/>
              <a:cs typeface="Barlow Condensed"/>
              <a:sym typeface="Barlow Condensed"/>
            </a:endParaRPr>
          </a:p>
        </p:txBody>
      </p:sp>
      <p:sp>
        <p:nvSpPr>
          <p:cNvPr id="151" name="Google Shape;151;g2e233b6eef7_0_0"/>
          <p:cNvSpPr/>
          <p:nvPr>
            <p:ph idx="2" type="pic"/>
          </p:nvPr>
        </p:nvSpPr>
        <p:spPr>
          <a:xfrm>
            <a:off x="4671398" y="-668680"/>
            <a:ext cx="6732000" cy="6732000"/>
          </a:xfrm>
          <a:prstGeom prst="ellipse">
            <a:avLst/>
          </a:prstGeom>
        </p:spPr>
      </p:sp>
      <p:sp>
        <p:nvSpPr>
          <p:cNvPr id="152" name="Google Shape;152;g2e233b6eef7_0_0"/>
          <p:cNvSpPr txBox="1"/>
          <p:nvPr>
            <p:ph type="title"/>
          </p:nvPr>
        </p:nvSpPr>
        <p:spPr>
          <a:xfrm>
            <a:off x="392375" y="434202"/>
            <a:ext cx="3452100" cy="822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i="1" lang="en-US" sz="4000">
                <a:solidFill>
                  <a:srgbClr val="EC008B"/>
                </a:solidFill>
                <a:latin typeface="Barlow Condensed ExtraLight"/>
                <a:ea typeface="Barlow Condensed ExtraLight"/>
                <a:cs typeface="Barlow Condensed ExtraLight"/>
                <a:sym typeface="Barlow Condensed ExtraLight"/>
              </a:rPr>
              <a:t>TEADUSPÕHISUS</a:t>
            </a:r>
            <a:endParaRPr i="1" sz="4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idx="1" type="body"/>
          </p:nvPr>
        </p:nvSpPr>
        <p:spPr>
          <a:xfrm>
            <a:off x="262075" y="961900"/>
            <a:ext cx="6167400" cy="39783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Ava- ja lõpuüritus</a:t>
            </a:r>
            <a:endParaRPr sz="2000">
              <a:latin typeface="Barlow Condensed"/>
              <a:ea typeface="Barlow Condensed"/>
              <a:cs typeface="Barlow Condensed"/>
              <a:sym typeface="Barlow Condensed"/>
            </a:endParaRPr>
          </a:p>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Loosimised</a:t>
            </a:r>
            <a:endParaRPr sz="2000">
              <a:latin typeface="Barlow Condensed"/>
              <a:ea typeface="Barlow Condensed"/>
              <a:cs typeface="Barlow Condensed"/>
              <a:sym typeface="Barlow Condensed"/>
            </a:endParaRPr>
          </a:p>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Pacer rakenduse avamine</a:t>
            </a:r>
            <a:endParaRPr sz="2000">
              <a:latin typeface="Barlow Condensed"/>
              <a:ea typeface="Barlow Condensed"/>
              <a:cs typeface="Barlow Condensed"/>
              <a:sym typeface="Barlow Condensed"/>
            </a:endParaRPr>
          </a:p>
          <a:p>
            <a:pPr indent="0" lvl="0" marL="0" rtl="0" algn="l">
              <a:lnSpc>
                <a:spcPct val="150000"/>
              </a:lnSpc>
              <a:spcBef>
                <a:spcPts val="1200"/>
              </a:spcBef>
              <a:spcAft>
                <a:spcPts val="0"/>
              </a:spcAft>
              <a:buNone/>
            </a:pPr>
            <a:r>
              <a:rPr lang="en-US" sz="2000">
                <a:latin typeface="Barlow Condensed"/>
                <a:ea typeface="Barlow Condensed"/>
                <a:cs typeface="Barlow Condensed"/>
                <a:sym typeface="Barlow Condensed"/>
              </a:rPr>
              <a:t>• Vaimse tervise ja toitumise teemanädal</a:t>
            </a:r>
            <a:endParaRPr sz="2000">
              <a:latin typeface="Barlow Condensed"/>
              <a:ea typeface="Barlow Condensed"/>
              <a:cs typeface="Barlow Condensed"/>
              <a:sym typeface="Barlow Condensed"/>
            </a:endParaRPr>
          </a:p>
          <a:p>
            <a:pPr indent="0" lvl="0" marL="457200" rtl="0" algn="l">
              <a:lnSpc>
                <a:spcPct val="10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1200"/>
              </a:spcBef>
              <a:spcAft>
                <a:spcPts val="0"/>
              </a:spcAft>
              <a:buSzPts val="2400"/>
              <a:buNone/>
            </a:pPr>
            <a:r>
              <a:t/>
            </a:r>
            <a:endParaRPr sz="1600">
              <a:solidFill>
                <a:srgbClr val="24285D"/>
              </a:solidFill>
              <a:latin typeface="Barlow Condensed"/>
              <a:ea typeface="Barlow Condensed"/>
              <a:cs typeface="Barlow Condensed"/>
              <a:sym typeface="Barlow Condensed"/>
            </a:endParaRPr>
          </a:p>
          <a:p>
            <a:pPr indent="0" lvl="0" marL="76200" rtl="0" algn="l">
              <a:lnSpc>
                <a:spcPct val="120000"/>
              </a:lnSpc>
              <a:spcBef>
                <a:spcPts val="1200"/>
              </a:spcBef>
              <a:spcAft>
                <a:spcPts val="0"/>
              </a:spcAft>
              <a:buSzPts val="2400"/>
              <a:buNone/>
            </a:pPr>
            <a:r>
              <a:rPr b="1" lang="en-US" sz="1600">
                <a:solidFill>
                  <a:srgbClr val="24285D"/>
                </a:solidFill>
                <a:latin typeface="Barlow Condensed"/>
                <a:ea typeface="Barlow Condensed"/>
                <a:cs typeface="Barlow Condensed"/>
                <a:sym typeface="Barlow Condensed"/>
              </a:rPr>
              <a:t>                                                             </a:t>
            </a:r>
            <a:endParaRPr sz="1600">
              <a:solidFill>
                <a:srgbClr val="24285D"/>
              </a:solidFill>
              <a:latin typeface="Barlow Condensed"/>
              <a:ea typeface="Barlow Condensed"/>
              <a:cs typeface="Barlow Condensed"/>
              <a:sym typeface="Barlow Condensed"/>
            </a:endParaRPr>
          </a:p>
          <a:p>
            <a:pPr indent="-228600" lvl="0" marL="457200" rtl="0" algn="l">
              <a:lnSpc>
                <a:spcPct val="120000"/>
              </a:lnSpc>
              <a:spcBef>
                <a:spcPts val="1200"/>
              </a:spcBef>
              <a:spcAft>
                <a:spcPts val="0"/>
              </a:spcAft>
              <a:buSzPts val="2400"/>
              <a:buNone/>
            </a:pPr>
            <a:r>
              <a:t/>
            </a:r>
            <a:endParaRPr sz="1600">
              <a:solidFill>
                <a:srgbClr val="24285D"/>
              </a:solidFill>
              <a:latin typeface="Barlow Condensed"/>
              <a:ea typeface="Barlow Condensed"/>
              <a:cs typeface="Barlow Condensed"/>
              <a:sym typeface="Barlow Condensed"/>
            </a:endParaRPr>
          </a:p>
          <a:p>
            <a:pPr indent="0" lvl="0" marL="76200" rtl="0" algn="l">
              <a:lnSpc>
                <a:spcPct val="120000"/>
              </a:lnSpc>
              <a:spcBef>
                <a:spcPts val="1200"/>
              </a:spcBef>
              <a:spcAft>
                <a:spcPts val="0"/>
              </a:spcAft>
              <a:buSzPts val="2400"/>
              <a:buNone/>
            </a:pPr>
            <a:r>
              <a:t/>
            </a:r>
            <a:endParaRPr sz="2000">
              <a:solidFill>
                <a:srgbClr val="9B002B"/>
              </a:solidFill>
              <a:latin typeface="Merriweather Sans"/>
              <a:ea typeface="Merriweather Sans"/>
              <a:cs typeface="Merriweather Sans"/>
              <a:sym typeface="Merriweather Sans"/>
            </a:endParaRPr>
          </a:p>
          <a:p>
            <a:pPr indent="-146050" lvl="0" marL="425450" rtl="0" algn="l">
              <a:lnSpc>
                <a:spcPct val="120000"/>
              </a:lnSpc>
              <a:spcBef>
                <a:spcPts val="1200"/>
              </a:spcBef>
              <a:spcAft>
                <a:spcPts val="0"/>
              </a:spcAft>
              <a:buSzPts val="2200"/>
              <a:buNone/>
            </a:pPr>
            <a:r>
              <a:t/>
            </a:r>
            <a:endParaRPr sz="16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59" name="Google Shape;159;p12"/>
          <p:cNvSpPr txBox="1"/>
          <p:nvPr>
            <p:ph type="title"/>
          </p:nvPr>
        </p:nvSpPr>
        <p:spPr>
          <a:xfrm>
            <a:off x="376725" y="371000"/>
            <a:ext cx="4462500" cy="671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000">
                <a:solidFill>
                  <a:srgbClr val="EC008B"/>
                </a:solidFill>
                <a:latin typeface="Barlow Condensed ExtraLight"/>
                <a:ea typeface="Barlow Condensed ExtraLight"/>
                <a:cs typeface="Barlow Condensed ExtraLight"/>
                <a:sym typeface="Barlow Condensed ExtraLight"/>
              </a:rPr>
              <a:t>RAKENDATUD TEGEVUSED</a:t>
            </a:r>
            <a:endParaRPr i="1" sz="4000">
              <a:solidFill>
                <a:srgbClr val="EC008B"/>
              </a:solidFill>
              <a:latin typeface="Barlow Condensed ExtraLight"/>
              <a:ea typeface="Barlow Condensed ExtraLight"/>
              <a:cs typeface="Barlow Condensed ExtraLight"/>
              <a:sym typeface="Barlow Condensed ExtraLight"/>
            </a:endParaRPr>
          </a:p>
        </p:txBody>
      </p:sp>
      <p:pic>
        <p:nvPicPr>
          <p:cNvPr id="160" name="Google Shape;160;p12"/>
          <p:cNvPicPr preferRelativeResize="0"/>
          <p:nvPr/>
        </p:nvPicPr>
        <p:blipFill>
          <a:blip r:embed="rId3">
            <a:alphaModFix/>
          </a:blip>
          <a:stretch>
            <a:fillRect/>
          </a:stretch>
        </p:blipFill>
        <p:spPr>
          <a:xfrm>
            <a:off x="4949450" y="1164575"/>
            <a:ext cx="3919674" cy="3266401"/>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c5dd26ba24_1_0"/>
          <p:cNvSpPr txBox="1"/>
          <p:nvPr>
            <p:ph type="title"/>
          </p:nvPr>
        </p:nvSpPr>
        <p:spPr>
          <a:xfrm>
            <a:off x="347075" y="392225"/>
            <a:ext cx="4451100" cy="54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000">
                <a:solidFill>
                  <a:srgbClr val="EC008B"/>
                </a:solidFill>
                <a:latin typeface="Barlow Condensed ExtraLight"/>
                <a:ea typeface="Barlow Condensed ExtraLight"/>
                <a:cs typeface="Barlow Condensed ExtraLight"/>
                <a:sym typeface="Barlow Condensed ExtraLight"/>
              </a:rPr>
              <a:t>TULEMUS</a:t>
            </a:r>
            <a:endParaRPr sz="3800"/>
          </a:p>
        </p:txBody>
      </p:sp>
      <p:sp>
        <p:nvSpPr>
          <p:cNvPr id="167" name="Google Shape;167;g1c5dd26ba24_1_0"/>
          <p:cNvSpPr txBox="1"/>
          <p:nvPr/>
        </p:nvSpPr>
        <p:spPr>
          <a:xfrm>
            <a:off x="299175" y="1001075"/>
            <a:ext cx="7916700" cy="2830500"/>
          </a:xfrm>
          <a:prstGeom prst="rect">
            <a:avLst/>
          </a:prstGeom>
          <a:noFill/>
          <a:ln>
            <a:noFill/>
          </a:ln>
        </p:spPr>
        <p:txBody>
          <a:bodyPr anchorCtr="0" anchor="t" bIns="91425" lIns="91425" spcFirstLastPara="1" rIns="91425" wrap="square" tIns="91425">
            <a:noAutofit/>
          </a:bodyPr>
          <a:lstStyle/>
          <a:p>
            <a:pPr indent="-342900" lvl="0" marL="457200" rtl="0" algn="just">
              <a:lnSpc>
                <a:spcPct val="150000"/>
              </a:lnSpc>
              <a:spcBef>
                <a:spcPts val="0"/>
              </a:spcBef>
              <a:spcAft>
                <a:spcPts val="0"/>
              </a:spcAft>
              <a:buClr>
                <a:schemeClr val="dk1"/>
              </a:buClr>
              <a:buSzPts val="1800"/>
              <a:buFont typeface="Barlow Condensed"/>
              <a:buChar char="●"/>
            </a:pPr>
            <a:r>
              <a:rPr lang="en-US" sz="1800">
                <a:solidFill>
                  <a:schemeClr val="dk1"/>
                </a:solidFill>
                <a:latin typeface="Barlow Condensed"/>
                <a:ea typeface="Barlow Condensed"/>
                <a:cs typeface="Barlow Condensed"/>
                <a:sym typeface="Barlow Condensed"/>
              </a:rPr>
              <a:t>Liikumiskuu jooksul 138 465 306 sammu. </a:t>
            </a:r>
            <a:endParaRPr sz="1800">
              <a:solidFill>
                <a:schemeClr val="dk1"/>
              </a:solidFill>
              <a:latin typeface="Barlow Condensed"/>
              <a:ea typeface="Barlow Condensed"/>
              <a:cs typeface="Barlow Condensed"/>
              <a:sym typeface="Barlow Condensed"/>
            </a:endParaRPr>
          </a:p>
          <a:p>
            <a:pPr indent="-342900" lvl="0" marL="457200" rtl="0" algn="just">
              <a:lnSpc>
                <a:spcPct val="150000"/>
              </a:lnSpc>
              <a:spcBef>
                <a:spcPts val="0"/>
              </a:spcBef>
              <a:spcAft>
                <a:spcPts val="0"/>
              </a:spcAft>
              <a:buClr>
                <a:schemeClr val="dk1"/>
              </a:buClr>
              <a:buSzPts val="1800"/>
              <a:buFont typeface="Barlow Condensed"/>
              <a:buChar char="●"/>
            </a:pPr>
            <a:r>
              <a:rPr lang="en-US" sz="1800">
                <a:solidFill>
                  <a:schemeClr val="dk1"/>
                </a:solidFill>
                <a:latin typeface="Barlow Condensed"/>
                <a:ea typeface="Barlow Condensed"/>
                <a:cs typeface="Barlow Condensed"/>
                <a:sym typeface="Barlow Condensed"/>
              </a:rPr>
              <a:t>Kõige aktiivsem osaleja läbis 1 089 879 sammu. </a:t>
            </a:r>
            <a:endParaRPr sz="1800">
              <a:solidFill>
                <a:schemeClr val="dk1"/>
              </a:solidFill>
              <a:latin typeface="Barlow Condensed"/>
              <a:ea typeface="Barlow Condensed"/>
              <a:cs typeface="Barlow Condensed"/>
              <a:sym typeface="Barlow Condensed"/>
            </a:endParaRPr>
          </a:p>
          <a:p>
            <a:pPr indent="-342900" lvl="0" marL="457200" rtl="0" algn="just">
              <a:lnSpc>
                <a:spcPct val="150000"/>
              </a:lnSpc>
              <a:spcBef>
                <a:spcPts val="0"/>
              </a:spcBef>
              <a:spcAft>
                <a:spcPts val="0"/>
              </a:spcAft>
              <a:buClr>
                <a:schemeClr val="dk1"/>
              </a:buClr>
              <a:buSzPts val="1800"/>
              <a:buFont typeface="Barlow Condensed"/>
              <a:buChar char="●"/>
            </a:pPr>
            <a:r>
              <a:rPr lang="en-US" sz="1800">
                <a:solidFill>
                  <a:schemeClr val="dk1"/>
                </a:solidFill>
                <a:latin typeface="Barlow Condensed"/>
                <a:ea typeface="Barlow Condensed"/>
                <a:cs typeface="Barlow Condensed"/>
                <a:sym typeface="Barlow Condensed"/>
              </a:rPr>
              <a:t>232 500 sammu eesmärgi suutsid ületada 317 osalejat.</a:t>
            </a:r>
            <a:endParaRPr sz="1800">
              <a:solidFill>
                <a:schemeClr val="dk1"/>
              </a:solidFill>
              <a:latin typeface="Barlow Condensed"/>
              <a:ea typeface="Barlow Condensed"/>
              <a:cs typeface="Barlow Condensed"/>
              <a:sym typeface="Barlow Condensed"/>
            </a:endParaRPr>
          </a:p>
          <a:p>
            <a:pPr indent="-342900" lvl="0" marL="457200" rtl="0" algn="just">
              <a:lnSpc>
                <a:spcPct val="150000"/>
              </a:lnSpc>
              <a:spcBef>
                <a:spcPts val="0"/>
              </a:spcBef>
              <a:spcAft>
                <a:spcPts val="0"/>
              </a:spcAft>
              <a:buClr>
                <a:schemeClr val="dk1"/>
              </a:buClr>
              <a:buSzPts val="1800"/>
              <a:buFont typeface="Barlow Condensed"/>
              <a:buChar char="●"/>
            </a:pPr>
            <a:r>
              <a:rPr lang="en-US" sz="1800">
                <a:solidFill>
                  <a:schemeClr val="dk1"/>
                </a:solidFill>
                <a:latin typeface="Barlow Condensed"/>
                <a:ea typeface="Barlow Condensed"/>
                <a:cs typeface="Barlow Condensed"/>
                <a:sym typeface="Barlow Condensed"/>
              </a:rPr>
              <a:t>Kokku oli esindatud 8 erinevat üksust, millest kõige aktiivsem oli HTI.</a:t>
            </a:r>
            <a:endParaRPr sz="1800">
              <a:solidFill>
                <a:schemeClr val="dk1"/>
              </a:solidFill>
              <a:latin typeface="Barlow Condensed"/>
              <a:ea typeface="Barlow Condensed"/>
              <a:cs typeface="Barlow Condensed"/>
              <a:sym typeface="Barlow Condensed"/>
            </a:endParaRPr>
          </a:p>
        </p:txBody>
      </p:sp>
      <p:pic>
        <p:nvPicPr>
          <p:cNvPr id="168" name="Google Shape;168;g1c5dd26ba24_1_0"/>
          <p:cNvPicPr preferRelativeResize="0"/>
          <p:nvPr/>
        </p:nvPicPr>
        <p:blipFill>
          <a:blip r:embed="rId3">
            <a:alphaModFix/>
          </a:blip>
          <a:stretch>
            <a:fillRect/>
          </a:stretch>
        </p:blipFill>
        <p:spPr>
          <a:xfrm>
            <a:off x="5546225" y="2657600"/>
            <a:ext cx="3252552" cy="2167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5"/>
          <p:cNvSpPr txBox="1"/>
          <p:nvPr>
            <p:ph idx="1" type="body"/>
          </p:nvPr>
        </p:nvSpPr>
        <p:spPr>
          <a:xfrm>
            <a:off x="477325" y="1192425"/>
            <a:ext cx="8157000" cy="34395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1200"/>
              </a:spcBef>
              <a:spcAft>
                <a:spcPts val="0"/>
              </a:spcAft>
              <a:buSzPts val="2400"/>
              <a:buNone/>
            </a:pPr>
            <a:r>
              <a:t/>
            </a:r>
            <a:endParaRPr sz="1700">
              <a:solidFill>
                <a:srgbClr val="24285D"/>
              </a:solidFill>
              <a:latin typeface="Barlow Condensed"/>
              <a:ea typeface="Barlow Condensed"/>
              <a:cs typeface="Barlow Condensed"/>
              <a:sym typeface="Barlow Condensed"/>
            </a:endParaRPr>
          </a:p>
          <a:p>
            <a:pPr indent="0" lvl="0" marL="457200" rtl="0" algn="l">
              <a:lnSpc>
                <a:spcPct val="120000"/>
              </a:lnSpc>
              <a:spcBef>
                <a:spcPts val="1200"/>
              </a:spcBef>
              <a:spcAft>
                <a:spcPts val="0"/>
              </a:spcAft>
              <a:buSzPts val="24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75" name="Google Shape;175;p45"/>
          <p:cNvSpPr txBox="1"/>
          <p:nvPr>
            <p:ph type="title"/>
          </p:nvPr>
        </p:nvSpPr>
        <p:spPr>
          <a:xfrm>
            <a:off x="422850" y="173875"/>
            <a:ext cx="8211600" cy="84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800">
                <a:solidFill>
                  <a:srgbClr val="EC008B"/>
                </a:solidFill>
                <a:latin typeface="Barlow Condensed ExtraLight"/>
                <a:ea typeface="Barlow Condensed ExtraLight"/>
                <a:cs typeface="Barlow Condensed ExtraLight"/>
                <a:sym typeface="Barlow Condensed ExtraLight"/>
              </a:rPr>
              <a:t>PROJEKTI JÄRELDUSED JA KOKKUVÕTE </a:t>
            </a:r>
            <a:endParaRPr i="1" sz="4800">
              <a:solidFill>
                <a:srgbClr val="EC008B"/>
              </a:solidFill>
              <a:latin typeface="Barlow Condensed ExtraLight"/>
              <a:ea typeface="Barlow Condensed ExtraLight"/>
              <a:cs typeface="Barlow Condensed ExtraLight"/>
              <a:sym typeface="Barlow Condensed ExtraLight"/>
            </a:endParaRPr>
          </a:p>
        </p:txBody>
      </p:sp>
      <p:sp>
        <p:nvSpPr>
          <p:cNvPr id="176" name="Google Shape;176;p45"/>
          <p:cNvSpPr txBox="1"/>
          <p:nvPr/>
        </p:nvSpPr>
        <p:spPr>
          <a:xfrm>
            <a:off x="563825" y="1185200"/>
            <a:ext cx="8100600" cy="336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1800">
                <a:solidFill>
                  <a:schemeClr val="dk1"/>
                </a:solidFill>
                <a:latin typeface="Barlow Condensed"/>
                <a:ea typeface="Barlow Condensed"/>
                <a:cs typeface="Barlow Condensed"/>
                <a:sym typeface="Barlow Condensed"/>
              </a:rPr>
              <a:t>Tagasiside küsitluse põhjal võime projektiga rahule jääda. Kõik, mis olenes meie korraldusest, oli hästi ja kõik mis meie korraldusest ei olenenud, võtsime teadmiseks ning loodame, et järgmiste aastate korraldajatel on võimalik neid vigu vältida. </a:t>
            </a:r>
            <a:endParaRPr sz="1800">
              <a:solidFill>
                <a:schemeClr val="dk1"/>
              </a:solidFill>
              <a:latin typeface="Barlow Condensed"/>
              <a:ea typeface="Barlow Condensed"/>
              <a:cs typeface="Barlow Condensed"/>
              <a:sym typeface="Barlow Condensed"/>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