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Merriweather" pitchFamily="2" charset="77"/>
      <p:regular r:id="rId13"/>
      <p:bold r:id="rId14"/>
      <p:italic r:id="rId15"/>
      <p:boldItalic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1bc514c36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1bc514c36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62798fc1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d62798fc1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d62798fc1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d62798fc1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d62798fc1c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d62798fc1c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1a37a26a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1a37a26a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d62798fc1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d62798fc1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d62798fc1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d62798fc1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d62798fc1c_3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d62798fc1c_3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d62798fc1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d62798fc1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172275" y="456075"/>
            <a:ext cx="7838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t" sz="4000" i="1">
                <a:latin typeface="Times New Roman"/>
                <a:ea typeface="Times New Roman"/>
                <a:cs typeface="Times New Roman"/>
                <a:sym typeface="Times New Roman"/>
              </a:rPr>
              <a:t>KASULIKE TERVIKLIKKU TERVIST TOETAVATE HARJUMUSTE PROAKTIIVNE ARENDAMINE</a:t>
            </a:r>
            <a:br>
              <a:rPr lang="et" sz="8000" i="1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172275" y="2166475"/>
            <a:ext cx="8660100" cy="11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2556" cap="small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Kelly-Lizette Lõhmus, Casey Liis Org, Liia Kass, </a:t>
            </a:r>
            <a:endParaRPr sz="2556" cap="small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2556" cap="small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Laura Lepik, Maarja Plaser, Veronika Sadkevitš</a:t>
            </a:r>
            <a:endParaRPr sz="2556" cap="small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0037"/>
              <a:buFont typeface="Arial"/>
              <a:buNone/>
            </a:pPr>
            <a:r>
              <a:rPr lang="et" sz="3997" cap="small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12.12.2024</a:t>
            </a:r>
            <a:endParaRPr sz="3997" cap="small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/>
        </p:nvSpPr>
        <p:spPr>
          <a:xfrm>
            <a:off x="2049350" y="1967750"/>
            <a:ext cx="5290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t" sz="4000" b="1" i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AITÄH KUULAMAST!</a:t>
            </a:r>
            <a:endParaRPr sz="1300" b="1" i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PROBLEEM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5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Milline oli probleem, mida lahendasite?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Inimesed on teadlikud tervislikest harjumustest, kuigi puudub lihtne ja tõhus ning personaliseeritud harjumuste kujundamise viise, kuid puudub teaduslikult tõestatud materjale. 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TEEMA OLULISUS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376125" y="456275"/>
            <a:ext cx="4172400" cy="411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Vaimse ja füüsilise tervise aktuaalsus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Lihtsad harjumused on inimeste jaoks rasked (Clear, 2018)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Teoreetilised teadmised &gt; Praktika (BJ Fogg, 2009)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Valitud valdkondade puhul on mitmeid väljakutseid 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Palju sarnaseid materjale, mis </a:t>
            </a:r>
            <a:r>
              <a:rPr lang="et" sz="15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 tugine </a:t>
            </a: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teaduslikele allikatele 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7993"/>
            <a:ext cx="9143999" cy="498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EESMÄRK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5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EESMÄRK</a:t>
            </a:r>
            <a:endParaRPr sz="15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Teaduspõhised profiilid ja sekkumiskavad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5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EESMÄRGI SAAVUTAMINE</a:t>
            </a:r>
            <a:endParaRPr sz="15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Kolm profiili ühiste probleemide ja lahendustega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Teise grupi ülesanne on testida ja täiendada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RAKENDATUD TEGEVUSED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Persoonade loomine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Fookusala, probleemi, mõjutaja ja lahendus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Harjumuste tabel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Visuaalide loomine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Rühmasisene refleksioon ja arutelu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Interdistsiplinaarne lähenemine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Uurimuslik lähenemine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Disainmõtlemine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PROJEKTI TEADUSPÕHISUS 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4376125" y="176300"/>
            <a:ext cx="4456200" cy="46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5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Toetume oma projektis erinevatele teooriatele, uuringutele, teadusartiklitele</a:t>
            </a:r>
            <a:endParaRPr sz="1500">
              <a:solidFill>
                <a:srgbClr val="00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Töötervishoiu- ja ohut</a:t>
            </a: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teooriad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Harjumuste kujundamise teooriad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Lõputööd, uuringud, teadusartiklid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INTERDISTSIP-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LINAARSUS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4656975" y="10507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Kehakultuur</a:t>
            </a: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t" sz="15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(Maarja, Kelly)</a:t>
            </a:r>
            <a:endParaRPr sz="15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Tervislik toitumine </a:t>
            </a:r>
            <a:endParaRPr sz="15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Liikumisharjumused</a:t>
            </a:r>
            <a:endParaRPr sz="15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Psühholoogia</a:t>
            </a:r>
            <a:r>
              <a:rPr lang="et" sz="15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(Casey) </a:t>
            </a:r>
            <a:endParaRPr sz="15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Inimeste mõistmine</a:t>
            </a:r>
            <a:endParaRPr sz="15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Lahenduste genereerimine</a:t>
            </a:r>
            <a:b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5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Noorsootöö </a:t>
            </a:r>
            <a:r>
              <a:rPr lang="et" sz="15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(Veronika, Liia) </a:t>
            </a:r>
            <a:endParaRPr sz="15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Refleksioon</a:t>
            </a:r>
            <a:endParaRPr sz="15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Analüüsi- ja koostööoskus</a:t>
            </a:r>
          </a:p>
          <a:p>
            <a:pPr marL="13335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None/>
            </a:pPr>
            <a:r>
              <a:rPr lang="et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Infotehnoloogia </a:t>
            </a:r>
            <a:r>
              <a:rPr lang="et" sz="15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(Laura) </a:t>
            </a:r>
            <a:endParaRPr sz="15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Char char="●"/>
            </a:pPr>
            <a:r>
              <a:rPr lang="et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Tehnilised küsimused</a:t>
            </a:r>
            <a:endParaRPr sz="15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PROJEKTI TULEMUSED/ JÄRELDUSED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4572000" y="133900"/>
            <a:ext cx="4166400" cy="46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6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PROJEKTI TULEMUSED</a:t>
            </a:r>
            <a:endParaRPr sz="6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t" sz="6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Harjumuste materjalide loomine (teoreetiline materjal)</a:t>
            </a:r>
            <a:endParaRPr sz="6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6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MÕJU</a:t>
            </a:r>
            <a:endParaRPr sz="6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t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Materjalid on lihtsalt, kasutajasõbralikud </a:t>
            </a:r>
            <a:endParaRPr sz="6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t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Testimise perioodil saavad kasu sihtrühma inimesed </a:t>
            </a:r>
            <a:endParaRPr sz="6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6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JÄRELDUS</a:t>
            </a:r>
            <a:endParaRPr sz="6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t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Materjalide otsimine osutus palju keerulisemaks </a:t>
            </a:r>
            <a:endParaRPr sz="6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t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Konkreetse, lihtsa ja arusaadava materjali loomine on aeganõudev</a:t>
            </a:r>
            <a:endParaRPr sz="6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5600">
              <a:solidFill>
                <a:schemeClr val="dk1"/>
              </a:solidFill>
            </a:endParaRPr>
          </a:p>
          <a:p>
            <a:pPr marL="457200" lvl="0" indent="-24923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endParaRPr sz="115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endParaRPr sz="115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et" sz="1150">
                <a:solidFill>
                  <a:srgbClr val="FFFFFF"/>
                </a:solidFill>
              </a:rPr>
              <a:t> eesmärk oli luua kolm materjali</a:t>
            </a:r>
            <a:endParaRPr sz="115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Macintosh PowerPoint</Application>
  <PresentationFormat>On-screen Show (16:9)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Merriweather</vt:lpstr>
      <vt:lpstr>Roboto</vt:lpstr>
      <vt:lpstr>Paradigm</vt:lpstr>
      <vt:lpstr>KASULIKE TERVIKLIKKU TERVIST TOETAVATE HARJUMUSTE PROAKTIIVNE ARENDAMINE  </vt:lpstr>
      <vt:lpstr>PROBLEEM</vt:lpstr>
      <vt:lpstr>TEEMA OLULISUS </vt:lpstr>
      <vt:lpstr>PowerPoint Presentation</vt:lpstr>
      <vt:lpstr>EESMÄRK</vt:lpstr>
      <vt:lpstr>RAKENDATUD TEGEVUSED</vt:lpstr>
      <vt:lpstr>PROJEKTI TEADUSPÕHISUS </vt:lpstr>
      <vt:lpstr>INTERDISTSIP- LINAARSUS</vt:lpstr>
      <vt:lpstr>PROJEKTI TULEMUSED/ JÄRELDUSED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KASULIKE TERVIKLIKKU TERVIST TOETAVATE HARJUMUSTE PROAKTIIVNE ARENDAMINE  </dc:title>
  <cp:lastModifiedBy>Liia Kass</cp:lastModifiedBy>
  <cp:revision>1</cp:revision>
  <dcterms:modified xsi:type="dcterms:W3CDTF">2024-12-11T07:16:20Z</dcterms:modified>
</cp:coreProperties>
</file>