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y="5143500" cx="9144000"/>
  <p:notesSz cx="6858000" cy="9144000"/>
  <p:embeddedFontLst>
    <p:embeddedFont>
      <p:font typeface="Barlow Condensed"/>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6" roundtripDataSignature="AMtx7mhzdqVqe1iSPFU4Jni/pcF3vuS0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BarlowCondensed-bold.fntdata"/><Relationship Id="rId10" Type="http://schemas.openxmlformats.org/officeDocument/2006/relationships/slide" Target="slides/slide6.xml"/><Relationship Id="rId32" Type="http://schemas.openxmlformats.org/officeDocument/2006/relationships/font" Target="fonts/BarlowCondensed-regular.fntdata"/><Relationship Id="rId13" Type="http://schemas.openxmlformats.org/officeDocument/2006/relationships/slide" Target="slides/slide9.xml"/><Relationship Id="rId35" Type="http://schemas.openxmlformats.org/officeDocument/2006/relationships/font" Target="fonts/BarlowCondensed-boldItalic.fntdata"/><Relationship Id="rId12" Type="http://schemas.openxmlformats.org/officeDocument/2006/relationships/slide" Target="slides/slide8.xml"/><Relationship Id="rId34" Type="http://schemas.openxmlformats.org/officeDocument/2006/relationships/font" Target="fonts/BarlowCondensed-italic.fntdata"/><Relationship Id="rId15" Type="http://schemas.openxmlformats.org/officeDocument/2006/relationships/slide" Target="slides/slide11.xml"/><Relationship Id="rId14" Type="http://schemas.openxmlformats.org/officeDocument/2006/relationships/slide" Target="slides/slide10.xml"/><Relationship Id="rId36" Type="http://customschemas.google.com/relationships/presentationmetadata" Target="meta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9" name="Google Shape;109;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4" name="Google Shape;16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30a72391c24_0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9" name="Google Shape;169;g30a72391c24_0_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227d2afc82_0_17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4" name="Google Shape;174;g3227d2afc82_0_1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30c027aee5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9" name="Google Shape;179;g30c027aee52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marR="365760" rtl="0" algn="just">
              <a:lnSpc>
                <a:spcPct val="110000"/>
              </a:lnSpc>
              <a:spcBef>
                <a:spcPts val="800"/>
              </a:spcBef>
              <a:spcAft>
                <a:spcPts val="0"/>
              </a:spcAft>
              <a:buSzPts val="1400"/>
              <a:buNone/>
            </a:pPr>
            <a:r>
              <a:t/>
            </a:r>
            <a:endParaRPr>
              <a:latin typeface="Times New Roman"/>
              <a:ea typeface="Times New Roman"/>
              <a:cs typeface="Times New Roman"/>
              <a:sym typeface="Times New Roman"/>
            </a:endParaRPr>
          </a:p>
          <a:p>
            <a:pPr indent="-393700" lvl="0" marL="457200" rtl="0" algn="just">
              <a:lnSpc>
                <a:spcPct val="150000"/>
              </a:lnSpc>
              <a:spcBef>
                <a:spcPts val="0"/>
              </a:spcBef>
              <a:spcAft>
                <a:spcPts val="0"/>
              </a:spcAft>
              <a:buClr>
                <a:srgbClr val="DB224C"/>
              </a:buClr>
              <a:buSzPts val="2600"/>
              <a:buFont typeface="Times New Roman"/>
              <a:buChar char="⎯"/>
            </a:pPr>
            <a:r>
              <a:rPr lang="en-US">
                <a:latin typeface="Times New Roman"/>
                <a:ea typeface="Times New Roman"/>
                <a:cs typeface="Times New Roman"/>
                <a:sym typeface="Times New Roman"/>
              </a:rPr>
              <a:t>PÕNEV FAKT:Saunast räägitakse paljudes eesti muistendites, vanasõnades ning ka eeposes “Kalevipoeg”. Oli ju vanadel eestlastel püha hiie kõrval saun väga austatud paik. Saun ei olnud ainult ihuharimise koht, saun aitas pehmitada raskest tööst vaevatud lihaseid ja paraneda tõbedest ning oli seega raviasutuseks. Enamasti sündis inimene saunas, sageli saadeti ta sealt ka viimsele teekonnale.</a:t>
            </a:r>
            <a:endParaRPr sz="1400">
              <a:latin typeface="Times New Roman"/>
              <a:ea typeface="Times New Roman"/>
              <a:cs typeface="Times New Roman"/>
              <a:sym typeface="Times New Roman"/>
            </a:endParaRPr>
          </a:p>
        </p:txBody>
      </p:sp>
      <p:sp>
        <p:nvSpPr>
          <p:cNvPr id="180" name="Google Shape;180;g30c027aee52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30a72391c24_0_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7" name="Google Shape;187;g30a72391c24_0_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3227d2afc82_0_7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marR="1174" rtl="0" algn="just">
              <a:lnSpc>
                <a:spcPct val="115000"/>
              </a:lnSpc>
              <a:spcBef>
                <a:spcPts val="1802"/>
              </a:spcBef>
              <a:spcAft>
                <a:spcPts val="0"/>
              </a:spcAft>
              <a:buClr>
                <a:schemeClr val="dk1"/>
              </a:buClr>
              <a:buSzPts val="1100"/>
              <a:buFont typeface="Arial"/>
              <a:buNone/>
            </a:pPr>
            <a:r>
              <a:rPr lang="en-US">
                <a:latin typeface="Times New Roman"/>
                <a:ea typeface="Times New Roman"/>
                <a:cs typeface="Times New Roman"/>
                <a:sym typeface="Times New Roman"/>
              </a:rPr>
              <a:t>Töö tulemusena on valminud ainekava I–III kooliastmele. Ainekava koosneb kuuest alakategooriast ja iga kategooria jaoks on välja toodud nende õpitulemused, õppesisu, mõisted, soovitavad tegevused sisu omandamiseks, kasulikud materjalid õpetamiseks ja lõiming teiste õppeainetega. </a:t>
            </a:r>
            <a:endParaRPr/>
          </a:p>
        </p:txBody>
      </p:sp>
      <p:sp>
        <p:nvSpPr>
          <p:cNvPr id="192" name="Google Shape;192;g3227d2afc82_0_7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3227d2afc82_0_8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3227d2afc82_0_8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marR="7252" rtl="0" algn="just">
              <a:lnSpc>
                <a:spcPct val="115000"/>
              </a:lnSpc>
              <a:spcBef>
                <a:spcPts val="1000"/>
              </a:spcBef>
              <a:spcAft>
                <a:spcPts val="0"/>
              </a:spcAft>
              <a:buNone/>
            </a:pPr>
            <a:r>
              <a:rPr lang="en-US">
                <a:latin typeface="Times New Roman"/>
                <a:ea typeface="Times New Roman"/>
                <a:cs typeface="Times New Roman"/>
                <a:sym typeface="Times New Roman"/>
              </a:rPr>
              <a:t>Koostatud ainekava oli esmalt mõeldud põhikooli õppekavasse lisaaine tunnina ja seda on võimalik kasutada ka klassijuhataja tundides klassiõpetaja või klassijuhataja poolt. Töö käigus leidsime, et materjalid tuleks koostada nii, et neid saaksid kasutada aineõpetajad ka eraldiseisvalt oma tundides, kuna koolidel ei pruugi olla võimekust lisaaine loomiseks. Lõplik loodud ainekava on kasutatav mõlemal juhul: eraldi ainetunnina või sisendina aineõpetajatele oma tundideks.</a:t>
            </a:r>
            <a:endParaRPr/>
          </a:p>
        </p:txBody>
      </p:sp>
      <p:sp>
        <p:nvSpPr>
          <p:cNvPr id="199" name="Google Shape;199;g3227d2afc82_0_84: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227d2afc82_0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227d2afc82_0_9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marR="7157" rtl="0" algn="just">
              <a:lnSpc>
                <a:spcPct val="115000"/>
              </a:lnSpc>
              <a:spcBef>
                <a:spcPts val="1000"/>
              </a:spcBef>
              <a:spcAft>
                <a:spcPts val="0"/>
              </a:spcAft>
              <a:buNone/>
            </a:pPr>
            <a:r>
              <a:rPr lang="en-US">
                <a:latin typeface="Times New Roman"/>
                <a:ea typeface="Times New Roman"/>
                <a:cs typeface="Times New Roman"/>
                <a:sym typeface="Times New Roman"/>
              </a:rPr>
              <a:t>Projekti jätkusuutlikkuse tagamiseks on sõlmitud eelkokkulepe Laulasmaa Kooli direktoriga ning sealsete pärimust õpetavate muusikaõpetajatega. Eesmärk on saada õppekavale tagasiside, vajaduse viia sisse vajalikud muudatused ning töötada koostöös Laulasmaa lasteaed ja kool MTÜga 2025/2026 aastaks pärimusõppe pilootprojekt ja kava.  Valminud põhikooli ainekava on käesoleva aasta alguses kooli direktorile esitatud ning peale esmast tutvumist (jaanuari lõpus) on planeeritud kokkusaamised kooli ja MTÜga.</a:t>
            </a:r>
            <a:endParaRPr>
              <a:latin typeface="Times New Roman"/>
              <a:ea typeface="Times New Roman"/>
              <a:cs typeface="Times New Roman"/>
              <a:sym typeface="Times New Roman"/>
            </a:endParaRPr>
          </a:p>
          <a:p>
            <a:pPr indent="0" lvl="0" marL="0" marR="42674" rtl="0" algn="just">
              <a:lnSpc>
                <a:spcPct val="115000"/>
              </a:lnSpc>
              <a:spcBef>
                <a:spcPts val="800"/>
              </a:spcBef>
              <a:spcAft>
                <a:spcPts val="0"/>
              </a:spcAft>
              <a:buClr>
                <a:schemeClr val="dk1"/>
              </a:buClr>
              <a:buSzPts val="1100"/>
              <a:buFont typeface="Arial"/>
              <a:buNone/>
            </a:pPr>
            <a:r>
              <a:rPr lang="en-US">
                <a:latin typeface="Times New Roman"/>
                <a:ea typeface="Times New Roman"/>
                <a:cs typeface="Times New Roman"/>
                <a:sym typeface="Times New Roman"/>
              </a:rPr>
              <a:t>Projekti raames loodud materjali toel toetatakse pärimusõppe õpetajate vajadusi ja ootusi eelkõige Laulasmaa koolis, kuna antud kooliga õnnestus meil saada kontakt. Laulasmaa kool on kujunemas kogukonna kooliks, mis väärtustab pärimuskultuuri, ja selle õpetamist alustatakse juba lasteaias. Kool ja kogukond on huvitatud pärimusõppe suurendamisest ja selle kaasaegsest käsitlusest põhikooli õppekavas. </a:t>
            </a:r>
            <a:endParaRPr>
              <a:latin typeface="Times New Roman"/>
              <a:ea typeface="Times New Roman"/>
              <a:cs typeface="Times New Roman"/>
              <a:sym typeface="Times New Roman"/>
            </a:endParaRPr>
          </a:p>
          <a:p>
            <a:pPr indent="0" lvl="0" marL="0" rtl="0" algn="l">
              <a:spcBef>
                <a:spcPts val="800"/>
              </a:spcBef>
              <a:spcAft>
                <a:spcPts val="0"/>
              </a:spcAft>
              <a:buNone/>
            </a:pPr>
            <a:r>
              <a:t/>
            </a:r>
            <a:endParaRPr/>
          </a:p>
        </p:txBody>
      </p:sp>
      <p:sp>
        <p:nvSpPr>
          <p:cNvPr id="206" name="Google Shape;206;g3227d2afc82_0_9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30a72391c24_0_2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2" name="Google Shape;212;g30a72391c24_0_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30be0b3f53a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marR="16178" rtl="0" algn="just">
              <a:lnSpc>
                <a:spcPct val="115000"/>
              </a:lnSpc>
              <a:spcBef>
                <a:spcPts val="1000"/>
              </a:spcBef>
              <a:spcAft>
                <a:spcPts val="0"/>
              </a:spcAft>
              <a:buClr>
                <a:schemeClr val="dk1"/>
              </a:buClr>
              <a:buSzPts val="1100"/>
              <a:buFont typeface="Arial"/>
              <a:buNone/>
            </a:pPr>
            <a:r>
              <a:rPr lang="en-US">
                <a:latin typeface="Times New Roman"/>
                <a:ea typeface="Times New Roman"/>
                <a:cs typeface="Times New Roman"/>
                <a:sym typeface="Times New Roman"/>
              </a:rPr>
              <a:t>Kogemusena võib välja tuua, et väga raske on ka saada tagasisidet, kui pole isiklikke kontakte koolides ning samal ajal pole koolile saata ka konkreetset näidist, mida projektiga saavutatakse või mis võiks olla selle kasu koolile.</a:t>
            </a:r>
            <a:endParaRPr/>
          </a:p>
          <a:p>
            <a:pPr indent="0" lvl="0" marL="0" rtl="0" algn="l">
              <a:lnSpc>
                <a:spcPct val="90000"/>
              </a:lnSpc>
              <a:spcBef>
                <a:spcPts val="0"/>
              </a:spcBef>
              <a:spcAft>
                <a:spcPts val="0"/>
              </a:spcAft>
              <a:buClr>
                <a:schemeClr val="dk1"/>
              </a:buClr>
              <a:buSzPts val="3200"/>
              <a:buFont typeface="Arial"/>
              <a:buNone/>
            </a:pPr>
            <a:r>
              <a:t/>
            </a:r>
            <a:endParaRPr>
              <a:latin typeface="Times New Roman"/>
              <a:ea typeface="Times New Roman"/>
              <a:cs typeface="Times New Roman"/>
              <a:sym typeface="Times New Roman"/>
            </a:endParaRPr>
          </a:p>
        </p:txBody>
      </p:sp>
      <p:sp>
        <p:nvSpPr>
          <p:cNvPr id="217" name="Google Shape;217;g30be0b3f53a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6" name="Google Shape;116;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30be0b3f53a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Arial"/>
              <a:buNone/>
            </a:pPr>
            <a:r>
              <a:t/>
            </a:r>
            <a:endParaRPr/>
          </a:p>
        </p:txBody>
      </p:sp>
      <p:sp>
        <p:nvSpPr>
          <p:cNvPr id="223" name="Google Shape;223;g30be0b3f53a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30be0b3f53a_0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Arial"/>
              <a:buNone/>
            </a:pPr>
            <a:r>
              <a:t/>
            </a:r>
            <a:endParaRPr sz="100"/>
          </a:p>
        </p:txBody>
      </p:sp>
      <p:sp>
        <p:nvSpPr>
          <p:cNvPr id="229" name="Google Shape;229;g30be0b3f53a_0_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3227d2afc82_0_1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3227d2afc82_0_13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g3227d2afc82_0_131: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3227d2afc82_0_15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marR="16178" rtl="0" algn="just">
              <a:lnSpc>
                <a:spcPct val="115000"/>
              </a:lnSpc>
              <a:spcBef>
                <a:spcPts val="1000"/>
              </a:spcBef>
              <a:spcAft>
                <a:spcPts val="0"/>
              </a:spcAft>
              <a:buSzPts val="1100"/>
              <a:buNone/>
            </a:pPr>
            <a:r>
              <a:rPr lang="en-US">
                <a:latin typeface="Times New Roman"/>
                <a:ea typeface="Times New Roman"/>
                <a:cs typeface="Times New Roman"/>
                <a:sym typeface="Times New Roman"/>
              </a:rPr>
              <a:t>Projekti tulemuste tutvustamiseks on nüüdseks välja töötatud valmis õppekava, mida saab levitada järgmiste kanalite kaudu: Otsene kontakteerumine koolidega: E-kirjad ja kohtumised, et tutvustada õppekava sisu ja praktilist väärtust ning koguda vajalikku tagasisidet õppekava täiustamiseks. Sotsiaalmeedia platvormid: Kaardistada erinevad sotsiaalmeedia grupid ning uurida võimalusi materjalide seal avaldamiseks, nt. FB grupp Klassiõpetajate töövõtted ja materjalid: Uurime võimalust jagada projekti tulemusel valminud ainekava haridusprotaalides, nt. edu.ee, e-koolikott</a:t>
            </a:r>
            <a:endParaRPr>
              <a:latin typeface="Times New Roman"/>
              <a:ea typeface="Times New Roman"/>
              <a:cs typeface="Times New Roman"/>
              <a:sym typeface="Times New Roman"/>
            </a:endParaRPr>
          </a:p>
          <a:p>
            <a:pPr indent="0" lvl="0" marL="0" rtl="0" algn="l">
              <a:lnSpc>
                <a:spcPct val="100000"/>
              </a:lnSpc>
              <a:spcBef>
                <a:spcPts val="0"/>
              </a:spcBef>
              <a:spcAft>
                <a:spcPts val="0"/>
              </a:spcAft>
              <a:buSzPts val="1400"/>
              <a:buNone/>
            </a:pPr>
            <a:r>
              <a:t/>
            </a:r>
            <a:endParaRPr/>
          </a:p>
        </p:txBody>
      </p:sp>
      <p:sp>
        <p:nvSpPr>
          <p:cNvPr id="241" name="Google Shape;241;g3227d2afc82_0_15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3227d2afc82_0_2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6" name="Google Shape;246;g3227d2afc82_0_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30b3fdebf93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1" name="Google Shape;251;g30b3fdebf93_0_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30b3fdebf93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6" name="Google Shape;256;g30b3fdebf93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4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1" name="Google Shape;261;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0a72391c24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1000"/>
              </a:spcBef>
              <a:spcAft>
                <a:spcPts val="0"/>
              </a:spcAft>
              <a:buClr>
                <a:schemeClr val="dk1"/>
              </a:buClr>
              <a:buSzPts val="1100"/>
              <a:buFont typeface="Arial"/>
              <a:buNone/>
            </a:pPr>
            <a:r>
              <a:rPr lang="en-US">
                <a:latin typeface="Times New Roman"/>
                <a:ea typeface="Times New Roman"/>
                <a:cs typeface="Times New Roman"/>
                <a:sym typeface="Times New Roman"/>
              </a:rPr>
              <a:t>S</a:t>
            </a:r>
            <a:r>
              <a:rPr lang="en-US">
                <a:latin typeface="Times New Roman"/>
                <a:ea typeface="Times New Roman"/>
                <a:cs typeface="Times New Roman"/>
                <a:sym typeface="Times New Roman"/>
              </a:rPr>
              <a:t>etomaa koolide tarvis on välja töötatud mitmekülgne ja mitmeid kooliastmeid hõlmav kohaliku pärimusõppe ainekava (Palm 2020) ning Setomaal viiakse koolides läbi pärimusõppe tunde (Seto Instituut 2022). Tegemist on algatusega, millest ka ülejäänud Eesti rahval tasub eeskuju võtta. </a:t>
            </a:r>
            <a:endParaRPr/>
          </a:p>
        </p:txBody>
      </p:sp>
      <p:sp>
        <p:nvSpPr>
          <p:cNvPr id="122" name="Google Shape;122;g30a72391c24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227d2afc82_0_3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just">
              <a:spcBef>
                <a:spcPts val="1200"/>
              </a:spcBef>
              <a:spcAft>
                <a:spcPts val="0"/>
              </a:spcAft>
              <a:buSzPts val="1100"/>
              <a:buNone/>
            </a:pPr>
            <a:r>
              <a:rPr lang="en-US">
                <a:latin typeface="Times New Roman"/>
                <a:ea typeface="Times New Roman"/>
                <a:cs typeface="Times New Roman"/>
                <a:sym typeface="Times New Roman"/>
              </a:rPr>
              <a:t>Pärimusõpe loob võimalused ning selgitab kuidas pärimuskultuuri tundma õppida, kasutada ja seda taasluua. Pärimusõpe loob eeldused seoste loomiseks enesemääratlemise ja ühiskonnas toimetuleku vahel ning aitab mõista ja kohaneda inimeste elus toimuvate sagedaste muutustega. Pärimusõpe võimaldab avada eestlaste maailmavaadet, mina-käsituse arengut ja muutumist ajas ning ruumis. Aine kaudu antakse edasi eesti rahvapärimusest tulenevad  teadmised, hoiakud, oskused ja väärtushinnangud.</a:t>
            </a:r>
            <a:endParaRPr>
              <a:latin typeface="Times New Roman"/>
              <a:ea typeface="Times New Roman"/>
              <a:cs typeface="Times New Roman"/>
              <a:sym typeface="Times New Roman"/>
            </a:endParaRPr>
          </a:p>
          <a:p>
            <a:pPr indent="0" lvl="0" marL="0" rtl="0" algn="just">
              <a:spcBef>
                <a:spcPts val="1200"/>
              </a:spcBef>
              <a:spcAft>
                <a:spcPts val="0"/>
              </a:spcAft>
              <a:buSzPts val="1100"/>
              <a:buNone/>
            </a:pPr>
            <a:r>
              <a:rPr lang="en-US">
                <a:latin typeface="Times New Roman"/>
                <a:ea typeface="Times New Roman"/>
                <a:cs typeface="Times New Roman"/>
                <a:sym typeface="Times New Roman"/>
              </a:rPr>
              <a:t>Pärimusõpe avardab õpilaste silmaringi ja arendab õpilastes kriitilist mõtlemist, toetudes erinevate allikate uurimisele ja analüüsimisele. Aine soodustab avatud suhtumist ja austust eri kultuuride pärimuse vastu, väärtustades kultuurilist mitmekesisust.</a:t>
            </a:r>
            <a:endParaRPr>
              <a:latin typeface="Times New Roman"/>
              <a:ea typeface="Times New Roman"/>
              <a:cs typeface="Times New Roman"/>
              <a:sym typeface="Times New Roman"/>
            </a:endParaRPr>
          </a:p>
          <a:p>
            <a:pPr indent="0" lvl="0" marL="0" rtl="0" algn="just">
              <a:spcBef>
                <a:spcPts val="1200"/>
              </a:spcBef>
              <a:spcAft>
                <a:spcPts val="0"/>
              </a:spcAft>
              <a:buSzPts val="1100"/>
              <a:buNone/>
            </a:pPr>
            <a:r>
              <a:rPr lang="en-US">
                <a:latin typeface="Times New Roman"/>
                <a:ea typeface="Times New Roman"/>
                <a:cs typeface="Times New Roman"/>
                <a:sym typeface="Times New Roman"/>
              </a:rPr>
              <a:t>Pärimusõppe praktilised ülesanded võimaldavad pärimuskultuuri kogemuslikult läbi tunnetada. Õppeaine toetab keskkonnateadlikkust ning aitab mõista looduslike tsüklite ja rahvakalendri tähtsust. Pärimusõppe raames õpivad õpilased, kuidas kasutada pärimuslikke teadmisi tänapäeva kontekstis ning kuidas neid loovalt ja kaasaegselt edasi arendada.</a:t>
            </a:r>
            <a:endParaRPr>
              <a:latin typeface="Times New Roman"/>
              <a:ea typeface="Times New Roman"/>
              <a:cs typeface="Times New Roman"/>
              <a:sym typeface="Times New Roman"/>
            </a:endParaRPr>
          </a:p>
          <a:p>
            <a:pPr indent="0" lvl="0" marL="0" rtl="0" algn="just">
              <a:spcBef>
                <a:spcPts val="1200"/>
              </a:spcBef>
              <a:spcAft>
                <a:spcPts val="1200"/>
              </a:spcAft>
              <a:buClr>
                <a:schemeClr val="dk1"/>
              </a:buClr>
              <a:buSzPts val="1100"/>
              <a:buFont typeface="Arial"/>
              <a:buNone/>
            </a:pPr>
            <a:r>
              <a:rPr lang="en-US">
                <a:latin typeface="Times New Roman"/>
                <a:ea typeface="Times New Roman"/>
                <a:cs typeface="Times New Roman"/>
                <a:sym typeface="Times New Roman"/>
              </a:rPr>
              <a:t>Pärimuskultuur sisaldab endas traditsioonilise ja uuendusliku lõimimist ning omakultuuri tundma õppimine võimaldab iseennast tajuda kultuuri hoidja, edasiviija ja vahendajana. </a:t>
            </a:r>
            <a:endParaRPr>
              <a:latin typeface="Times New Roman"/>
              <a:ea typeface="Times New Roman"/>
              <a:cs typeface="Times New Roman"/>
              <a:sym typeface="Times New Roman"/>
            </a:endParaRPr>
          </a:p>
        </p:txBody>
      </p:sp>
      <p:sp>
        <p:nvSpPr>
          <p:cNvPr id="128" name="Google Shape;128;g3227d2afc82_0_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0a72391c24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g30a72391c24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1000"/>
              </a:spcBef>
              <a:spcAft>
                <a:spcPts val="0"/>
              </a:spcAft>
              <a:buClr>
                <a:schemeClr val="dk1"/>
              </a:buClr>
              <a:buSzPts val="1100"/>
              <a:buFont typeface="Arial"/>
              <a:buNone/>
            </a:pPr>
            <a:r>
              <a:rPr lang="en-US">
                <a:latin typeface="Times New Roman"/>
                <a:ea typeface="Times New Roman"/>
                <a:cs typeface="Times New Roman"/>
                <a:sym typeface="Times New Roman"/>
              </a:rPr>
              <a:t>Projekti laialdasem eesmärk on luua eeldused pärimuse tutvustamiseks põhikooli õppekavas, et suurendada õpilaste teadlikkust rahvatraditsioonidest pärimuskultuuris ja nende lõimumisest oleva ja tulevaga ning suunata õpilasi viima põhikooli õppekava raames läbi pärimusteemalisi loovtöid ja uurimusi. Lisaks oma kultuuri ja rahvakalendri tundmisele saavad õpilased ülevaate teiste rahvuste kultuurist ja olulisematest tähtpäevadest. </a:t>
            </a:r>
            <a:endParaRPr>
              <a:latin typeface="Times New Roman"/>
              <a:ea typeface="Times New Roman"/>
              <a:cs typeface="Times New Roman"/>
              <a:sym typeface="Times New Roman"/>
            </a:endParaRPr>
          </a:p>
          <a:p>
            <a:pPr indent="0" lvl="0" marL="0" rtl="0" algn="just">
              <a:lnSpc>
                <a:spcPct val="115000"/>
              </a:lnSpc>
              <a:spcBef>
                <a:spcPts val="1500"/>
              </a:spcBef>
              <a:spcAft>
                <a:spcPts val="1500"/>
              </a:spcAft>
              <a:buNone/>
            </a:pPr>
            <a:r>
              <a:t/>
            </a:r>
            <a:endParaRPr sz="2800">
              <a:latin typeface="Times New Roman"/>
              <a:ea typeface="Times New Roman"/>
              <a:cs typeface="Times New Roman"/>
              <a:sym typeface="Times New Roman"/>
            </a:endParaRPr>
          </a:p>
        </p:txBody>
      </p:sp>
      <p:sp>
        <p:nvSpPr>
          <p:cNvPr id="135" name="Google Shape;135;g30a72391c24_0_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227d2afc82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1" name="Google Shape;141;g3227d2afc8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3227d2afc82_0_16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marR="1174" rtl="0" algn="just">
              <a:lnSpc>
                <a:spcPct val="115000"/>
              </a:lnSpc>
              <a:spcBef>
                <a:spcPts val="1802"/>
              </a:spcBef>
              <a:spcAft>
                <a:spcPts val="0"/>
              </a:spcAft>
              <a:buClr>
                <a:schemeClr val="dk1"/>
              </a:buClr>
              <a:buSzPts val="1100"/>
              <a:buFont typeface="Arial"/>
              <a:buNone/>
            </a:pPr>
            <a:r>
              <a:rPr lang="en-US">
                <a:latin typeface="Times New Roman"/>
                <a:ea typeface="Times New Roman"/>
                <a:cs typeface="Times New Roman"/>
                <a:sym typeface="Times New Roman"/>
              </a:rPr>
              <a:t>Kohapärimuse kategooria jaguneb omakorda 3 kategooriasse – kohapärimus, rahvariided ja -ehted, toit. Pärimusmuusika alla kuuluvad pärimusmuusika areng, rahvalaulud ja regilaulud, rahvapillid ja pillimäng, rahvatants. Suulise pärimuse alla kuuluvad eesti keele ning kultuuri ajalugu ja kasutus. Kalendripärimuse juures on õpetamisel tähtpäevad ja kalendritähtpäevad, kuud ja aastaajad. Taimetarkuse õppija teab erinevaid ravim- ja mürktaimi, Eesti taimeliike, oskab taimi ära tunda ning kasutada. </a:t>
            </a:r>
            <a:endParaRPr>
              <a:latin typeface="Times New Roman"/>
              <a:ea typeface="Times New Roman"/>
              <a:cs typeface="Times New Roman"/>
              <a:sym typeface="Times New Roman"/>
            </a:endParaRPr>
          </a:p>
          <a:p>
            <a:pPr indent="0" lvl="0" marL="0" rtl="0" algn="l">
              <a:lnSpc>
                <a:spcPct val="100000"/>
              </a:lnSpc>
              <a:spcBef>
                <a:spcPts val="0"/>
              </a:spcBef>
              <a:spcAft>
                <a:spcPts val="0"/>
              </a:spcAft>
              <a:buSzPts val="1400"/>
              <a:buNone/>
            </a:pPr>
            <a:r>
              <a:t/>
            </a:r>
            <a:endParaRPr/>
          </a:p>
        </p:txBody>
      </p:sp>
      <p:sp>
        <p:nvSpPr>
          <p:cNvPr id="146" name="Google Shape;146;g3227d2afc82_0_16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3227d2afc82_0_16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None/>
            </a:pPr>
            <a:r>
              <a:rPr lang="en-US" sz="1400">
                <a:solidFill>
                  <a:srgbClr val="262261"/>
                </a:solidFill>
                <a:latin typeface="Barlow Condensed"/>
                <a:ea typeface="Barlow Condensed"/>
                <a:cs typeface="Barlow Condensed"/>
                <a:sym typeface="Barlow Condensed"/>
              </a:rPr>
              <a:t>Teemajaotused (pärimuse liikide kategoriseerimine, teemade jagamine), Valitud pärimuse teemaga süvitsi tegelemine, info kogumine, jooksvalt kaaslaste tööga tutvumine, Kooliastmeti pärimuse õppeaine õpiväljundite määramine ja algne sõnastamine, Vahekokkuvõtte ankeedi koostamine, Vaheseminari esitluse ettevalmistus, </a:t>
            </a:r>
            <a:r>
              <a:rPr b="1" lang="en-US" sz="1400">
                <a:solidFill>
                  <a:srgbClr val="262261"/>
                </a:solidFill>
                <a:latin typeface="Barlow Condensed"/>
                <a:ea typeface="Barlow Condensed"/>
                <a:cs typeface="Barlow Condensed"/>
                <a:sym typeface="Barlow Condensed"/>
              </a:rPr>
              <a:t>Vahekokkuvõtte seminar, </a:t>
            </a:r>
            <a:r>
              <a:rPr lang="en-US" sz="1400">
                <a:solidFill>
                  <a:srgbClr val="262261"/>
                </a:solidFill>
                <a:latin typeface="Barlow Condensed"/>
                <a:ea typeface="Barlow Condensed"/>
                <a:cs typeface="Barlow Condensed"/>
                <a:sym typeface="Barlow Condensed"/>
              </a:rPr>
              <a:t>Pärimuse kui õppeaine kirjelduse koostamine, Näidis-tunnitegevuste kirjeldamine ainekava failis, Ainete lõimingu kirjeldus, Ainekava viimistlus (teemajaotuste ülevaatamine, parandused), Projekti portfoolio koostamine, Projekti esitluse koostamine, </a:t>
            </a:r>
            <a:r>
              <a:rPr b="1" lang="en-US" sz="1400">
                <a:solidFill>
                  <a:srgbClr val="262261"/>
                </a:solidFill>
                <a:latin typeface="Barlow Condensed"/>
                <a:ea typeface="Barlow Condensed"/>
                <a:cs typeface="Barlow Condensed"/>
                <a:sym typeface="Barlow Condensed"/>
              </a:rPr>
              <a:t>Tegevuskava</a:t>
            </a:r>
            <a:r>
              <a:rPr lang="en-US" sz="1400">
                <a:solidFill>
                  <a:srgbClr val="262261"/>
                </a:solidFill>
                <a:latin typeface="Barlow Condensed"/>
                <a:ea typeface="Barlow Condensed"/>
                <a:cs typeface="Barlow Condensed"/>
                <a:sym typeface="Barlow Condensed"/>
              </a:rPr>
              <a:t> lõplik viimistlemine, Projekti portfoolio ja pärimusõppe ainekava lõplik viimistlemine, </a:t>
            </a:r>
            <a:r>
              <a:rPr b="1" lang="en-US" sz="1400">
                <a:solidFill>
                  <a:srgbClr val="262261"/>
                </a:solidFill>
                <a:latin typeface="Barlow Condensed"/>
                <a:ea typeface="Barlow Condensed"/>
                <a:cs typeface="Barlow Condensed"/>
                <a:sym typeface="Barlow Condensed"/>
              </a:rPr>
              <a:t>Projekti portfoolio </a:t>
            </a:r>
            <a:r>
              <a:rPr lang="en-US" sz="1400">
                <a:solidFill>
                  <a:srgbClr val="262261"/>
                </a:solidFill>
                <a:latin typeface="Barlow Condensed"/>
                <a:ea typeface="Barlow Condensed"/>
                <a:cs typeface="Barlow Condensed"/>
                <a:sym typeface="Barlow Condensed"/>
              </a:rPr>
              <a:t>esitamine, projekti esitluse ettevalmistus, </a:t>
            </a:r>
            <a:r>
              <a:rPr b="1" lang="en-US" sz="1400">
                <a:solidFill>
                  <a:srgbClr val="262261"/>
                </a:solidFill>
                <a:latin typeface="Barlow Condensed"/>
                <a:ea typeface="Barlow Condensed"/>
                <a:cs typeface="Barlow Condensed"/>
                <a:sym typeface="Barlow Condensed"/>
              </a:rPr>
              <a:t>Individuaalne refleksioon, Projekti esitlus</a:t>
            </a:r>
            <a:endParaRPr sz="1400">
              <a:solidFill>
                <a:srgbClr val="262261"/>
              </a:solidFill>
              <a:latin typeface="Barlow Condensed"/>
              <a:ea typeface="Barlow Condensed"/>
              <a:cs typeface="Barlow Condensed"/>
              <a:sym typeface="Barlow Condensed"/>
            </a:endParaRPr>
          </a:p>
        </p:txBody>
      </p:sp>
      <p:sp>
        <p:nvSpPr>
          <p:cNvPr id="152" name="Google Shape;152;g3227d2afc82_0_16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3227d2afc82_0_17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1244" lvl="0" marL="21132" marR="16897" rtl="0" algn="just">
              <a:lnSpc>
                <a:spcPct val="115000"/>
              </a:lnSpc>
              <a:spcBef>
                <a:spcPts val="1000"/>
              </a:spcBef>
              <a:spcAft>
                <a:spcPts val="0"/>
              </a:spcAft>
              <a:buSzPts val="1100"/>
              <a:buNone/>
            </a:pPr>
            <a:r>
              <a:rPr lang="en-US">
                <a:latin typeface="Times New Roman"/>
                <a:ea typeface="Times New Roman"/>
                <a:cs typeface="Times New Roman"/>
                <a:sym typeface="Times New Roman"/>
              </a:rPr>
              <a:t>Kontakteerutud koolid:Laulasmaa kool,Kaarli kool,Püha Miikaeli kool. Antud koolidest vastas kahjuks ainult Laulasmaa kool, kellega ühel projekti liikmel oli juba eelnevalt kontakt ja eelkokkulepe tehtud. Teistest koolidest vastuseid ei saadud. </a:t>
            </a:r>
            <a:endParaRPr>
              <a:latin typeface="Times New Roman"/>
              <a:ea typeface="Times New Roman"/>
              <a:cs typeface="Times New Roman"/>
              <a:sym typeface="Times New Roman"/>
            </a:endParaRPr>
          </a:p>
          <a:p>
            <a:pPr indent="0" lvl="0" marL="0" marR="42674" rtl="0" algn="just">
              <a:lnSpc>
                <a:spcPct val="115000"/>
              </a:lnSpc>
              <a:spcBef>
                <a:spcPts val="800"/>
              </a:spcBef>
              <a:spcAft>
                <a:spcPts val="800"/>
              </a:spcAft>
              <a:buClr>
                <a:schemeClr val="dk1"/>
              </a:buClr>
              <a:buSzPts val="1100"/>
              <a:buFont typeface="Arial"/>
              <a:buNone/>
            </a:pPr>
            <a:r>
              <a:rPr lang="en-US">
                <a:latin typeface="Times New Roman"/>
                <a:ea typeface="Times New Roman"/>
                <a:cs typeface="Times New Roman"/>
                <a:sym typeface="Times New Roman"/>
              </a:rPr>
              <a:t>Projekti raames loodud materjali toel toetatakse pärimusõppe õpetajate vajadusi ja ootusi eelkõige Laulasmaa koolis, kuna antud kooliga õnnestus meil saada kontakt. Laulasmaa kool on kujunemas kogukonna kooliks, mis väärtustab pärimuskultuuri, ja selle õpetamist alustatakse juba lasteaias. Kool ja kogukond on huvitatud pärimusõppe suurendamisest ja selle kaasaegsest käsitlusest põhikooli õppekavas. </a:t>
            </a:r>
            <a:endParaRPr>
              <a:latin typeface="Times New Roman"/>
              <a:ea typeface="Times New Roman"/>
              <a:cs typeface="Times New Roman"/>
              <a:sym typeface="Times New Roman"/>
            </a:endParaRPr>
          </a:p>
        </p:txBody>
      </p:sp>
      <p:sp>
        <p:nvSpPr>
          <p:cNvPr id="158" name="Google Shape;158;g3227d2afc82_0_17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3"/>
          <p:cNvSpPr txBox="1"/>
          <p:nvPr>
            <p:ph type="ctrTitle"/>
          </p:nvPr>
        </p:nvSpPr>
        <p:spPr>
          <a:xfrm>
            <a:off x="646771" y="1224248"/>
            <a:ext cx="7772400" cy="1627909"/>
          </a:xfrm>
          <a:prstGeom prst="rect">
            <a:avLst/>
          </a:prstGeom>
          <a:noFill/>
          <a:ln>
            <a:noFill/>
          </a:ln>
        </p:spPr>
        <p:txBody>
          <a:bodyPr anchorCtr="0" anchor="b" bIns="45700" lIns="91425" spcFirstLastPara="1" rIns="91425" wrap="square" tIns="45700">
            <a:noAutofit/>
          </a:bodyPr>
          <a:lstStyle>
            <a:lvl1pPr lvl="0" algn="l">
              <a:lnSpc>
                <a:spcPct val="53000"/>
              </a:lnSpc>
              <a:spcBef>
                <a:spcPts val="0"/>
              </a:spcBef>
              <a:spcAft>
                <a:spcPts val="0"/>
              </a:spcAft>
              <a:buClr>
                <a:schemeClr val="dk1"/>
              </a:buClr>
              <a:buSzPts val="8000"/>
              <a:buFont typeface="Times New Roman"/>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43"/>
          <p:cNvSpPr txBox="1"/>
          <p:nvPr>
            <p:ph idx="1" type="subTitle"/>
          </p:nvPr>
        </p:nvSpPr>
        <p:spPr>
          <a:xfrm>
            <a:off x="646771" y="2855940"/>
            <a:ext cx="7772400" cy="932999"/>
          </a:xfrm>
          <a:prstGeom prst="rect">
            <a:avLst/>
          </a:prstGeom>
          <a:noFill/>
          <a:ln>
            <a:noFill/>
          </a:ln>
        </p:spPr>
        <p:txBody>
          <a:bodyPr anchorCtr="0" anchor="t" bIns="45700" lIns="91425" spcFirstLastPara="1" rIns="91425" wrap="square" tIns="45700">
            <a:normAutofit/>
          </a:bodyPr>
          <a:lstStyle>
            <a:lvl1pPr lvl="0" algn="l">
              <a:lnSpc>
                <a:spcPct val="90000"/>
              </a:lnSpc>
              <a:spcBef>
                <a:spcPts val="750"/>
              </a:spcBef>
              <a:spcAft>
                <a:spcPts val="0"/>
              </a:spcAft>
              <a:buSzPts val="2000"/>
              <a:buNone/>
              <a:defRPr sz="2000" cap="small"/>
            </a:lvl1pPr>
            <a:lvl2pPr lvl="1" algn="ctr">
              <a:lnSpc>
                <a:spcPct val="90000"/>
              </a:lnSpc>
              <a:spcBef>
                <a:spcPts val="375"/>
              </a:spcBef>
              <a:spcAft>
                <a:spcPts val="0"/>
              </a:spcAft>
              <a:buSzPts val="1500"/>
              <a:buNone/>
              <a:defRPr sz="1500"/>
            </a:lvl2pPr>
            <a:lvl3pPr lvl="2" algn="ctr">
              <a:lnSpc>
                <a:spcPct val="90000"/>
              </a:lnSpc>
              <a:spcBef>
                <a:spcPts val="375"/>
              </a:spcBef>
              <a:spcAft>
                <a:spcPts val="0"/>
              </a:spcAft>
              <a:buSzPts val="1350"/>
              <a:buNone/>
              <a:defRPr sz="1350"/>
            </a:lvl3pPr>
            <a:lvl4pPr lvl="3" algn="ctr">
              <a:lnSpc>
                <a:spcPct val="90000"/>
              </a:lnSpc>
              <a:spcBef>
                <a:spcPts val="375"/>
              </a:spcBef>
              <a:spcAft>
                <a:spcPts val="0"/>
              </a:spcAft>
              <a:buSzPts val="1200"/>
              <a:buNone/>
              <a:defRPr sz="1200"/>
            </a:lvl4pPr>
            <a:lvl5pPr lvl="4" algn="ctr">
              <a:lnSpc>
                <a:spcPct val="90000"/>
              </a:lnSpc>
              <a:spcBef>
                <a:spcPts val="375"/>
              </a:spcBef>
              <a:spcAft>
                <a:spcPts val="0"/>
              </a:spcAft>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Only">
  <p:cSld name="Content Only">
    <p:spTree>
      <p:nvGrpSpPr>
        <p:cNvPr id="41" name="Shape 41"/>
        <p:cNvGrpSpPr/>
        <p:nvPr/>
      </p:nvGrpSpPr>
      <p:grpSpPr>
        <a:xfrm>
          <a:off x="0" y="0"/>
          <a:ext cx="0" cy="0"/>
          <a:chOff x="0" y="0"/>
          <a:chExt cx="0" cy="0"/>
        </a:xfrm>
      </p:grpSpPr>
      <p:cxnSp>
        <p:nvCxnSpPr>
          <p:cNvPr id="42" name="Google Shape;42;p51"/>
          <p:cNvCxnSpPr/>
          <p:nvPr/>
        </p:nvCxnSpPr>
        <p:spPr>
          <a:xfrm flipH="1" rot="10800000">
            <a:off x="1360448" y="1271239"/>
            <a:ext cx="468351" cy="2371733"/>
          </a:xfrm>
          <a:prstGeom prst="straightConnector1">
            <a:avLst/>
          </a:prstGeom>
          <a:noFill/>
          <a:ln cap="flat" cmpd="sng" w="57150">
            <a:solidFill>
              <a:schemeClr val="accent1"/>
            </a:solidFill>
            <a:prstDash val="solid"/>
            <a:miter lim="800000"/>
            <a:headEnd len="sm" w="sm" type="none"/>
            <a:tailEnd len="sm" w="sm" type="none"/>
          </a:ln>
        </p:spPr>
      </p:cxnSp>
      <p:sp>
        <p:nvSpPr>
          <p:cNvPr id="43" name="Google Shape;43;p51"/>
          <p:cNvSpPr txBox="1"/>
          <p:nvPr>
            <p:ph idx="1" type="body"/>
          </p:nvPr>
        </p:nvSpPr>
        <p:spPr>
          <a:xfrm>
            <a:off x="2657475" y="1271238"/>
            <a:ext cx="5925436" cy="2371733"/>
          </a:xfrm>
          <a:prstGeom prst="rect">
            <a:avLst/>
          </a:prstGeom>
          <a:noFill/>
          <a:ln>
            <a:noFill/>
          </a:ln>
        </p:spPr>
        <p:txBody>
          <a:bodyPr anchorCtr="0" anchor="ctr" bIns="45700" lIns="91425" spcFirstLastPara="1" rIns="91425" wrap="square" tIns="45700">
            <a:noAutofit/>
          </a:bodyPr>
          <a:lstStyle>
            <a:lvl1pPr indent="-406400" lvl="0" marL="457200" algn="l">
              <a:lnSpc>
                <a:spcPct val="90000"/>
              </a:lnSpc>
              <a:spcBef>
                <a:spcPts val="1200"/>
              </a:spcBef>
              <a:spcAft>
                <a:spcPts val="0"/>
              </a:spcAft>
              <a:buSzPts val="2800"/>
              <a:buChar char="⎯"/>
              <a:defRPr sz="2800"/>
            </a:lvl1pPr>
            <a:lvl2pPr indent="-381000" lvl="1" marL="914400" algn="l">
              <a:lnSpc>
                <a:spcPct val="90000"/>
              </a:lnSpc>
              <a:spcBef>
                <a:spcPts val="600"/>
              </a:spcBef>
              <a:spcAft>
                <a:spcPts val="0"/>
              </a:spcAft>
              <a:buSzPts val="2400"/>
              <a:buChar char="⎯"/>
              <a:defRPr sz="2400"/>
            </a:lvl2pPr>
            <a:lvl3pPr indent="-342900" lvl="2" marL="1371600" algn="l">
              <a:lnSpc>
                <a:spcPct val="90000"/>
              </a:lnSpc>
              <a:spcBef>
                <a:spcPts val="600"/>
              </a:spcBef>
              <a:spcAft>
                <a:spcPts val="0"/>
              </a:spcAft>
              <a:buSzPts val="1800"/>
              <a:buChar char="⎯"/>
              <a:defRPr sz="18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p:cSld name="picture">
    <p:spTree>
      <p:nvGrpSpPr>
        <p:cNvPr id="44" name="Shape 44"/>
        <p:cNvGrpSpPr/>
        <p:nvPr/>
      </p:nvGrpSpPr>
      <p:grpSpPr>
        <a:xfrm>
          <a:off x="0" y="0"/>
          <a:ext cx="0" cy="0"/>
          <a:chOff x="0" y="0"/>
          <a:chExt cx="0" cy="0"/>
        </a:xfrm>
      </p:grpSpPr>
      <p:sp>
        <p:nvSpPr>
          <p:cNvPr id="45" name="Google Shape;45;p52"/>
          <p:cNvSpPr/>
          <p:nvPr>
            <p:ph idx="2" type="pic"/>
          </p:nvPr>
        </p:nvSpPr>
        <p:spPr>
          <a:xfrm>
            <a:off x="0" y="0"/>
            <a:ext cx="9144000" cy="5143500"/>
          </a:xfrm>
          <a:prstGeom prst="rect">
            <a:avLst/>
          </a:prstGeom>
          <a:noFill/>
          <a:ln>
            <a:noFill/>
          </a:ln>
        </p:spPr>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4">
  <p:cSld name="Title and Content 4">
    <p:spTree>
      <p:nvGrpSpPr>
        <p:cNvPr id="46" name="Shape 46"/>
        <p:cNvGrpSpPr/>
        <p:nvPr/>
      </p:nvGrpSpPr>
      <p:grpSpPr>
        <a:xfrm>
          <a:off x="0" y="0"/>
          <a:ext cx="0" cy="0"/>
          <a:chOff x="0" y="0"/>
          <a:chExt cx="0" cy="0"/>
        </a:xfrm>
      </p:grpSpPr>
      <p:sp>
        <p:nvSpPr>
          <p:cNvPr id="47" name="Google Shape;47;p54"/>
          <p:cNvSpPr txBox="1"/>
          <p:nvPr>
            <p:ph type="title"/>
          </p:nvPr>
        </p:nvSpPr>
        <p:spPr>
          <a:xfrm>
            <a:off x="628650" y="362352"/>
            <a:ext cx="7886700" cy="903793"/>
          </a:xfrm>
          <a:prstGeom prst="rect">
            <a:avLst/>
          </a:prstGeom>
          <a:noFill/>
          <a:ln>
            <a:noFill/>
          </a:ln>
        </p:spPr>
        <p:txBody>
          <a:bodyPr anchorCtr="0" anchor="ctr" bIns="45700" lIns="91425" spcFirstLastPara="1" rIns="91425" wrap="square" tIns="45700">
            <a:noAutofit/>
          </a:bodyPr>
          <a:lstStyle>
            <a:lvl1pPr lvl="0" algn="l">
              <a:lnSpc>
                <a:spcPct val="112500"/>
              </a:lnSpc>
              <a:spcBef>
                <a:spcPts val="0"/>
              </a:spcBef>
              <a:spcAft>
                <a:spcPts val="0"/>
              </a:spcAft>
              <a:buClr>
                <a:schemeClr val="dk1"/>
              </a:buClr>
              <a:buSzPts val="4000"/>
              <a:buFont typeface="Times New Roman"/>
              <a:buNone/>
              <a:defRPr i="0" sz="4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54"/>
          <p:cNvSpPr txBox="1"/>
          <p:nvPr>
            <p:ph idx="1" type="body"/>
          </p:nvPr>
        </p:nvSpPr>
        <p:spPr>
          <a:xfrm>
            <a:off x="628650" y="1595617"/>
            <a:ext cx="7886700" cy="2675300"/>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200"/>
              </a:spcBef>
              <a:spcAft>
                <a:spcPts val="0"/>
              </a:spcAft>
              <a:buSzPts val="2800"/>
              <a:buChar char="⎯"/>
              <a:defRPr sz="2800"/>
            </a:lvl1pPr>
            <a:lvl2pPr indent="-381000" lvl="1" marL="914400" algn="l">
              <a:lnSpc>
                <a:spcPct val="90000"/>
              </a:lnSpc>
              <a:spcBef>
                <a:spcPts val="600"/>
              </a:spcBef>
              <a:spcAft>
                <a:spcPts val="0"/>
              </a:spcAft>
              <a:buSzPts val="2400"/>
              <a:buChar char="⎯"/>
              <a:defRPr sz="2400"/>
            </a:lvl2pPr>
            <a:lvl3pPr indent="-342900" lvl="2" marL="1371600" algn="l">
              <a:lnSpc>
                <a:spcPct val="90000"/>
              </a:lnSpc>
              <a:spcBef>
                <a:spcPts val="600"/>
              </a:spcBef>
              <a:spcAft>
                <a:spcPts val="0"/>
              </a:spcAft>
              <a:buSzPts val="1800"/>
              <a:buChar char="⎯"/>
              <a:defRPr sz="1800"/>
            </a:lvl3pPr>
            <a:lvl4pPr indent="-330200" lvl="3" marL="1828800" algn="l">
              <a:lnSpc>
                <a:spcPct val="90000"/>
              </a:lnSpc>
              <a:spcBef>
                <a:spcPts val="600"/>
              </a:spcBef>
              <a:spcAft>
                <a:spcPts val="0"/>
              </a:spcAft>
              <a:buSzPts val="1600"/>
              <a:buChar char="⎯"/>
              <a:defRPr sz="1600"/>
            </a:lvl4pPr>
            <a:lvl5pPr indent="-330200" lvl="4" marL="2286000" algn="l">
              <a:lnSpc>
                <a:spcPct val="90000"/>
              </a:lnSpc>
              <a:spcBef>
                <a:spcPts val="6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2">
  <p:cSld name="Two Content 2">
    <p:spTree>
      <p:nvGrpSpPr>
        <p:cNvPr id="49" name="Shape 49"/>
        <p:cNvGrpSpPr/>
        <p:nvPr/>
      </p:nvGrpSpPr>
      <p:grpSpPr>
        <a:xfrm>
          <a:off x="0" y="0"/>
          <a:ext cx="0" cy="0"/>
          <a:chOff x="0" y="0"/>
          <a:chExt cx="0" cy="0"/>
        </a:xfrm>
      </p:grpSpPr>
      <p:sp>
        <p:nvSpPr>
          <p:cNvPr id="50" name="Google Shape;50;p56"/>
          <p:cNvSpPr txBox="1"/>
          <p:nvPr>
            <p:ph type="title"/>
          </p:nvPr>
        </p:nvSpPr>
        <p:spPr>
          <a:xfrm>
            <a:off x="628650" y="362352"/>
            <a:ext cx="7886700" cy="903793"/>
          </a:xfrm>
          <a:prstGeom prst="rect">
            <a:avLst/>
          </a:prstGeom>
          <a:noFill/>
          <a:ln>
            <a:noFill/>
          </a:ln>
        </p:spPr>
        <p:txBody>
          <a:bodyPr anchorCtr="0" anchor="ctr" bIns="45700" lIns="91425" spcFirstLastPara="1" rIns="91425" wrap="square" tIns="45700">
            <a:noAutofit/>
          </a:bodyPr>
          <a:lstStyle>
            <a:lvl1pPr lvl="0" algn="l">
              <a:lnSpc>
                <a:spcPct val="112500"/>
              </a:lnSpc>
              <a:spcBef>
                <a:spcPts val="0"/>
              </a:spcBef>
              <a:spcAft>
                <a:spcPts val="0"/>
              </a:spcAft>
              <a:buClr>
                <a:schemeClr val="dk1"/>
              </a:buClr>
              <a:buSzPts val="4000"/>
              <a:buFont typeface="Times New Roman"/>
              <a:buNone/>
              <a:defRPr i="0" sz="4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56"/>
          <p:cNvSpPr txBox="1"/>
          <p:nvPr>
            <p:ph idx="1" type="body"/>
          </p:nvPr>
        </p:nvSpPr>
        <p:spPr>
          <a:xfrm>
            <a:off x="628650" y="1596661"/>
            <a:ext cx="3886200" cy="26753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17500" lvl="3" marL="1828800" algn="l">
              <a:lnSpc>
                <a:spcPct val="90000"/>
              </a:lnSpc>
              <a:spcBef>
                <a:spcPts val="600"/>
              </a:spcBef>
              <a:spcAft>
                <a:spcPts val="0"/>
              </a:spcAft>
              <a:buSzPts val="1400"/>
              <a:buChar char="⎯"/>
              <a:defRPr sz="1400"/>
            </a:lvl4pPr>
            <a:lvl5pPr indent="-317500" lvl="4" marL="2286000" algn="l">
              <a:lnSpc>
                <a:spcPct val="90000"/>
              </a:lnSpc>
              <a:spcBef>
                <a:spcPts val="600"/>
              </a:spcBef>
              <a:spcAft>
                <a:spcPts val="0"/>
              </a:spcAft>
              <a:buSzPts val="1400"/>
              <a:buChar char="⎯"/>
              <a:defRPr sz="14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52" name="Google Shape;52;p56"/>
          <p:cNvSpPr txBox="1"/>
          <p:nvPr>
            <p:ph idx="2" type="body"/>
          </p:nvPr>
        </p:nvSpPr>
        <p:spPr>
          <a:xfrm>
            <a:off x="4629150" y="1596661"/>
            <a:ext cx="3886200" cy="26753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17500" lvl="3" marL="1828800" algn="l">
              <a:lnSpc>
                <a:spcPct val="90000"/>
              </a:lnSpc>
              <a:spcBef>
                <a:spcPts val="600"/>
              </a:spcBef>
              <a:spcAft>
                <a:spcPts val="0"/>
              </a:spcAft>
              <a:buSzPts val="1400"/>
              <a:buChar char="⎯"/>
              <a:defRPr sz="1400"/>
            </a:lvl4pPr>
            <a:lvl5pPr indent="-317500" lvl="4" marL="2286000" algn="l">
              <a:lnSpc>
                <a:spcPct val="90000"/>
              </a:lnSpc>
              <a:spcBef>
                <a:spcPts val="600"/>
              </a:spcBef>
              <a:spcAft>
                <a:spcPts val="0"/>
              </a:spcAft>
              <a:buSzPts val="1400"/>
              <a:buChar char="⎯"/>
              <a:defRPr sz="14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ideas 1">
  <p:cSld name="3 ideas 1">
    <p:spTree>
      <p:nvGrpSpPr>
        <p:cNvPr id="53" name="Shape 53"/>
        <p:cNvGrpSpPr/>
        <p:nvPr/>
      </p:nvGrpSpPr>
      <p:grpSpPr>
        <a:xfrm>
          <a:off x="0" y="0"/>
          <a:ext cx="0" cy="0"/>
          <a:chOff x="0" y="0"/>
          <a:chExt cx="0" cy="0"/>
        </a:xfrm>
      </p:grpSpPr>
      <p:sp>
        <p:nvSpPr>
          <p:cNvPr id="54" name="Google Shape;54;p59"/>
          <p:cNvSpPr/>
          <p:nvPr>
            <p:ph idx="2" type="pic"/>
          </p:nvPr>
        </p:nvSpPr>
        <p:spPr>
          <a:xfrm>
            <a:off x="6255912" y="512957"/>
            <a:ext cx="2163763" cy="2163763"/>
          </a:xfrm>
          <a:prstGeom prst="rect">
            <a:avLst/>
          </a:prstGeom>
          <a:noFill/>
          <a:ln>
            <a:noFill/>
          </a:ln>
        </p:spPr>
      </p:sp>
      <p:sp>
        <p:nvSpPr>
          <p:cNvPr id="55" name="Google Shape;55;p59"/>
          <p:cNvSpPr/>
          <p:nvPr>
            <p:ph idx="3" type="pic"/>
          </p:nvPr>
        </p:nvSpPr>
        <p:spPr>
          <a:xfrm>
            <a:off x="3490119" y="512957"/>
            <a:ext cx="2163763" cy="2163763"/>
          </a:xfrm>
          <a:prstGeom prst="rect">
            <a:avLst/>
          </a:prstGeom>
          <a:noFill/>
          <a:ln>
            <a:noFill/>
          </a:ln>
        </p:spPr>
      </p:sp>
      <p:sp>
        <p:nvSpPr>
          <p:cNvPr id="56" name="Google Shape;56;p59"/>
          <p:cNvSpPr/>
          <p:nvPr/>
        </p:nvSpPr>
        <p:spPr>
          <a:xfrm>
            <a:off x="724326" y="512956"/>
            <a:ext cx="2163763" cy="2163763"/>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350"/>
              <a:buFont typeface="Arial"/>
              <a:buNone/>
            </a:pPr>
            <a:r>
              <a:t/>
            </a:r>
            <a:endParaRPr b="0" i="0" sz="1350" u="none" cap="none" strike="noStrike">
              <a:solidFill>
                <a:schemeClr val="lt1"/>
              </a:solidFill>
              <a:latin typeface="Times New Roman"/>
              <a:ea typeface="Times New Roman"/>
              <a:cs typeface="Times New Roman"/>
              <a:sym typeface="Times New Roman"/>
            </a:endParaRPr>
          </a:p>
        </p:txBody>
      </p:sp>
      <p:sp>
        <p:nvSpPr>
          <p:cNvPr id="57" name="Google Shape;57;p59"/>
          <p:cNvSpPr txBox="1"/>
          <p:nvPr/>
        </p:nvSpPr>
        <p:spPr>
          <a:xfrm>
            <a:off x="802383" y="486841"/>
            <a:ext cx="925261" cy="110799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0" i="1" lang="en-US" sz="6600" u="none" cap="none" strike="noStrike">
                <a:solidFill>
                  <a:schemeClr val="lt1"/>
                </a:solidFill>
                <a:latin typeface="Times New Roman"/>
                <a:ea typeface="Times New Roman"/>
                <a:cs typeface="Times New Roman"/>
                <a:sym typeface="Times New Roman"/>
              </a:rPr>
              <a:t>1.</a:t>
            </a:r>
            <a:endParaRPr b="0" i="0" sz="1400" u="none" cap="none" strike="noStrike">
              <a:solidFill>
                <a:srgbClr val="000000"/>
              </a:solidFill>
              <a:latin typeface="Arial"/>
              <a:ea typeface="Arial"/>
              <a:cs typeface="Arial"/>
              <a:sym typeface="Arial"/>
            </a:endParaRPr>
          </a:p>
        </p:txBody>
      </p:sp>
      <p:sp>
        <p:nvSpPr>
          <p:cNvPr id="58" name="Google Shape;58;p59"/>
          <p:cNvSpPr txBox="1"/>
          <p:nvPr>
            <p:ph idx="1" type="body"/>
          </p:nvPr>
        </p:nvSpPr>
        <p:spPr>
          <a:xfrm>
            <a:off x="720968" y="2785700"/>
            <a:ext cx="7698707" cy="1450046"/>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59" name="Google Shape;59;p59"/>
          <p:cNvSpPr txBox="1"/>
          <p:nvPr>
            <p:ph idx="4" type="body"/>
          </p:nvPr>
        </p:nvSpPr>
        <p:spPr>
          <a:xfrm>
            <a:off x="765312" y="1645017"/>
            <a:ext cx="2048635" cy="98227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SzPts val="2800"/>
              <a:buNone/>
              <a:defRPr sz="2800" cap="none">
                <a:solidFill>
                  <a:schemeClr val="lt1"/>
                </a:solidFill>
              </a:defRPr>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ideas 2">
  <p:cSld name="3 ideas 2">
    <p:spTree>
      <p:nvGrpSpPr>
        <p:cNvPr id="60" name="Shape 60"/>
        <p:cNvGrpSpPr/>
        <p:nvPr/>
      </p:nvGrpSpPr>
      <p:grpSpPr>
        <a:xfrm>
          <a:off x="0" y="0"/>
          <a:ext cx="0" cy="0"/>
          <a:chOff x="0" y="0"/>
          <a:chExt cx="0" cy="0"/>
        </a:xfrm>
      </p:grpSpPr>
      <p:sp>
        <p:nvSpPr>
          <p:cNvPr id="61" name="Google Shape;61;p60"/>
          <p:cNvSpPr/>
          <p:nvPr>
            <p:ph idx="2" type="pic"/>
          </p:nvPr>
        </p:nvSpPr>
        <p:spPr>
          <a:xfrm>
            <a:off x="6255912" y="512957"/>
            <a:ext cx="2163763" cy="2163763"/>
          </a:xfrm>
          <a:prstGeom prst="rect">
            <a:avLst/>
          </a:prstGeom>
          <a:noFill/>
          <a:ln>
            <a:noFill/>
          </a:ln>
        </p:spPr>
      </p:sp>
      <p:sp>
        <p:nvSpPr>
          <p:cNvPr id="62" name="Google Shape;62;p60"/>
          <p:cNvSpPr/>
          <p:nvPr>
            <p:ph idx="3" type="pic"/>
          </p:nvPr>
        </p:nvSpPr>
        <p:spPr>
          <a:xfrm>
            <a:off x="724326" y="512955"/>
            <a:ext cx="2163763" cy="2163763"/>
          </a:xfrm>
          <a:prstGeom prst="rect">
            <a:avLst/>
          </a:prstGeom>
          <a:noFill/>
          <a:ln>
            <a:noFill/>
          </a:ln>
        </p:spPr>
      </p:sp>
      <p:sp>
        <p:nvSpPr>
          <p:cNvPr id="63" name="Google Shape;63;p60"/>
          <p:cNvSpPr/>
          <p:nvPr/>
        </p:nvSpPr>
        <p:spPr>
          <a:xfrm>
            <a:off x="3490119" y="512956"/>
            <a:ext cx="2163763" cy="2163763"/>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50"/>
              <a:buFont typeface="Arial"/>
              <a:buNone/>
            </a:pPr>
            <a:r>
              <a:t/>
            </a:r>
            <a:endParaRPr b="0" i="0" sz="1350" u="none" cap="none" strike="noStrike">
              <a:solidFill>
                <a:schemeClr val="lt1"/>
              </a:solidFill>
              <a:latin typeface="Times New Roman"/>
              <a:ea typeface="Times New Roman"/>
              <a:cs typeface="Times New Roman"/>
              <a:sym typeface="Times New Roman"/>
            </a:endParaRPr>
          </a:p>
        </p:txBody>
      </p:sp>
      <p:sp>
        <p:nvSpPr>
          <p:cNvPr id="64" name="Google Shape;64;p60"/>
          <p:cNvSpPr txBox="1"/>
          <p:nvPr/>
        </p:nvSpPr>
        <p:spPr>
          <a:xfrm>
            <a:off x="3568176" y="486841"/>
            <a:ext cx="925261" cy="110799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0" i="1" lang="en-US" sz="6600" u="none" cap="none" strike="noStrike">
                <a:solidFill>
                  <a:schemeClr val="lt1"/>
                </a:solidFill>
                <a:latin typeface="Times New Roman"/>
                <a:ea typeface="Times New Roman"/>
                <a:cs typeface="Times New Roman"/>
                <a:sym typeface="Times New Roman"/>
              </a:rPr>
              <a:t>2.</a:t>
            </a:r>
            <a:endParaRPr b="0" i="0" sz="1400" u="none" cap="none" strike="noStrike">
              <a:solidFill>
                <a:srgbClr val="000000"/>
              </a:solidFill>
              <a:latin typeface="Arial"/>
              <a:ea typeface="Arial"/>
              <a:cs typeface="Arial"/>
              <a:sym typeface="Arial"/>
            </a:endParaRPr>
          </a:p>
        </p:txBody>
      </p:sp>
      <p:sp>
        <p:nvSpPr>
          <p:cNvPr id="65" name="Google Shape;65;p60"/>
          <p:cNvSpPr txBox="1"/>
          <p:nvPr>
            <p:ph idx="1" type="body"/>
          </p:nvPr>
        </p:nvSpPr>
        <p:spPr>
          <a:xfrm>
            <a:off x="720968" y="2785700"/>
            <a:ext cx="7698707" cy="1450046"/>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66" name="Google Shape;66;p60"/>
          <p:cNvSpPr txBox="1"/>
          <p:nvPr>
            <p:ph idx="4" type="body"/>
          </p:nvPr>
        </p:nvSpPr>
        <p:spPr>
          <a:xfrm>
            <a:off x="3546003" y="1645017"/>
            <a:ext cx="2048635" cy="98227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SzPts val="2800"/>
              <a:buNone/>
              <a:defRPr sz="2800" cap="none">
                <a:solidFill>
                  <a:schemeClr val="lt1"/>
                </a:solidFill>
              </a:defRPr>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ideas 3">
  <p:cSld name="3 ideas 3">
    <p:spTree>
      <p:nvGrpSpPr>
        <p:cNvPr id="67" name="Shape 67"/>
        <p:cNvGrpSpPr/>
        <p:nvPr/>
      </p:nvGrpSpPr>
      <p:grpSpPr>
        <a:xfrm>
          <a:off x="0" y="0"/>
          <a:ext cx="0" cy="0"/>
          <a:chOff x="0" y="0"/>
          <a:chExt cx="0" cy="0"/>
        </a:xfrm>
      </p:grpSpPr>
      <p:sp>
        <p:nvSpPr>
          <p:cNvPr id="68" name="Google Shape;68;p61"/>
          <p:cNvSpPr/>
          <p:nvPr>
            <p:ph idx="2" type="pic"/>
          </p:nvPr>
        </p:nvSpPr>
        <p:spPr>
          <a:xfrm>
            <a:off x="723901" y="512957"/>
            <a:ext cx="2163763" cy="2163763"/>
          </a:xfrm>
          <a:prstGeom prst="rect">
            <a:avLst/>
          </a:prstGeom>
          <a:noFill/>
          <a:ln>
            <a:noFill/>
          </a:ln>
        </p:spPr>
      </p:sp>
      <p:sp>
        <p:nvSpPr>
          <p:cNvPr id="69" name="Google Shape;69;p61"/>
          <p:cNvSpPr/>
          <p:nvPr>
            <p:ph idx="3" type="pic"/>
          </p:nvPr>
        </p:nvSpPr>
        <p:spPr>
          <a:xfrm>
            <a:off x="3490119" y="512957"/>
            <a:ext cx="2163763" cy="2163763"/>
          </a:xfrm>
          <a:prstGeom prst="rect">
            <a:avLst/>
          </a:prstGeom>
          <a:noFill/>
          <a:ln>
            <a:noFill/>
          </a:ln>
        </p:spPr>
      </p:sp>
      <p:sp>
        <p:nvSpPr>
          <p:cNvPr id="70" name="Google Shape;70;p61"/>
          <p:cNvSpPr/>
          <p:nvPr/>
        </p:nvSpPr>
        <p:spPr>
          <a:xfrm>
            <a:off x="6256337" y="512956"/>
            <a:ext cx="2163763" cy="2163763"/>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50"/>
              <a:buFont typeface="Arial"/>
              <a:buNone/>
            </a:pPr>
            <a:r>
              <a:t/>
            </a:r>
            <a:endParaRPr b="0" i="0" sz="1350" u="none" cap="none" strike="noStrike">
              <a:solidFill>
                <a:schemeClr val="lt1"/>
              </a:solidFill>
              <a:latin typeface="Times New Roman"/>
              <a:ea typeface="Times New Roman"/>
              <a:cs typeface="Times New Roman"/>
              <a:sym typeface="Times New Roman"/>
            </a:endParaRPr>
          </a:p>
        </p:txBody>
      </p:sp>
      <p:sp>
        <p:nvSpPr>
          <p:cNvPr id="71" name="Google Shape;71;p61"/>
          <p:cNvSpPr txBox="1"/>
          <p:nvPr/>
        </p:nvSpPr>
        <p:spPr>
          <a:xfrm>
            <a:off x="6334394" y="486841"/>
            <a:ext cx="925261" cy="110799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0" i="1" lang="en-US" sz="6600" u="none" cap="none" strike="noStrike">
                <a:solidFill>
                  <a:schemeClr val="lt1"/>
                </a:solidFill>
                <a:latin typeface="Times New Roman"/>
                <a:ea typeface="Times New Roman"/>
                <a:cs typeface="Times New Roman"/>
                <a:sym typeface="Times New Roman"/>
              </a:rPr>
              <a:t>3.</a:t>
            </a:r>
            <a:endParaRPr b="0" i="0" sz="1400" u="none" cap="none" strike="noStrike">
              <a:solidFill>
                <a:srgbClr val="000000"/>
              </a:solidFill>
              <a:latin typeface="Arial"/>
              <a:ea typeface="Arial"/>
              <a:cs typeface="Arial"/>
              <a:sym typeface="Arial"/>
            </a:endParaRPr>
          </a:p>
        </p:txBody>
      </p:sp>
      <p:sp>
        <p:nvSpPr>
          <p:cNvPr id="72" name="Google Shape;72;p61"/>
          <p:cNvSpPr txBox="1"/>
          <p:nvPr>
            <p:ph idx="1" type="body"/>
          </p:nvPr>
        </p:nvSpPr>
        <p:spPr>
          <a:xfrm>
            <a:off x="720968" y="2785700"/>
            <a:ext cx="7698707" cy="1450046"/>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3" name="Google Shape;73;p61"/>
          <p:cNvSpPr txBox="1"/>
          <p:nvPr>
            <p:ph idx="4" type="body"/>
          </p:nvPr>
        </p:nvSpPr>
        <p:spPr>
          <a:xfrm>
            <a:off x="6313900" y="1645017"/>
            <a:ext cx="2048635" cy="98227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SzPts val="2800"/>
              <a:buNone/>
              <a:defRPr sz="2800" cap="none">
                <a:solidFill>
                  <a:schemeClr val="lt1"/>
                </a:solidFill>
              </a:defRPr>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nd content 3">
  <p:cSld name="image and content 3">
    <p:spTree>
      <p:nvGrpSpPr>
        <p:cNvPr id="74" name="Shape 74"/>
        <p:cNvGrpSpPr/>
        <p:nvPr/>
      </p:nvGrpSpPr>
      <p:grpSpPr>
        <a:xfrm>
          <a:off x="0" y="0"/>
          <a:ext cx="0" cy="0"/>
          <a:chOff x="0" y="0"/>
          <a:chExt cx="0" cy="0"/>
        </a:xfrm>
      </p:grpSpPr>
      <p:sp>
        <p:nvSpPr>
          <p:cNvPr id="75" name="Google Shape;75;p62"/>
          <p:cNvSpPr/>
          <p:nvPr>
            <p:ph idx="2" type="pic"/>
          </p:nvPr>
        </p:nvSpPr>
        <p:spPr>
          <a:xfrm>
            <a:off x="591016" y="941833"/>
            <a:ext cx="3044825" cy="3044825"/>
          </a:xfrm>
          <a:prstGeom prst="ellipse">
            <a:avLst/>
          </a:prstGeom>
          <a:noFill/>
          <a:ln>
            <a:noFill/>
          </a:ln>
        </p:spPr>
      </p:sp>
      <p:sp>
        <p:nvSpPr>
          <p:cNvPr id="76" name="Google Shape;76;p62"/>
          <p:cNvSpPr txBox="1"/>
          <p:nvPr>
            <p:ph idx="1" type="body"/>
          </p:nvPr>
        </p:nvSpPr>
        <p:spPr>
          <a:xfrm>
            <a:off x="4081344" y="1382360"/>
            <a:ext cx="4502267" cy="2163769"/>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1200"/>
              </a:spcBef>
              <a:spcAft>
                <a:spcPts val="0"/>
              </a:spcAft>
              <a:buSzPts val="2800"/>
              <a:buChar char="⎯"/>
              <a:defRPr sz="2800"/>
            </a:lvl1pPr>
            <a:lvl2pPr indent="-381000" lvl="1" marL="914400" algn="l">
              <a:lnSpc>
                <a:spcPct val="90000"/>
              </a:lnSpc>
              <a:spcBef>
                <a:spcPts val="600"/>
              </a:spcBef>
              <a:spcAft>
                <a:spcPts val="0"/>
              </a:spcAft>
              <a:buSzPts val="2400"/>
              <a:buChar char="⎯"/>
              <a:defRPr sz="2400"/>
            </a:lvl2pPr>
            <a:lvl3pPr indent="-342900" lvl="2" marL="1371600" algn="l">
              <a:lnSpc>
                <a:spcPct val="90000"/>
              </a:lnSpc>
              <a:spcBef>
                <a:spcPts val="600"/>
              </a:spcBef>
              <a:spcAft>
                <a:spcPts val="0"/>
              </a:spcAft>
              <a:buSzPts val="1800"/>
              <a:buChar char="⎯"/>
              <a:defRPr sz="18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 and content">
  <p:cSld name="image title and content">
    <p:spTree>
      <p:nvGrpSpPr>
        <p:cNvPr id="77" name="Shape 77"/>
        <p:cNvGrpSpPr/>
        <p:nvPr/>
      </p:nvGrpSpPr>
      <p:grpSpPr>
        <a:xfrm>
          <a:off x="0" y="0"/>
          <a:ext cx="0" cy="0"/>
          <a:chOff x="0" y="0"/>
          <a:chExt cx="0" cy="0"/>
        </a:xfrm>
      </p:grpSpPr>
      <p:sp>
        <p:nvSpPr>
          <p:cNvPr id="78" name="Google Shape;78;p63"/>
          <p:cNvSpPr/>
          <p:nvPr>
            <p:ph idx="2" type="pic"/>
          </p:nvPr>
        </p:nvSpPr>
        <p:spPr>
          <a:xfrm>
            <a:off x="5140884" y="-947852"/>
            <a:ext cx="6861988" cy="6861988"/>
          </a:xfrm>
          <a:prstGeom prst="ellipse">
            <a:avLst/>
          </a:prstGeom>
          <a:noFill/>
          <a:ln>
            <a:noFill/>
          </a:ln>
        </p:spPr>
      </p:sp>
      <p:sp>
        <p:nvSpPr>
          <p:cNvPr id="79" name="Google Shape;79;p63"/>
          <p:cNvSpPr txBox="1"/>
          <p:nvPr>
            <p:ph type="title"/>
          </p:nvPr>
        </p:nvSpPr>
        <p:spPr>
          <a:xfrm>
            <a:off x="628650" y="1161910"/>
            <a:ext cx="3854142" cy="120294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dk1"/>
              </a:buClr>
              <a:buSzPts val="2800"/>
              <a:buFont typeface="Times New Roman"/>
              <a:buNone/>
              <a:defRPr i="0" sz="28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63"/>
          <p:cNvSpPr txBox="1"/>
          <p:nvPr>
            <p:ph idx="1" type="body"/>
          </p:nvPr>
        </p:nvSpPr>
        <p:spPr>
          <a:xfrm>
            <a:off x="628650" y="2527211"/>
            <a:ext cx="3880626" cy="1477884"/>
          </a:xfrm>
          <a:prstGeom prst="rect">
            <a:avLst/>
          </a:prstGeom>
          <a:noFill/>
          <a:ln>
            <a:noFill/>
          </a:ln>
        </p:spPr>
        <p:txBody>
          <a:bodyPr anchorCtr="0" anchor="t" bIns="45700" lIns="91425" spcFirstLastPara="1" rIns="91425" wrap="square" tIns="45700">
            <a:normAutofit/>
          </a:bodyPr>
          <a:lstStyle>
            <a:lvl1pPr indent="-355600" lvl="0" marL="457200" algn="l">
              <a:lnSpc>
                <a:spcPct val="100000"/>
              </a:lnSpc>
              <a:spcBef>
                <a:spcPts val="1200"/>
              </a:spcBef>
              <a:spcAft>
                <a:spcPts val="0"/>
              </a:spcAft>
              <a:buSzPts val="2000"/>
              <a:buChar char="⎯"/>
              <a:defRPr sz="2000"/>
            </a:lvl1pPr>
            <a:lvl2pPr indent="-342900" lvl="1" marL="914400" algn="l">
              <a:lnSpc>
                <a:spcPct val="100000"/>
              </a:lnSpc>
              <a:spcBef>
                <a:spcPts val="600"/>
              </a:spcBef>
              <a:spcAft>
                <a:spcPts val="0"/>
              </a:spcAft>
              <a:buSzPts val="1800"/>
              <a:buChar char="⎯"/>
              <a:defRPr sz="1800"/>
            </a:lvl2pPr>
            <a:lvl3pPr indent="-317500" lvl="2" marL="1371600" algn="l">
              <a:lnSpc>
                <a:spcPct val="100000"/>
              </a:lnSpc>
              <a:spcBef>
                <a:spcPts val="600"/>
              </a:spcBef>
              <a:spcAft>
                <a:spcPts val="0"/>
              </a:spcAft>
              <a:buSzPts val="1400"/>
              <a:buChar char="⎯"/>
              <a:defRPr sz="14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nd content 1">
  <p:cSld name="image and content 1">
    <p:spTree>
      <p:nvGrpSpPr>
        <p:cNvPr id="81" name="Shape 81"/>
        <p:cNvGrpSpPr/>
        <p:nvPr/>
      </p:nvGrpSpPr>
      <p:grpSpPr>
        <a:xfrm>
          <a:off x="0" y="0"/>
          <a:ext cx="0" cy="0"/>
          <a:chOff x="0" y="0"/>
          <a:chExt cx="0" cy="0"/>
        </a:xfrm>
      </p:grpSpPr>
      <p:sp>
        <p:nvSpPr>
          <p:cNvPr id="82" name="Google Shape;82;p64"/>
          <p:cNvSpPr/>
          <p:nvPr>
            <p:ph idx="2" type="pic"/>
          </p:nvPr>
        </p:nvSpPr>
        <p:spPr>
          <a:xfrm>
            <a:off x="5140884" y="-947852"/>
            <a:ext cx="6861988" cy="6861988"/>
          </a:xfrm>
          <a:prstGeom prst="ellipse">
            <a:avLst/>
          </a:prstGeom>
          <a:noFill/>
          <a:ln>
            <a:noFill/>
          </a:ln>
        </p:spPr>
      </p:sp>
      <p:sp>
        <p:nvSpPr>
          <p:cNvPr id="83" name="Google Shape;83;p64"/>
          <p:cNvSpPr txBox="1"/>
          <p:nvPr>
            <p:ph idx="1" type="body"/>
          </p:nvPr>
        </p:nvSpPr>
        <p:spPr>
          <a:xfrm>
            <a:off x="628650" y="1382362"/>
            <a:ext cx="3880626" cy="2163769"/>
          </a:xfrm>
          <a:prstGeom prst="rect">
            <a:avLst/>
          </a:prstGeom>
          <a:noFill/>
          <a:ln>
            <a:noFill/>
          </a:ln>
        </p:spPr>
        <p:txBody>
          <a:bodyPr anchorCtr="0" anchor="ctr" bIns="45700" lIns="91425" spcFirstLastPara="1" rIns="91425" wrap="square" tIns="45700">
            <a:norm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3" type="obj">
  <p:cSld name="OBJECT">
    <p:spTree>
      <p:nvGrpSpPr>
        <p:cNvPr id="16" name="Shape 16"/>
        <p:cNvGrpSpPr/>
        <p:nvPr/>
      </p:nvGrpSpPr>
      <p:grpSpPr>
        <a:xfrm>
          <a:off x="0" y="0"/>
          <a:ext cx="0" cy="0"/>
          <a:chOff x="0" y="0"/>
          <a:chExt cx="0" cy="0"/>
        </a:xfrm>
      </p:grpSpPr>
      <p:sp>
        <p:nvSpPr>
          <p:cNvPr id="17" name="Google Shape;17;p53"/>
          <p:cNvSpPr txBox="1"/>
          <p:nvPr>
            <p:ph type="title"/>
          </p:nvPr>
        </p:nvSpPr>
        <p:spPr>
          <a:xfrm>
            <a:off x="628650" y="585375"/>
            <a:ext cx="7886700" cy="903793"/>
          </a:xfrm>
          <a:prstGeom prst="rect">
            <a:avLst/>
          </a:prstGeom>
          <a:noFill/>
          <a:ln>
            <a:noFill/>
          </a:ln>
        </p:spPr>
        <p:txBody>
          <a:bodyPr anchorCtr="0" anchor="ctr" bIns="45700" lIns="91425" spcFirstLastPara="1" rIns="91425" wrap="square" tIns="45700">
            <a:noAutofit/>
          </a:bodyPr>
          <a:lstStyle>
            <a:lvl1pPr lvl="0" algn="l">
              <a:lnSpc>
                <a:spcPct val="53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53"/>
          <p:cNvSpPr txBox="1"/>
          <p:nvPr>
            <p:ph idx="1" type="body"/>
          </p:nvPr>
        </p:nvSpPr>
        <p:spPr>
          <a:xfrm>
            <a:off x="628650" y="1595617"/>
            <a:ext cx="7886700" cy="2675300"/>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200"/>
              </a:spcBef>
              <a:spcAft>
                <a:spcPts val="0"/>
              </a:spcAft>
              <a:buSzPts val="2800"/>
              <a:buChar char="⎯"/>
              <a:defRPr sz="2800"/>
            </a:lvl1pPr>
            <a:lvl2pPr indent="-381000" lvl="1" marL="914400" algn="l">
              <a:lnSpc>
                <a:spcPct val="90000"/>
              </a:lnSpc>
              <a:spcBef>
                <a:spcPts val="600"/>
              </a:spcBef>
              <a:spcAft>
                <a:spcPts val="0"/>
              </a:spcAft>
              <a:buSzPts val="2400"/>
              <a:buChar char="⎯"/>
              <a:defRPr sz="2400"/>
            </a:lvl2pPr>
            <a:lvl3pPr indent="-342900" lvl="2" marL="1371600" algn="l">
              <a:lnSpc>
                <a:spcPct val="90000"/>
              </a:lnSpc>
              <a:spcBef>
                <a:spcPts val="600"/>
              </a:spcBef>
              <a:spcAft>
                <a:spcPts val="0"/>
              </a:spcAft>
              <a:buSzPts val="1800"/>
              <a:buChar char="⎯"/>
              <a:defRPr sz="1800"/>
            </a:lvl3pPr>
            <a:lvl4pPr indent="-330200" lvl="3" marL="1828800" algn="l">
              <a:lnSpc>
                <a:spcPct val="90000"/>
              </a:lnSpc>
              <a:spcBef>
                <a:spcPts val="600"/>
              </a:spcBef>
              <a:spcAft>
                <a:spcPts val="0"/>
              </a:spcAft>
              <a:buSzPts val="1600"/>
              <a:buChar char="⎯"/>
              <a:defRPr sz="1600"/>
            </a:lvl4pPr>
            <a:lvl5pPr indent="-330200" lvl="4" marL="2286000" algn="l">
              <a:lnSpc>
                <a:spcPct val="90000"/>
              </a:lnSpc>
              <a:spcBef>
                <a:spcPts val="6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 and content 2">
  <p:cSld name="image title and content 2">
    <p:spTree>
      <p:nvGrpSpPr>
        <p:cNvPr id="84" name="Shape 84"/>
        <p:cNvGrpSpPr/>
        <p:nvPr/>
      </p:nvGrpSpPr>
      <p:grpSpPr>
        <a:xfrm>
          <a:off x="0" y="0"/>
          <a:ext cx="0" cy="0"/>
          <a:chOff x="0" y="0"/>
          <a:chExt cx="0" cy="0"/>
        </a:xfrm>
      </p:grpSpPr>
      <p:sp>
        <p:nvSpPr>
          <p:cNvPr id="85" name="Google Shape;85;p65"/>
          <p:cNvSpPr txBox="1"/>
          <p:nvPr>
            <p:ph type="title"/>
          </p:nvPr>
        </p:nvSpPr>
        <p:spPr>
          <a:xfrm>
            <a:off x="628650" y="1161910"/>
            <a:ext cx="3854142" cy="120294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dk1"/>
              </a:buClr>
              <a:buSzPts val="2800"/>
              <a:buFont typeface="Times New Roman"/>
              <a:buNone/>
              <a:defRPr i="0" sz="28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65"/>
          <p:cNvSpPr/>
          <p:nvPr>
            <p:ph idx="2" type="pic"/>
          </p:nvPr>
        </p:nvSpPr>
        <p:spPr>
          <a:xfrm>
            <a:off x="5140325" y="0"/>
            <a:ext cx="4003675" cy="5143500"/>
          </a:xfrm>
          <a:prstGeom prst="rect">
            <a:avLst/>
          </a:prstGeom>
          <a:noFill/>
          <a:ln>
            <a:noFill/>
          </a:ln>
        </p:spPr>
      </p:sp>
      <p:sp>
        <p:nvSpPr>
          <p:cNvPr id="87" name="Google Shape;87;p65"/>
          <p:cNvSpPr txBox="1"/>
          <p:nvPr>
            <p:ph idx="1" type="body"/>
          </p:nvPr>
        </p:nvSpPr>
        <p:spPr>
          <a:xfrm>
            <a:off x="628650" y="2527211"/>
            <a:ext cx="3880626" cy="1477884"/>
          </a:xfrm>
          <a:prstGeom prst="rect">
            <a:avLst/>
          </a:prstGeom>
          <a:noFill/>
          <a:ln>
            <a:noFill/>
          </a:ln>
        </p:spPr>
        <p:txBody>
          <a:bodyPr anchorCtr="0" anchor="t"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600"/>
              </a:spcBef>
              <a:spcAft>
                <a:spcPts val="0"/>
              </a:spcAft>
              <a:buSzPts val="1800"/>
              <a:buChar char="⎯"/>
              <a:defRPr sz="1800"/>
            </a:lvl2pPr>
            <a:lvl3pPr indent="-317500" lvl="2" marL="1371600" algn="l">
              <a:lnSpc>
                <a:spcPct val="90000"/>
              </a:lnSpc>
              <a:spcBef>
                <a:spcPts val="600"/>
              </a:spcBef>
              <a:spcAft>
                <a:spcPts val="0"/>
              </a:spcAft>
              <a:buSzPts val="1400"/>
              <a:buChar char="⎯"/>
              <a:defRPr sz="14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nd content 2">
  <p:cSld name="image and content 2">
    <p:spTree>
      <p:nvGrpSpPr>
        <p:cNvPr id="88" name="Shape 88"/>
        <p:cNvGrpSpPr/>
        <p:nvPr/>
      </p:nvGrpSpPr>
      <p:grpSpPr>
        <a:xfrm>
          <a:off x="0" y="0"/>
          <a:ext cx="0" cy="0"/>
          <a:chOff x="0" y="0"/>
          <a:chExt cx="0" cy="0"/>
        </a:xfrm>
      </p:grpSpPr>
      <p:sp>
        <p:nvSpPr>
          <p:cNvPr id="89" name="Google Shape;89;p66"/>
          <p:cNvSpPr/>
          <p:nvPr>
            <p:ph idx="2" type="pic"/>
          </p:nvPr>
        </p:nvSpPr>
        <p:spPr>
          <a:xfrm>
            <a:off x="5140325" y="0"/>
            <a:ext cx="4003675" cy="5143500"/>
          </a:xfrm>
          <a:prstGeom prst="rect">
            <a:avLst/>
          </a:prstGeom>
          <a:noFill/>
          <a:ln>
            <a:noFill/>
          </a:ln>
        </p:spPr>
      </p:sp>
      <p:sp>
        <p:nvSpPr>
          <p:cNvPr id="90" name="Google Shape;90;p66"/>
          <p:cNvSpPr txBox="1"/>
          <p:nvPr>
            <p:ph idx="1" type="body"/>
          </p:nvPr>
        </p:nvSpPr>
        <p:spPr>
          <a:xfrm>
            <a:off x="628650" y="1382362"/>
            <a:ext cx="3880626" cy="2163769"/>
          </a:xfrm>
          <a:prstGeom prst="rect">
            <a:avLst/>
          </a:prstGeom>
          <a:noFill/>
          <a:ln>
            <a:noFill/>
          </a:ln>
        </p:spPr>
        <p:txBody>
          <a:bodyPr anchorCtr="0" anchor="ctr" bIns="45700" lIns="91425" spcFirstLastPara="1" rIns="91425" wrap="square" tIns="45700">
            <a:norm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ject and caption">
  <p:cSld name="object and caption">
    <p:spTree>
      <p:nvGrpSpPr>
        <p:cNvPr id="91" name="Shape 91"/>
        <p:cNvGrpSpPr/>
        <p:nvPr/>
      </p:nvGrpSpPr>
      <p:grpSpPr>
        <a:xfrm>
          <a:off x="0" y="0"/>
          <a:ext cx="0" cy="0"/>
          <a:chOff x="0" y="0"/>
          <a:chExt cx="0" cy="0"/>
        </a:xfrm>
      </p:grpSpPr>
      <p:sp>
        <p:nvSpPr>
          <p:cNvPr id="92" name="Google Shape;92;p67"/>
          <p:cNvSpPr txBox="1"/>
          <p:nvPr>
            <p:ph idx="1" type="body"/>
          </p:nvPr>
        </p:nvSpPr>
        <p:spPr>
          <a:xfrm>
            <a:off x="2910469" y="4482790"/>
            <a:ext cx="5586761" cy="311887"/>
          </a:xfrm>
          <a:prstGeom prst="rect">
            <a:avLst/>
          </a:prstGeom>
          <a:noFill/>
          <a:ln>
            <a:noFill/>
          </a:ln>
        </p:spPr>
        <p:txBody>
          <a:bodyPr anchorCtr="0" anchor="b" bIns="45700" lIns="91425" spcFirstLastPara="1" rIns="91425" wrap="square" tIns="45700">
            <a:noAutofit/>
          </a:bodyPr>
          <a:lstStyle>
            <a:lvl1pPr indent="-228600" lvl="0" marL="457200" algn="r">
              <a:lnSpc>
                <a:spcPct val="100000"/>
              </a:lnSpc>
              <a:spcBef>
                <a:spcPts val="750"/>
              </a:spcBef>
              <a:spcAft>
                <a:spcPts val="0"/>
              </a:spcAft>
              <a:buSzPts val="2000"/>
              <a:buNone/>
              <a:defRPr sz="2000"/>
            </a:lvl1pPr>
            <a:lvl2pPr indent="-381000" lvl="1" marL="914400" algn="l">
              <a:lnSpc>
                <a:spcPct val="90000"/>
              </a:lnSpc>
              <a:spcBef>
                <a:spcPts val="375"/>
              </a:spcBef>
              <a:spcAft>
                <a:spcPts val="0"/>
              </a:spcAft>
              <a:buSzPts val="2400"/>
              <a:buChar char="⎯"/>
              <a:defRPr sz="2400"/>
            </a:lvl2pPr>
            <a:lvl3pPr indent="-342900" lvl="2" marL="1371600" algn="l">
              <a:lnSpc>
                <a:spcPct val="90000"/>
              </a:lnSpc>
              <a:spcBef>
                <a:spcPts val="375"/>
              </a:spcBef>
              <a:spcAft>
                <a:spcPts val="0"/>
              </a:spcAft>
              <a:buSzPts val="1800"/>
              <a:buChar char="⎯"/>
              <a:defRPr sz="1800"/>
            </a:lvl3pPr>
            <a:lvl4pPr indent="-330200" lvl="3" marL="1828800" algn="l">
              <a:lnSpc>
                <a:spcPct val="90000"/>
              </a:lnSpc>
              <a:spcBef>
                <a:spcPts val="375"/>
              </a:spcBef>
              <a:spcAft>
                <a:spcPts val="0"/>
              </a:spcAft>
              <a:buSzPts val="1600"/>
              <a:buChar char="⎯"/>
              <a:defRPr sz="1600"/>
            </a:lvl4pPr>
            <a:lvl5pPr indent="-330200" lvl="4" marL="2286000" algn="l">
              <a:lnSpc>
                <a:spcPct val="90000"/>
              </a:lnSpc>
              <a:spcBef>
                <a:spcPts val="375"/>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93" name="Google Shape;93;p67"/>
          <p:cNvSpPr txBox="1"/>
          <p:nvPr>
            <p:ph idx="2" type="body"/>
          </p:nvPr>
        </p:nvSpPr>
        <p:spPr>
          <a:xfrm>
            <a:off x="646772" y="534911"/>
            <a:ext cx="7850458" cy="361334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SzPts val="1800"/>
              <a:buChar char="⎯"/>
              <a:defRPr/>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4">
  <p:cSld name="1_Title and Content 4">
    <p:spTree>
      <p:nvGrpSpPr>
        <p:cNvPr id="94" name="Shape 94"/>
        <p:cNvGrpSpPr/>
        <p:nvPr/>
      </p:nvGrpSpPr>
      <p:grpSpPr>
        <a:xfrm>
          <a:off x="0" y="0"/>
          <a:ext cx="0" cy="0"/>
          <a:chOff x="0" y="0"/>
          <a:chExt cx="0" cy="0"/>
        </a:xfrm>
      </p:grpSpPr>
      <p:sp>
        <p:nvSpPr>
          <p:cNvPr id="95" name="Google Shape;95;p68"/>
          <p:cNvSpPr/>
          <p:nvPr>
            <p:ph idx="2" type="pic"/>
          </p:nvPr>
        </p:nvSpPr>
        <p:spPr>
          <a:xfrm>
            <a:off x="1146834" y="682197"/>
            <a:ext cx="1013114" cy="1013114"/>
          </a:xfrm>
          <a:prstGeom prst="ellipse">
            <a:avLst/>
          </a:prstGeom>
          <a:noFill/>
          <a:ln>
            <a:noFill/>
          </a:ln>
        </p:spPr>
      </p:sp>
      <p:sp>
        <p:nvSpPr>
          <p:cNvPr id="96" name="Google Shape;96;p68"/>
          <p:cNvSpPr/>
          <p:nvPr>
            <p:ph idx="3" type="pic"/>
          </p:nvPr>
        </p:nvSpPr>
        <p:spPr>
          <a:xfrm>
            <a:off x="3483015" y="682197"/>
            <a:ext cx="1013114" cy="1013114"/>
          </a:xfrm>
          <a:prstGeom prst="ellipse">
            <a:avLst/>
          </a:prstGeom>
          <a:noFill/>
          <a:ln>
            <a:noFill/>
          </a:ln>
        </p:spPr>
      </p:sp>
      <p:sp>
        <p:nvSpPr>
          <p:cNvPr id="97" name="Google Shape;97;p68"/>
          <p:cNvSpPr/>
          <p:nvPr>
            <p:ph idx="4" type="pic"/>
          </p:nvPr>
        </p:nvSpPr>
        <p:spPr>
          <a:xfrm>
            <a:off x="5819196" y="682197"/>
            <a:ext cx="1013114" cy="1013114"/>
          </a:xfrm>
          <a:prstGeom prst="ellipse">
            <a:avLst/>
          </a:prstGeom>
          <a:noFill/>
          <a:ln>
            <a:noFill/>
          </a:ln>
        </p:spPr>
      </p:sp>
      <p:sp>
        <p:nvSpPr>
          <p:cNvPr id="98" name="Google Shape;98;p68"/>
          <p:cNvSpPr/>
          <p:nvPr>
            <p:ph idx="5" type="pic"/>
          </p:nvPr>
        </p:nvSpPr>
        <p:spPr>
          <a:xfrm>
            <a:off x="2179612" y="2579519"/>
            <a:ext cx="1013114" cy="1013114"/>
          </a:xfrm>
          <a:prstGeom prst="ellipse">
            <a:avLst/>
          </a:prstGeom>
          <a:noFill/>
          <a:ln>
            <a:noFill/>
          </a:ln>
        </p:spPr>
      </p:sp>
      <p:sp>
        <p:nvSpPr>
          <p:cNvPr id="99" name="Google Shape;99;p68"/>
          <p:cNvSpPr/>
          <p:nvPr>
            <p:ph idx="6" type="pic"/>
          </p:nvPr>
        </p:nvSpPr>
        <p:spPr>
          <a:xfrm>
            <a:off x="4515793" y="2579519"/>
            <a:ext cx="1013114" cy="1013114"/>
          </a:xfrm>
          <a:prstGeom prst="ellipse">
            <a:avLst/>
          </a:prstGeom>
          <a:noFill/>
          <a:ln>
            <a:noFill/>
          </a:ln>
        </p:spPr>
      </p:sp>
      <p:sp>
        <p:nvSpPr>
          <p:cNvPr id="100" name="Google Shape;100;p68"/>
          <p:cNvSpPr/>
          <p:nvPr>
            <p:ph idx="7" type="pic"/>
          </p:nvPr>
        </p:nvSpPr>
        <p:spPr>
          <a:xfrm>
            <a:off x="6851974" y="2579519"/>
            <a:ext cx="1013114" cy="1013114"/>
          </a:xfrm>
          <a:prstGeom prst="ellipse">
            <a:avLst/>
          </a:prstGeom>
          <a:noFill/>
          <a:ln>
            <a:noFill/>
          </a:ln>
        </p:spPr>
      </p:sp>
      <p:sp>
        <p:nvSpPr>
          <p:cNvPr id="101" name="Google Shape;101;p68"/>
          <p:cNvSpPr txBox="1"/>
          <p:nvPr>
            <p:ph idx="1" type="body"/>
          </p:nvPr>
        </p:nvSpPr>
        <p:spPr>
          <a:xfrm>
            <a:off x="921554" y="1756717"/>
            <a:ext cx="1422400" cy="625475"/>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750"/>
              </a:spcBef>
              <a:spcAft>
                <a:spcPts val="0"/>
              </a:spcAft>
              <a:buSzPts val="1600"/>
              <a:buNone/>
              <a:defRPr sz="1600"/>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02" name="Google Shape;102;p68"/>
          <p:cNvSpPr txBox="1"/>
          <p:nvPr>
            <p:ph idx="8" type="body"/>
          </p:nvPr>
        </p:nvSpPr>
        <p:spPr>
          <a:xfrm>
            <a:off x="3268053" y="1756717"/>
            <a:ext cx="1422400" cy="625475"/>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750"/>
              </a:spcBef>
              <a:spcAft>
                <a:spcPts val="0"/>
              </a:spcAft>
              <a:buSzPts val="1600"/>
              <a:buNone/>
              <a:defRPr sz="1600"/>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03" name="Google Shape;103;p68"/>
          <p:cNvSpPr txBox="1"/>
          <p:nvPr>
            <p:ph idx="9" type="body"/>
          </p:nvPr>
        </p:nvSpPr>
        <p:spPr>
          <a:xfrm>
            <a:off x="5614553" y="1756717"/>
            <a:ext cx="1422400" cy="625475"/>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750"/>
              </a:spcBef>
              <a:spcAft>
                <a:spcPts val="0"/>
              </a:spcAft>
              <a:buSzPts val="1600"/>
              <a:buNone/>
              <a:defRPr sz="1600"/>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04" name="Google Shape;104;p68"/>
          <p:cNvSpPr txBox="1"/>
          <p:nvPr>
            <p:ph idx="13" type="body"/>
          </p:nvPr>
        </p:nvSpPr>
        <p:spPr>
          <a:xfrm>
            <a:off x="1965483" y="3618175"/>
            <a:ext cx="1422400" cy="625475"/>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750"/>
              </a:spcBef>
              <a:spcAft>
                <a:spcPts val="0"/>
              </a:spcAft>
              <a:buSzPts val="1600"/>
              <a:buNone/>
              <a:defRPr sz="1600"/>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05" name="Google Shape;105;p68"/>
          <p:cNvSpPr txBox="1"/>
          <p:nvPr>
            <p:ph idx="14" type="body"/>
          </p:nvPr>
        </p:nvSpPr>
        <p:spPr>
          <a:xfrm>
            <a:off x="4311982" y="3618175"/>
            <a:ext cx="1422400" cy="625475"/>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750"/>
              </a:spcBef>
              <a:spcAft>
                <a:spcPts val="0"/>
              </a:spcAft>
              <a:buSzPts val="1600"/>
              <a:buNone/>
              <a:defRPr sz="1600"/>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06" name="Google Shape;106;p68"/>
          <p:cNvSpPr txBox="1"/>
          <p:nvPr>
            <p:ph idx="15" type="body"/>
          </p:nvPr>
        </p:nvSpPr>
        <p:spPr>
          <a:xfrm>
            <a:off x="6658482" y="3618175"/>
            <a:ext cx="1422400" cy="625475"/>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750"/>
              </a:spcBef>
              <a:spcAft>
                <a:spcPts val="0"/>
              </a:spcAft>
              <a:buSzPts val="1600"/>
              <a:buNone/>
              <a:defRPr sz="1600"/>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1">
  <p:cSld name="Two Content 1">
    <p:spTree>
      <p:nvGrpSpPr>
        <p:cNvPr id="19" name="Shape 19"/>
        <p:cNvGrpSpPr/>
        <p:nvPr/>
      </p:nvGrpSpPr>
      <p:grpSpPr>
        <a:xfrm>
          <a:off x="0" y="0"/>
          <a:ext cx="0" cy="0"/>
          <a:chOff x="0" y="0"/>
          <a:chExt cx="0" cy="0"/>
        </a:xfrm>
      </p:grpSpPr>
      <p:sp>
        <p:nvSpPr>
          <p:cNvPr id="20" name="Google Shape;20;p55"/>
          <p:cNvSpPr txBox="1"/>
          <p:nvPr>
            <p:ph type="title"/>
          </p:nvPr>
        </p:nvSpPr>
        <p:spPr>
          <a:xfrm>
            <a:off x="628650" y="585375"/>
            <a:ext cx="7886700" cy="903793"/>
          </a:xfrm>
          <a:prstGeom prst="rect">
            <a:avLst/>
          </a:prstGeom>
          <a:noFill/>
          <a:ln>
            <a:noFill/>
          </a:ln>
        </p:spPr>
        <p:txBody>
          <a:bodyPr anchorCtr="0" anchor="ctr" bIns="45700" lIns="91425" spcFirstLastPara="1" rIns="91425" wrap="square" tIns="45700">
            <a:noAutofit/>
          </a:bodyPr>
          <a:lstStyle>
            <a:lvl1pPr lvl="0" algn="l">
              <a:lnSpc>
                <a:spcPct val="53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55"/>
          <p:cNvSpPr txBox="1"/>
          <p:nvPr>
            <p:ph idx="1" type="body"/>
          </p:nvPr>
        </p:nvSpPr>
        <p:spPr>
          <a:xfrm>
            <a:off x="628650" y="1596661"/>
            <a:ext cx="3886200" cy="26753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17500" lvl="3" marL="1828800" algn="l">
              <a:lnSpc>
                <a:spcPct val="90000"/>
              </a:lnSpc>
              <a:spcBef>
                <a:spcPts val="600"/>
              </a:spcBef>
              <a:spcAft>
                <a:spcPts val="0"/>
              </a:spcAft>
              <a:buSzPts val="1400"/>
              <a:buChar char="⎯"/>
              <a:defRPr sz="1400"/>
            </a:lvl4pPr>
            <a:lvl5pPr indent="-317500" lvl="4" marL="2286000" algn="l">
              <a:lnSpc>
                <a:spcPct val="90000"/>
              </a:lnSpc>
              <a:spcBef>
                <a:spcPts val="600"/>
              </a:spcBef>
              <a:spcAft>
                <a:spcPts val="0"/>
              </a:spcAft>
              <a:buSzPts val="1400"/>
              <a:buChar char="⎯"/>
              <a:defRPr sz="14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2" name="Google Shape;22;p55"/>
          <p:cNvSpPr txBox="1"/>
          <p:nvPr>
            <p:ph idx="2" type="body"/>
          </p:nvPr>
        </p:nvSpPr>
        <p:spPr>
          <a:xfrm>
            <a:off x="4629150" y="1596661"/>
            <a:ext cx="3886200" cy="26753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17500" lvl="3" marL="1828800" algn="l">
              <a:lnSpc>
                <a:spcPct val="90000"/>
              </a:lnSpc>
              <a:spcBef>
                <a:spcPts val="600"/>
              </a:spcBef>
              <a:spcAft>
                <a:spcPts val="0"/>
              </a:spcAft>
              <a:buSzPts val="1400"/>
              <a:buChar char="⎯"/>
              <a:defRPr sz="1400"/>
            </a:lvl4pPr>
            <a:lvl5pPr indent="-317500" lvl="4" marL="2286000" algn="l">
              <a:lnSpc>
                <a:spcPct val="90000"/>
              </a:lnSpc>
              <a:spcBef>
                <a:spcPts val="600"/>
              </a:spcBef>
              <a:spcAft>
                <a:spcPts val="0"/>
              </a:spcAft>
              <a:buSzPts val="1400"/>
              <a:buChar char="⎯"/>
              <a:defRPr sz="14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type="titleOnly">
  <p:cSld name="TITLE_ONLY">
    <p:spTree>
      <p:nvGrpSpPr>
        <p:cNvPr id="23" name="Shape 23"/>
        <p:cNvGrpSpPr/>
        <p:nvPr/>
      </p:nvGrpSpPr>
      <p:grpSpPr>
        <a:xfrm>
          <a:off x="0" y="0"/>
          <a:ext cx="0" cy="0"/>
          <a:chOff x="0" y="0"/>
          <a:chExt cx="0" cy="0"/>
        </a:xfrm>
      </p:grpSpPr>
      <p:sp>
        <p:nvSpPr>
          <p:cNvPr id="24" name="Google Shape;24;p47"/>
          <p:cNvSpPr txBox="1"/>
          <p:nvPr>
            <p:ph type="title"/>
          </p:nvPr>
        </p:nvSpPr>
        <p:spPr>
          <a:xfrm>
            <a:off x="2657516" y="1500725"/>
            <a:ext cx="5925395" cy="2131096"/>
          </a:xfrm>
          <a:prstGeom prst="rect">
            <a:avLst/>
          </a:prstGeom>
          <a:noFill/>
          <a:ln>
            <a:noFill/>
          </a:ln>
        </p:spPr>
        <p:txBody>
          <a:bodyPr anchorCtr="0" anchor="ctr" bIns="45700" lIns="91425" spcFirstLastPara="1" rIns="91425" wrap="square" tIns="45700">
            <a:noAutofit/>
          </a:bodyPr>
          <a:lstStyle>
            <a:lvl1pPr lvl="0" algn="l">
              <a:lnSpc>
                <a:spcPct val="53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25" name="Google Shape;25;p47"/>
          <p:cNvCxnSpPr/>
          <p:nvPr/>
        </p:nvCxnSpPr>
        <p:spPr>
          <a:xfrm flipH="1" rot="10800000">
            <a:off x="1360448" y="1271239"/>
            <a:ext cx="468351" cy="2371733"/>
          </a:xfrm>
          <a:prstGeom prst="straightConnector1">
            <a:avLst/>
          </a:prstGeom>
          <a:noFill/>
          <a:ln cap="flat" cmpd="sng" w="57150">
            <a:solidFill>
              <a:schemeClr val="accent1"/>
            </a:solidFill>
            <a:prstDash val="solid"/>
            <a:miter lim="800000"/>
            <a:headEnd len="sm" w="sm" type="none"/>
            <a:tailEnd len="sm" w="sm" type="none"/>
          </a:ln>
        </p:spPr>
      </p:cxn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 and content">
  <p:cSld name="Number and content">
    <p:spTree>
      <p:nvGrpSpPr>
        <p:cNvPr id="26" name="Shape 26"/>
        <p:cNvGrpSpPr/>
        <p:nvPr/>
      </p:nvGrpSpPr>
      <p:grpSpPr>
        <a:xfrm>
          <a:off x="0" y="0"/>
          <a:ext cx="0" cy="0"/>
          <a:chOff x="0" y="0"/>
          <a:chExt cx="0" cy="0"/>
        </a:xfrm>
      </p:grpSpPr>
      <p:sp>
        <p:nvSpPr>
          <p:cNvPr id="27" name="Google Shape;27;p58"/>
          <p:cNvSpPr txBox="1"/>
          <p:nvPr>
            <p:ph idx="1" type="body"/>
          </p:nvPr>
        </p:nvSpPr>
        <p:spPr>
          <a:xfrm>
            <a:off x="3348681" y="1312415"/>
            <a:ext cx="5175630" cy="2162989"/>
          </a:xfrm>
          <a:prstGeom prst="rect">
            <a:avLst/>
          </a:prstGeom>
          <a:noFill/>
          <a:ln>
            <a:noFill/>
          </a:ln>
        </p:spPr>
        <p:txBody>
          <a:bodyPr anchorCtr="0" anchor="ctr" bIns="45700" lIns="91425" spcFirstLastPara="1" rIns="91425" wrap="square" tIns="45700">
            <a:noAutofit/>
          </a:bodyPr>
          <a:lstStyle>
            <a:lvl1pPr indent="-431800" lvl="0" marL="457200" algn="l">
              <a:lnSpc>
                <a:spcPct val="90000"/>
              </a:lnSpc>
              <a:spcBef>
                <a:spcPts val="1200"/>
              </a:spcBef>
              <a:spcAft>
                <a:spcPts val="0"/>
              </a:spcAft>
              <a:buSzPts val="3200"/>
              <a:buChar char="⎯"/>
              <a:defRPr sz="3200"/>
            </a:lvl1pPr>
            <a:lvl2pPr indent="-406400" lvl="1" marL="914400" algn="l">
              <a:lnSpc>
                <a:spcPct val="90000"/>
              </a:lnSpc>
              <a:spcBef>
                <a:spcPts val="600"/>
              </a:spcBef>
              <a:spcAft>
                <a:spcPts val="0"/>
              </a:spcAft>
              <a:buSzPts val="2800"/>
              <a:buChar char="⎯"/>
              <a:defRPr sz="2800"/>
            </a:lvl2pPr>
            <a:lvl3pPr indent="-355600" lvl="2" marL="1371600" algn="l">
              <a:lnSpc>
                <a:spcPct val="90000"/>
              </a:lnSpc>
              <a:spcBef>
                <a:spcPts val="600"/>
              </a:spcBef>
              <a:spcAft>
                <a:spcPts val="0"/>
              </a:spcAft>
              <a:buSzPts val="2000"/>
              <a:buChar char="⎯"/>
              <a:defRPr sz="2000"/>
            </a:lvl3pPr>
            <a:lvl4pPr indent="-342900" lvl="3" marL="1828800" algn="l">
              <a:lnSpc>
                <a:spcPct val="90000"/>
              </a:lnSpc>
              <a:spcBef>
                <a:spcPts val="600"/>
              </a:spcBef>
              <a:spcAft>
                <a:spcPts val="0"/>
              </a:spcAft>
              <a:buSzPts val="1800"/>
              <a:buChar char="⎯"/>
              <a:defRPr sz="1800"/>
            </a:lvl4pPr>
            <a:lvl5pPr indent="-342900" lvl="4" marL="2286000" algn="l">
              <a:lnSpc>
                <a:spcPct val="90000"/>
              </a:lnSpc>
              <a:spcBef>
                <a:spcPts val="1800"/>
              </a:spcBef>
              <a:spcAft>
                <a:spcPts val="0"/>
              </a:spcAft>
              <a:buSzPts val="1800"/>
              <a:buChar char="⎯"/>
              <a:defRPr sz="18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8" name="Google Shape;28;p58"/>
          <p:cNvSpPr txBox="1"/>
          <p:nvPr>
            <p:ph idx="2" type="body"/>
          </p:nvPr>
        </p:nvSpPr>
        <p:spPr>
          <a:xfrm>
            <a:off x="529626" y="37071"/>
            <a:ext cx="2411413" cy="522605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SzPts val="34400"/>
              <a:buNone/>
              <a:defRPr i="1" sz="34400">
                <a:solidFill>
                  <a:schemeClr val="accent1"/>
                </a:solidFill>
              </a:defRPr>
            </a:lvl1pPr>
            <a:lvl2pPr indent="-342900" lvl="1" marL="914400" algn="l">
              <a:lnSpc>
                <a:spcPct val="90000"/>
              </a:lnSpc>
              <a:spcBef>
                <a:spcPts val="375"/>
              </a:spcBef>
              <a:spcAft>
                <a:spcPts val="0"/>
              </a:spcAft>
              <a:buSzPts val="1800"/>
              <a:buChar char="⎯"/>
              <a:defRPr/>
            </a:lvl2pPr>
            <a:lvl3pPr indent="-342900" lvl="2" marL="1371600" algn="l">
              <a:lnSpc>
                <a:spcPct val="90000"/>
              </a:lnSpc>
              <a:spcBef>
                <a:spcPts val="375"/>
              </a:spcBef>
              <a:spcAft>
                <a:spcPts val="0"/>
              </a:spcAft>
              <a:buSzPts val="1800"/>
              <a:buChar char="⎯"/>
              <a:defRPr/>
            </a:lvl3pPr>
            <a:lvl4pPr indent="-342900" lvl="3" marL="1828800" algn="l">
              <a:lnSpc>
                <a:spcPct val="90000"/>
              </a:lnSpc>
              <a:spcBef>
                <a:spcPts val="375"/>
              </a:spcBef>
              <a:spcAft>
                <a:spcPts val="0"/>
              </a:spcAft>
              <a:buSzPts val="1800"/>
              <a:buChar char="⎯"/>
              <a:defRPr/>
            </a:lvl4pPr>
            <a:lvl5pPr indent="-342900" lvl="4" marL="2286000" algn="l">
              <a:lnSpc>
                <a:spcPct val="90000"/>
              </a:lnSpc>
              <a:spcBef>
                <a:spcPts val="375"/>
              </a:spcBef>
              <a:spcAft>
                <a:spcPts val="0"/>
              </a:spcAft>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29" name="Shape 29"/>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Title Only 2">
    <p:spTree>
      <p:nvGrpSpPr>
        <p:cNvPr id="30" name="Shape 30"/>
        <p:cNvGrpSpPr/>
        <p:nvPr/>
      </p:nvGrpSpPr>
      <p:grpSpPr>
        <a:xfrm>
          <a:off x="0" y="0"/>
          <a:ext cx="0" cy="0"/>
          <a:chOff x="0" y="0"/>
          <a:chExt cx="0" cy="0"/>
        </a:xfrm>
      </p:grpSpPr>
      <p:sp>
        <p:nvSpPr>
          <p:cNvPr id="31" name="Google Shape;31;p48"/>
          <p:cNvSpPr txBox="1"/>
          <p:nvPr>
            <p:ph type="title"/>
          </p:nvPr>
        </p:nvSpPr>
        <p:spPr>
          <a:xfrm>
            <a:off x="2657516" y="1500725"/>
            <a:ext cx="5925395" cy="2131096"/>
          </a:xfrm>
          <a:prstGeom prst="rect">
            <a:avLst/>
          </a:prstGeom>
          <a:noFill/>
          <a:ln>
            <a:noFill/>
          </a:ln>
        </p:spPr>
        <p:txBody>
          <a:bodyPr anchorCtr="0" anchor="ctr" bIns="45700" lIns="91425" spcFirstLastPara="1" rIns="91425" wrap="square" tIns="45700">
            <a:noAutofit/>
          </a:bodyPr>
          <a:lstStyle>
            <a:lvl1pPr lvl="0" algn="l">
              <a:lnSpc>
                <a:spcPct val="106818"/>
              </a:lnSpc>
              <a:spcBef>
                <a:spcPts val="0"/>
              </a:spcBef>
              <a:spcAft>
                <a:spcPts val="0"/>
              </a:spcAft>
              <a:buClr>
                <a:schemeClr val="dk1"/>
              </a:buClr>
              <a:buSzPts val="4400"/>
              <a:buFont typeface="Times New Roman"/>
              <a:buNone/>
              <a:defRPr b="0" i="0" sz="44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32" name="Google Shape;32;p48"/>
          <p:cNvCxnSpPr/>
          <p:nvPr/>
        </p:nvCxnSpPr>
        <p:spPr>
          <a:xfrm flipH="1" rot="10800000">
            <a:off x="1360448" y="1271239"/>
            <a:ext cx="468351" cy="2371733"/>
          </a:xfrm>
          <a:prstGeom prst="straightConnector1">
            <a:avLst/>
          </a:prstGeom>
          <a:noFill/>
          <a:ln cap="flat" cmpd="sng" w="57150">
            <a:solidFill>
              <a:schemeClr val="accent1"/>
            </a:solidFill>
            <a:prstDash val="solid"/>
            <a:miter lim="800000"/>
            <a:headEnd len="sm" w="sm" type="none"/>
            <a:tailEnd len="sm" w="sm" type="none"/>
          </a:ln>
        </p:spPr>
      </p:cxn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1">
  <p:cSld name="Title and Content 1">
    <p:spTree>
      <p:nvGrpSpPr>
        <p:cNvPr id="33" name="Shape 33"/>
        <p:cNvGrpSpPr/>
        <p:nvPr/>
      </p:nvGrpSpPr>
      <p:grpSpPr>
        <a:xfrm>
          <a:off x="0" y="0"/>
          <a:ext cx="0" cy="0"/>
          <a:chOff x="0" y="0"/>
          <a:chExt cx="0" cy="0"/>
        </a:xfrm>
      </p:grpSpPr>
      <p:sp>
        <p:nvSpPr>
          <p:cNvPr id="34" name="Google Shape;34;p49"/>
          <p:cNvSpPr txBox="1"/>
          <p:nvPr>
            <p:ph type="title"/>
          </p:nvPr>
        </p:nvSpPr>
        <p:spPr>
          <a:xfrm>
            <a:off x="2657516" y="1293541"/>
            <a:ext cx="5925395" cy="1202948"/>
          </a:xfrm>
          <a:prstGeom prst="rect">
            <a:avLst/>
          </a:prstGeom>
          <a:noFill/>
          <a:ln>
            <a:noFill/>
          </a:ln>
        </p:spPr>
        <p:txBody>
          <a:bodyPr anchorCtr="0" anchor="ctr" bIns="45700" lIns="91425" spcFirstLastPara="1" rIns="91425" wrap="square" tIns="45700">
            <a:noAutofit/>
          </a:bodyPr>
          <a:lstStyle>
            <a:lvl1pPr lvl="0" algn="l">
              <a:lnSpc>
                <a:spcPct val="53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35" name="Google Shape;35;p49"/>
          <p:cNvCxnSpPr/>
          <p:nvPr/>
        </p:nvCxnSpPr>
        <p:spPr>
          <a:xfrm flipH="1" rot="10800000">
            <a:off x="1360448" y="1271239"/>
            <a:ext cx="468351" cy="2371733"/>
          </a:xfrm>
          <a:prstGeom prst="straightConnector1">
            <a:avLst/>
          </a:prstGeom>
          <a:noFill/>
          <a:ln cap="flat" cmpd="sng" w="57150">
            <a:solidFill>
              <a:schemeClr val="accent1"/>
            </a:solidFill>
            <a:prstDash val="solid"/>
            <a:miter lim="800000"/>
            <a:headEnd len="sm" w="sm" type="none"/>
            <a:tailEnd len="sm" w="sm" type="none"/>
          </a:ln>
        </p:spPr>
      </p:cxnSp>
      <p:sp>
        <p:nvSpPr>
          <p:cNvPr id="36" name="Google Shape;36;p49"/>
          <p:cNvSpPr txBox="1"/>
          <p:nvPr>
            <p:ph idx="1" type="body"/>
          </p:nvPr>
        </p:nvSpPr>
        <p:spPr>
          <a:xfrm>
            <a:off x="2657475" y="2497491"/>
            <a:ext cx="5925436" cy="1194218"/>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2">
  <p:cSld name="Title and Content 2">
    <p:spTree>
      <p:nvGrpSpPr>
        <p:cNvPr id="37" name="Shape 37"/>
        <p:cNvGrpSpPr/>
        <p:nvPr/>
      </p:nvGrpSpPr>
      <p:grpSpPr>
        <a:xfrm>
          <a:off x="0" y="0"/>
          <a:ext cx="0" cy="0"/>
          <a:chOff x="0" y="0"/>
          <a:chExt cx="0" cy="0"/>
        </a:xfrm>
      </p:grpSpPr>
      <p:sp>
        <p:nvSpPr>
          <p:cNvPr id="38" name="Google Shape;38;p50"/>
          <p:cNvSpPr txBox="1"/>
          <p:nvPr>
            <p:ph type="title"/>
          </p:nvPr>
        </p:nvSpPr>
        <p:spPr>
          <a:xfrm>
            <a:off x="2657516" y="1262275"/>
            <a:ext cx="5925395" cy="1202948"/>
          </a:xfrm>
          <a:prstGeom prst="rect">
            <a:avLst/>
          </a:prstGeom>
          <a:noFill/>
          <a:ln>
            <a:noFill/>
          </a:ln>
        </p:spPr>
        <p:txBody>
          <a:bodyPr anchorCtr="0" anchor="ctr" bIns="45700" lIns="91425" spcFirstLastPara="1" rIns="91425" wrap="square" tIns="45700">
            <a:noAutofit/>
          </a:bodyPr>
          <a:lstStyle>
            <a:lvl1pPr lvl="0" algn="l">
              <a:lnSpc>
                <a:spcPct val="102272"/>
              </a:lnSpc>
              <a:spcBef>
                <a:spcPts val="0"/>
              </a:spcBef>
              <a:spcAft>
                <a:spcPts val="0"/>
              </a:spcAft>
              <a:buClr>
                <a:schemeClr val="dk1"/>
              </a:buClr>
              <a:buSzPts val="4400"/>
              <a:buFont typeface="Times New Roman"/>
              <a:buNone/>
              <a:defRPr b="0" i="0" sz="44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39" name="Google Shape;39;p50"/>
          <p:cNvCxnSpPr/>
          <p:nvPr/>
        </p:nvCxnSpPr>
        <p:spPr>
          <a:xfrm flipH="1" rot="10800000">
            <a:off x="1360448" y="1271239"/>
            <a:ext cx="468351" cy="2371733"/>
          </a:xfrm>
          <a:prstGeom prst="straightConnector1">
            <a:avLst/>
          </a:prstGeom>
          <a:noFill/>
          <a:ln cap="flat" cmpd="sng" w="57150">
            <a:solidFill>
              <a:schemeClr val="accent1"/>
            </a:solidFill>
            <a:prstDash val="solid"/>
            <a:miter lim="800000"/>
            <a:headEnd len="sm" w="sm" type="none"/>
            <a:tailEnd len="sm" w="sm" type="none"/>
          </a:ln>
        </p:spPr>
      </p:cxnSp>
      <p:sp>
        <p:nvSpPr>
          <p:cNvPr id="40" name="Google Shape;40;p50"/>
          <p:cNvSpPr txBox="1"/>
          <p:nvPr>
            <p:ph idx="1" type="body"/>
          </p:nvPr>
        </p:nvSpPr>
        <p:spPr>
          <a:xfrm>
            <a:off x="2657475" y="2497491"/>
            <a:ext cx="5925436" cy="1194218"/>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20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30200" lvl="2" marL="1371600" algn="l">
              <a:lnSpc>
                <a:spcPct val="90000"/>
              </a:lnSpc>
              <a:spcBef>
                <a:spcPts val="600"/>
              </a:spcBef>
              <a:spcAft>
                <a:spcPts val="0"/>
              </a:spcAft>
              <a:buSzPts val="1600"/>
              <a:buChar char="⎯"/>
              <a:defRPr sz="1600"/>
            </a:lvl3pPr>
            <a:lvl4pPr indent="-330200" lvl="3" marL="1828800" algn="l">
              <a:lnSpc>
                <a:spcPct val="90000"/>
              </a:lnSpc>
              <a:spcBef>
                <a:spcPts val="1800"/>
              </a:spcBef>
              <a:spcAft>
                <a:spcPts val="0"/>
              </a:spcAft>
              <a:buSzPts val="1600"/>
              <a:buChar char="⎯"/>
              <a:defRPr sz="1600"/>
            </a:lvl4pPr>
            <a:lvl5pPr indent="-330200" lvl="4" marL="2286000" algn="l">
              <a:lnSpc>
                <a:spcPct val="90000"/>
              </a:lnSpc>
              <a:spcBef>
                <a:spcPts val="1800"/>
              </a:spcBef>
              <a:spcAft>
                <a:spcPts val="0"/>
              </a:spcAft>
              <a:buSzPts val="1600"/>
              <a:buChar char="⎯"/>
              <a:defRPr sz="1600"/>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9.xml"/><Relationship Id="rId22" Type="http://schemas.openxmlformats.org/officeDocument/2006/relationships/slideLayout" Target="../slideLayouts/slideLayout21.xml"/><Relationship Id="rId21" Type="http://schemas.openxmlformats.org/officeDocument/2006/relationships/slideLayout" Target="../slideLayouts/slideLayout20.xml"/><Relationship Id="rId24" Type="http://schemas.openxmlformats.org/officeDocument/2006/relationships/slideLayout" Target="../slideLayouts/slideLayout23.xml"/><Relationship Id="rId23" Type="http://schemas.openxmlformats.org/officeDocument/2006/relationships/slideLayout" Target="../slideLayouts/slideLayout22.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25"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19" Type="http://schemas.openxmlformats.org/officeDocument/2006/relationships/slideLayout" Target="../slideLayouts/slideLayout18.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2"/>
          <p:cNvSpPr txBox="1"/>
          <p:nvPr>
            <p:ph type="title"/>
          </p:nvPr>
        </p:nvSpPr>
        <p:spPr>
          <a:xfrm>
            <a:off x="628650" y="497450"/>
            <a:ext cx="7886700" cy="903793"/>
          </a:xfrm>
          <a:prstGeom prst="rect">
            <a:avLst/>
          </a:prstGeom>
          <a:noFill/>
          <a:ln>
            <a:noFill/>
          </a:ln>
        </p:spPr>
        <p:txBody>
          <a:bodyPr anchorCtr="0" anchor="t" bIns="45700" lIns="91425" spcFirstLastPara="1" rIns="91425" wrap="square" tIns="45700">
            <a:noAutofit/>
          </a:bodyPr>
          <a:lstStyle>
            <a:lvl1pPr lvl="0" marR="0" rtl="0" algn="l">
              <a:lnSpc>
                <a:spcPct val="53000"/>
              </a:lnSpc>
              <a:spcBef>
                <a:spcPts val="0"/>
              </a:spcBef>
              <a:spcAft>
                <a:spcPts val="0"/>
              </a:spcAft>
              <a:buClr>
                <a:schemeClr val="dk1"/>
              </a:buClr>
              <a:buSzPts val="6000"/>
              <a:buFont typeface="Times New Roman"/>
              <a:buNone/>
              <a:defRPr b="0" i="1" sz="60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42"/>
          <p:cNvSpPr txBox="1"/>
          <p:nvPr>
            <p:ph idx="1" type="body"/>
          </p:nvPr>
        </p:nvSpPr>
        <p:spPr>
          <a:xfrm>
            <a:off x="628650" y="1595617"/>
            <a:ext cx="7886700" cy="2966822"/>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accent1"/>
              </a:buClr>
              <a:buSzPts val="2100"/>
              <a:buFont typeface="Cambria Math"/>
              <a:buChar char="⎯"/>
              <a:defRPr b="0" i="0" sz="2100" u="none" cap="none" strike="noStrike">
                <a:solidFill>
                  <a:schemeClr val="dk1"/>
                </a:solidFill>
                <a:latin typeface="Times New Roman"/>
                <a:ea typeface="Times New Roman"/>
                <a:cs typeface="Times New Roman"/>
                <a:sym typeface="Times New Roman"/>
              </a:defRPr>
            </a:lvl1pPr>
            <a:lvl2pPr indent="-342900" lvl="1" marL="914400" marR="0" rtl="0" algn="l">
              <a:lnSpc>
                <a:spcPct val="90000"/>
              </a:lnSpc>
              <a:spcBef>
                <a:spcPts val="375"/>
              </a:spcBef>
              <a:spcAft>
                <a:spcPts val="0"/>
              </a:spcAft>
              <a:buClr>
                <a:schemeClr val="accent1"/>
              </a:buClr>
              <a:buSzPts val="1800"/>
              <a:buFont typeface="Cambria Math"/>
              <a:buChar char="⎯"/>
              <a:defRPr b="0" i="0" sz="1800" u="none" cap="none" strike="noStrike">
                <a:solidFill>
                  <a:schemeClr val="dk1"/>
                </a:solidFill>
                <a:latin typeface="Times New Roman"/>
                <a:ea typeface="Times New Roman"/>
                <a:cs typeface="Times New Roman"/>
                <a:sym typeface="Times New Roman"/>
              </a:defRPr>
            </a:lvl2pPr>
            <a:lvl3pPr indent="-323850" lvl="2" marL="1371600" marR="0" rtl="0" algn="l">
              <a:lnSpc>
                <a:spcPct val="90000"/>
              </a:lnSpc>
              <a:spcBef>
                <a:spcPts val="375"/>
              </a:spcBef>
              <a:spcAft>
                <a:spcPts val="0"/>
              </a:spcAft>
              <a:buClr>
                <a:schemeClr val="accent1"/>
              </a:buClr>
              <a:buSzPts val="1500"/>
              <a:buFont typeface="Cambria Math"/>
              <a:buChar char="⎯"/>
              <a:defRPr b="0" i="0" sz="1500" u="none" cap="none" strike="noStrike">
                <a:solidFill>
                  <a:schemeClr val="dk1"/>
                </a:solidFill>
                <a:latin typeface="Times New Roman"/>
                <a:ea typeface="Times New Roman"/>
                <a:cs typeface="Times New Roman"/>
                <a:sym typeface="Times New Roman"/>
              </a:defRPr>
            </a:lvl3pPr>
            <a:lvl4pPr indent="-314325" lvl="3" marL="1828800" marR="0" rtl="0" algn="l">
              <a:lnSpc>
                <a:spcPct val="90000"/>
              </a:lnSpc>
              <a:spcBef>
                <a:spcPts val="375"/>
              </a:spcBef>
              <a:spcAft>
                <a:spcPts val="0"/>
              </a:spcAft>
              <a:buClr>
                <a:schemeClr val="accent1"/>
              </a:buClr>
              <a:buSzPts val="1350"/>
              <a:buFont typeface="Cambria Math"/>
              <a:buChar char="⎯"/>
              <a:defRPr b="0" i="0" sz="1350" u="none" cap="none" strike="noStrike">
                <a:solidFill>
                  <a:schemeClr val="dk1"/>
                </a:solidFill>
                <a:latin typeface="Times New Roman"/>
                <a:ea typeface="Times New Roman"/>
                <a:cs typeface="Times New Roman"/>
                <a:sym typeface="Times New Roman"/>
              </a:defRPr>
            </a:lvl4pPr>
            <a:lvl5pPr indent="-314325" lvl="4" marL="2286000" marR="0" rtl="0" algn="l">
              <a:lnSpc>
                <a:spcPct val="90000"/>
              </a:lnSpc>
              <a:spcBef>
                <a:spcPts val="375"/>
              </a:spcBef>
              <a:spcAft>
                <a:spcPts val="0"/>
              </a:spcAft>
              <a:buClr>
                <a:schemeClr val="accent1"/>
              </a:buClr>
              <a:buSzPts val="1350"/>
              <a:buFont typeface="Cambria Math"/>
              <a:buChar char="⎯"/>
              <a:defRPr b="0" i="0" sz="1350" u="none" cap="none" strike="noStrike">
                <a:solidFill>
                  <a:schemeClr val="dk1"/>
                </a:solidFill>
                <a:latin typeface="Times New Roman"/>
                <a:ea typeface="Times New Roman"/>
                <a:cs typeface="Times New Roman"/>
                <a:sym typeface="Times New Roman"/>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imes New Roman"/>
                <a:ea typeface="Times New Roman"/>
                <a:cs typeface="Times New Roman"/>
                <a:sym typeface="Times New Roman"/>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imes New Roman"/>
                <a:ea typeface="Times New Roman"/>
                <a:cs typeface="Times New Roman"/>
                <a:sym typeface="Times New Roman"/>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imes New Roman"/>
                <a:ea typeface="Times New Roman"/>
                <a:cs typeface="Times New Roman"/>
                <a:sym typeface="Times New Roman"/>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imes New Roman"/>
                <a:ea typeface="Times New Roman"/>
                <a:cs typeface="Times New Roman"/>
                <a:sym typeface="Times New Roman"/>
              </a:defRPr>
            </a:lvl9pPr>
          </a:lstStyle>
          <a:p/>
        </p:txBody>
      </p:sp>
      <p:pic>
        <p:nvPicPr>
          <p:cNvPr id="12" name="Google Shape;12;p42"/>
          <p:cNvPicPr preferRelativeResize="0"/>
          <p:nvPr/>
        </p:nvPicPr>
        <p:blipFill rotWithShape="1">
          <a:blip r:embed="rId1">
            <a:alphaModFix/>
          </a:blip>
          <a:srcRect b="0" l="0" r="0" t="0"/>
          <a:stretch/>
        </p:blipFill>
        <p:spPr>
          <a:xfrm>
            <a:off x="598319" y="4338769"/>
            <a:ext cx="2081823" cy="425038"/>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Lst>
  <p:transition>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hyperlink" Target="https://files.eric.ed.gov/fulltext/EJ1386954.pdf" TargetMode="External"/><Relationship Id="rId4" Type="http://schemas.openxmlformats.org/officeDocument/2006/relationships/hyperlink" Target="https://doi.org/10.54919/physics/56.2024.174qk2" TargetMode="External"/><Relationship Id="rId5" Type="http://schemas.openxmlformats.org/officeDocument/2006/relationships/hyperlink" Target="https://doi.org/10.18502/kss.v3i10.2926" TargetMode="External"/><Relationship Id="rId6" Type="http://schemas.openxmlformats.org/officeDocument/2006/relationships/hyperlink" Target="https://www.setoinstituut.ee/download/seto-keele-aronguplaan/"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
          <p:cNvSpPr txBox="1"/>
          <p:nvPr>
            <p:ph type="ctrTitle"/>
          </p:nvPr>
        </p:nvSpPr>
        <p:spPr>
          <a:xfrm>
            <a:off x="646775" y="854650"/>
            <a:ext cx="8199600" cy="1997400"/>
          </a:xfrm>
          <a:prstGeom prst="rect">
            <a:avLst/>
          </a:prstGeom>
          <a:noFill/>
          <a:ln>
            <a:noFill/>
          </a:ln>
        </p:spPr>
        <p:txBody>
          <a:bodyPr anchorCtr="0" anchor="b" bIns="45700" lIns="91425" spcFirstLastPara="1" rIns="91425" wrap="square" tIns="45700">
            <a:noAutofit/>
          </a:bodyPr>
          <a:lstStyle/>
          <a:p>
            <a:pPr indent="0" lvl="0" marL="0" rtl="0" algn="l">
              <a:lnSpc>
                <a:spcPct val="53000"/>
              </a:lnSpc>
              <a:spcBef>
                <a:spcPts val="0"/>
              </a:spcBef>
              <a:spcAft>
                <a:spcPts val="0"/>
              </a:spcAft>
              <a:buClr>
                <a:schemeClr val="dk1"/>
              </a:buClr>
              <a:buSzPts val="8000"/>
              <a:buFont typeface="Times New Roman"/>
              <a:buNone/>
            </a:pPr>
            <a:r>
              <a:rPr lang="en-US" sz="6900">
                <a:extLst>
                  <a:ext uri="http://customooxmlschemas.google.com/">
                    <go:slidesCustomData xmlns:go="http://customooxmlschemas.google.com/" textRoundtripDataId="0"/>
                  </a:ext>
                </a:extLst>
              </a:rPr>
              <a:t>P</a:t>
            </a:r>
            <a:r>
              <a:rPr lang="en-US" sz="6900"/>
              <a:t>ärimusõpe </a:t>
            </a:r>
            <a:endParaRPr sz="6900"/>
          </a:p>
          <a:p>
            <a:pPr indent="0" lvl="0" marL="0" rtl="0" algn="l">
              <a:lnSpc>
                <a:spcPct val="53000"/>
              </a:lnSpc>
              <a:spcBef>
                <a:spcPts val="0"/>
              </a:spcBef>
              <a:spcAft>
                <a:spcPts val="0"/>
              </a:spcAft>
              <a:buClr>
                <a:schemeClr val="dk1"/>
              </a:buClr>
              <a:buSzPts val="8000"/>
              <a:buFont typeface="Times New Roman"/>
              <a:buNone/>
            </a:pPr>
            <a:r>
              <a:rPr lang="en-US" sz="6900"/>
              <a:t>identiteedikasvatuse osana põhikoolis</a:t>
            </a:r>
            <a:endParaRPr sz="6900"/>
          </a:p>
        </p:txBody>
      </p:sp>
      <p:sp>
        <p:nvSpPr>
          <p:cNvPr id="112" name="Google Shape;112;p1"/>
          <p:cNvSpPr txBox="1"/>
          <p:nvPr>
            <p:ph idx="1" type="subTitle"/>
          </p:nvPr>
        </p:nvSpPr>
        <p:spPr>
          <a:xfrm>
            <a:off x="646775" y="3065175"/>
            <a:ext cx="7772400" cy="1226100"/>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lnSpc>
                <a:spcPct val="90000"/>
              </a:lnSpc>
              <a:spcBef>
                <a:spcPts val="0"/>
              </a:spcBef>
              <a:spcAft>
                <a:spcPts val="0"/>
              </a:spcAft>
              <a:buSzPct val="105262"/>
              <a:buNone/>
            </a:pPr>
            <a:r>
              <a:rPr lang="en-US" sz="1900"/>
              <a:t>Kersti Kikas, Martina Mäekalle, Christina Möllits, </a:t>
            </a:r>
            <a:endParaRPr sz="1900"/>
          </a:p>
          <a:p>
            <a:pPr indent="0" lvl="0" marL="0" rtl="0" algn="l">
              <a:lnSpc>
                <a:spcPct val="90000"/>
              </a:lnSpc>
              <a:spcBef>
                <a:spcPts val="0"/>
              </a:spcBef>
              <a:spcAft>
                <a:spcPts val="0"/>
              </a:spcAft>
              <a:buSzPct val="105262"/>
              <a:buNone/>
            </a:pPr>
            <a:r>
              <a:rPr lang="en-US" sz="1900"/>
              <a:t>Gerda Nigul, Nele Piir, Kaari Põlder</a:t>
            </a:r>
            <a:endParaRPr sz="1900"/>
          </a:p>
          <a:p>
            <a:pPr indent="0" lvl="0" marL="0" rtl="0" algn="l">
              <a:lnSpc>
                <a:spcPct val="90000"/>
              </a:lnSpc>
              <a:spcBef>
                <a:spcPts val="0"/>
              </a:spcBef>
              <a:spcAft>
                <a:spcPts val="0"/>
              </a:spcAft>
              <a:buSzPct val="105262"/>
              <a:buNone/>
            </a:pPr>
            <a:r>
              <a:rPr lang="en-US" sz="1900"/>
              <a:t>Juhendaja: Grete Maine</a:t>
            </a:r>
            <a:endParaRPr sz="1900"/>
          </a:p>
          <a:p>
            <a:pPr indent="0" lvl="0" marL="0" rtl="0" algn="l">
              <a:lnSpc>
                <a:spcPct val="90000"/>
              </a:lnSpc>
              <a:spcBef>
                <a:spcPts val="0"/>
              </a:spcBef>
              <a:spcAft>
                <a:spcPts val="0"/>
              </a:spcAft>
              <a:buSzPct val="105262"/>
              <a:buNone/>
            </a:pPr>
            <a:r>
              <a:rPr lang="en-US" sz="1900"/>
              <a:t>Konsultant: Marju Kõivupuu</a:t>
            </a:r>
            <a:endParaRPr sz="1900"/>
          </a:p>
          <a:p>
            <a:pPr indent="0" lvl="0" marL="0" rtl="0" algn="l">
              <a:lnSpc>
                <a:spcPct val="90000"/>
              </a:lnSpc>
              <a:spcBef>
                <a:spcPts val="0"/>
              </a:spcBef>
              <a:spcAft>
                <a:spcPts val="0"/>
              </a:spcAft>
              <a:buSzPct val="105262"/>
              <a:buNone/>
            </a:pPr>
            <a:r>
              <a:t/>
            </a:r>
            <a:endParaRPr sz="1900"/>
          </a:p>
          <a:p>
            <a:pPr indent="0" lvl="0" marL="0" rtl="0" algn="l">
              <a:lnSpc>
                <a:spcPct val="90000"/>
              </a:lnSpc>
              <a:spcBef>
                <a:spcPts val="750"/>
              </a:spcBef>
              <a:spcAft>
                <a:spcPts val="0"/>
              </a:spcAft>
              <a:buSzPct val="100000"/>
              <a:buNone/>
            </a:pPr>
            <a:r>
              <a:rPr lang="en-US"/>
              <a:t>07</a:t>
            </a:r>
            <a:r>
              <a:rPr lang="en-US"/>
              <a:t>.01.2025</a:t>
            </a:r>
            <a:endParaRPr/>
          </a:p>
        </p:txBody>
      </p:sp>
      <p:pic>
        <p:nvPicPr>
          <p:cNvPr id="113" name="Google Shape;113;p1"/>
          <p:cNvPicPr preferRelativeResize="0"/>
          <p:nvPr/>
        </p:nvPicPr>
        <p:blipFill rotWithShape="1">
          <a:blip r:embed="rId3">
            <a:alphaModFix/>
          </a:blip>
          <a:srcRect b="0" l="0" r="0" t="0"/>
          <a:stretch/>
        </p:blipFill>
        <p:spPr>
          <a:xfrm>
            <a:off x="6945950" y="3065175"/>
            <a:ext cx="2080875" cy="2080875"/>
          </a:xfrm>
          <a:prstGeom prst="rect">
            <a:avLst/>
          </a:prstGeom>
          <a:noFill/>
          <a:ln>
            <a:noFill/>
          </a:ln>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7"/>
          <p:cNvSpPr txBox="1"/>
          <p:nvPr>
            <p:ph type="title"/>
          </p:nvPr>
        </p:nvSpPr>
        <p:spPr>
          <a:xfrm>
            <a:off x="1856774" y="1500725"/>
            <a:ext cx="6726000" cy="2131200"/>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Clr>
                <a:schemeClr val="dk1"/>
              </a:buClr>
              <a:buSzPts val="6000"/>
              <a:buFont typeface="Times New Roman"/>
              <a:buNone/>
            </a:pPr>
            <a:r>
              <a:rPr lang="en-US"/>
              <a:t>Projekti teaduspõhisus ja interdistsiplinaarsus </a:t>
            </a:r>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30a72391c24_0_11"/>
          <p:cNvSpPr txBox="1"/>
          <p:nvPr>
            <p:ph idx="1" type="body"/>
          </p:nvPr>
        </p:nvSpPr>
        <p:spPr>
          <a:xfrm>
            <a:off x="628650" y="427175"/>
            <a:ext cx="7886700" cy="3915000"/>
          </a:xfrm>
          <a:prstGeom prst="rect">
            <a:avLst/>
          </a:prstGeom>
          <a:noFill/>
          <a:ln>
            <a:noFill/>
          </a:ln>
        </p:spPr>
        <p:txBody>
          <a:bodyPr anchorCtr="0" anchor="t" bIns="45700" lIns="91425" spcFirstLastPara="1" rIns="91425" wrap="square" tIns="45700">
            <a:normAutofit fontScale="85000" lnSpcReduction="20000"/>
          </a:bodyPr>
          <a:lstStyle/>
          <a:p>
            <a:pPr indent="-379730" lvl="0" marL="457200" rtl="0" algn="just">
              <a:lnSpc>
                <a:spcPct val="110000"/>
              </a:lnSpc>
              <a:spcBef>
                <a:spcPts val="800"/>
              </a:spcBef>
              <a:spcAft>
                <a:spcPts val="0"/>
              </a:spcAft>
              <a:buSzPct val="100000"/>
              <a:buChar char="⎯"/>
            </a:pPr>
            <a:r>
              <a:rPr lang="en-US" sz="2800"/>
              <a:t>Rahvapärimuse põimimine kooliharidusse on tõhus viis rahvapärimust õpilastele tutvustada ja säilitada (Saddhono &amp; Erwinsyah, 2018), õpetada õpilasi pärimust väärtustama (Myrzakhmetova et al., 2024) ning arendada õpilastes loovat ja kriitilist mõtlemist (Karmadi et al., 2023).</a:t>
            </a:r>
            <a:endParaRPr sz="2800"/>
          </a:p>
          <a:p>
            <a:pPr indent="-358730" lvl="0" marL="360000" rtl="0" algn="just">
              <a:lnSpc>
                <a:spcPct val="110000"/>
              </a:lnSpc>
              <a:spcBef>
                <a:spcPts val="1500"/>
              </a:spcBef>
              <a:spcAft>
                <a:spcPts val="1500"/>
              </a:spcAft>
              <a:buSzPct val="100000"/>
              <a:buChar char="⎯"/>
            </a:pPr>
            <a:r>
              <a:rPr lang="en-US" sz="2800"/>
              <a:t>Setomaa koolide tarvis on välja töötatud mitmekülgne ja mitmeid kooliastmeid hõlmav kohaliku pärimusõppe ainekava (Palm, 2020) ning Setomaal viiakse koolides läbi pärimusõppe tunde (Seto Instituut, 2022). Tegemist on algatusega, millest ka ülejäänud Eesti rahval tasub eeskuju võtta. 	</a:t>
            </a:r>
            <a:r>
              <a:rPr lang="en-US" sz="2800"/>
              <a:t> </a:t>
            </a:r>
            <a:endParaRPr sz="280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g3227d2afc82_0_177"/>
          <p:cNvSpPr txBox="1"/>
          <p:nvPr>
            <p:ph idx="1" type="body"/>
          </p:nvPr>
        </p:nvSpPr>
        <p:spPr>
          <a:xfrm>
            <a:off x="628650" y="427175"/>
            <a:ext cx="7886700" cy="3915000"/>
          </a:xfrm>
          <a:prstGeom prst="rect">
            <a:avLst/>
          </a:prstGeom>
          <a:noFill/>
          <a:ln>
            <a:noFill/>
          </a:ln>
        </p:spPr>
        <p:txBody>
          <a:bodyPr anchorCtr="0" anchor="t" bIns="45700" lIns="91425" spcFirstLastPara="1" rIns="91425" wrap="square" tIns="45700">
            <a:normAutofit/>
          </a:bodyPr>
          <a:lstStyle/>
          <a:p>
            <a:pPr indent="0" lvl="0" marL="0" rtl="0" algn="just">
              <a:lnSpc>
                <a:spcPct val="110000"/>
              </a:lnSpc>
              <a:spcBef>
                <a:spcPts val="800"/>
              </a:spcBef>
              <a:spcAft>
                <a:spcPts val="0"/>
              </a:spcAft>
              <a:buNone/>
            </a:pPr>
            <a:r>
              <a:t/>
            </a:r>
            <a:endParaRPr sz="2800"/>
          </a:p>
          <a:p>
            <a:pPr indent="-385400" lvl="0" marL="360000" rtl="0" algn="just">
              <a:lnSpc>
                <a:spcPct val="110000"/>
              </a:lnSpc>
              <a:spcBef>
                <a:spcPts val="1500"/>
              </a:spcBef>
              <a:spcAft>
                <a:spcPts val="1500"/>
              </a:spcAft>
              <a:buSzPts val="2800"/>
              <a:buChar char="⎯"/>
            </a:pPr>
            <a:r>
              <a:rPr lang="en-US" sz="2800"/>
              <a:t>Marju Kõivupuu (2019) on öelnud: “Selleks, et </a:t>
            </a:r>
            <a:r>
              <a:rPr lang="en-US" sz="2800"/>
              <a:t>pärand elaks, peab praegustele ja järgmistele põlvedele jutustama lugusid. See, mis kunagi oli, on tähtis põhjusel, et me ise tuleme minevikust ja iga järgnev põlvkond lisab omaltpoolt midagi juurde.” </a:t>
            </a:r>
            <a:endParaRPr sz="280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g30c027aee52_0_0"/>
          <p:cNvSpPr txBox="1"/>
          <p:nvPr>
            <p:ph idx="1" type="body"/>
          </p:nvPr>
        </p:nvSpPr>
        <p:spPr>
          <a:xfrm>
            <a:off x="628650" y="946850"/>
            <a:ext cx="5036400" cy="3325200"/>
          </a:xfrm>
          <a:prstGeom prst="rect">
            <a:avLst/>
          </a:prstGeom>
          <a:noFill/>
          <a:ln>
            <a:noFill/>
          </a:ln>
        </p:spPr>
        <p:txBody>
          <a:bodyPr anchorCtr="0" anchor="t" bIns="45700" lIns="91425" spcFirstLastPara="1" rIns="91425" wrap="square" tIns="45700">
            <a:normAutofit/>
          </a:bodyPr>
          <a:lstStyle/>
          <a:p>
            <a:pPr indent="0" lvl="0" marL="0" marR="365760" rtl="0" algn="just">
              <a:lnSpc>
                <a:spcPct val="110000"/>
              </a:lnSpc>
              <a:spcBef>
                <a:spcPts val="800"/>
              </a:spcBef>
              <a:spcAft>
                <a:spcPts val="0"/>
              </a:spcAft>
              <a:buSzPts val="2400"/>
              <a:buNone/>
            </a:pPr>
            <a:r>
              <a:rPr b="1" lang="en-US" sz="2800"/>
              <a:t>Projektis lõimuvad: </a:t>
            </a:r>
            <a:endParaRPr b="1" sz="2800"/>
          </a:p>
          <a:p>
            <a:pPr indent="-406400" lvl="0" marL="457200" marR="365760" rtl="0" algn="just">
              <a:lnSpc>
                <a:spcPct val="110000"/>
              </a:lnSpc>
              <a:spcBef>
                <a:spcPts val="800"/>
              </a:spcBef>
              <a:spcAft>
                <a:spcPts val="0"/>
              </a:spcAft>
              <a:buSzPts val="2800"/>
              <a:buChar char="⎯"/>
            </a:pPr>
            <a:r>
              <a:rPr lang="en-US" sz="2800"/>
              <a:t>filoloogia </a:t>
            </a:r>
            <a:endParaRPr sz="2200"/>
          </a:p>
          <a:p>
            <a:pPr indent="-406400" lvl="0" marL="457200" marR="365760" rtl="0" algn="just">
              <a:lnSpc>
                <a:spcPct val="110000"/>
              </a:lnSpc>
              <a:spcBef>
                <a:spcPts val="0"/>
              </a:spcBef>
              <a:spcAft>
                <a:spcPts val="0"/>
              </a:spcAft>
              <a:buSzPts val="2800"/>
              <a:buChar char="⎯"/>
            </a:pPr>
            <a:r>
              <a:rPr lang="en-US" sz="2800"/>
              <a:t>ajalugu</a:t>
            </a:r>
            <a:endParaRPr sz="2800"/>
          </a:p>
          <a:p>
            <a:pPr indent="-406400" lvl="0" marL="457200" marR="365760" rtl="0" algn="just">
              <a:lnSpc>
                <a:spcPct val="110000"/>
              </a:lnSpc>
              <a:spcBef>
                <a:spcPts val="0"/>
              </a:spcBef>
              <a:spcAft>
                <a:spcPts val="0"/>
              </a:spcAft>
              <a:buSzPts val="2800"/>
              <a:buChar char="⎯"/>
            </a:pPr>
            <a:r>
              <a:rPr lang="en-US" sz="2800"/>
              <a:t>muusika</a:t>
            </a:r>
            <a:endParaRPr sz="2800"/>
          </a:p>
          <a:p>
            <a:pPr indent="-406400" lvl="0" marL="457200" marR="365760" rtl="0" algn="just">
              <a:lnSpc>
                <a:spcPct val="110000"/>
              </a:lnSpc>
              <a:spcBef>
                <a:spcPts val="0"/>
              </a:spcBef>
              <a:spcAft>
                <a:spcPts val="0"/>
              </a:spcAft>
              <a:buSzPts val="2800"/>
              <a:buChar char="⎯"/>
            </a:pPr>
            <a:r>
              <a:rPr lang="en-US" sz="2800"/>
              <a:t>loodusteadused</a:t>
            </a:r>
            <a:endParaRPr sz="2800"/>
          </a:p>
          <a:p>
            <a:pPr indent="-406400" lvl="0" marL="457200" marR="365760" rtl="0" algn="just">
              <a:lnSpc>
                <a:spcPct val="110000"/>
              </a:lnSpc>
              <a:spcBef>
                <a:spcPts val="0"/>
              </a:spcBef>
              <a:spcAft>
                <a:spcPts val="0"/>
              </a:spcAft>
              <a:buSzPts val="2800"/>
              <a:buChar char="⎯"/>
            </a:pPr>
            <a:r>
              <a:rPr lang="en-US" sz="2800"/>
              <a:t>pedagoogika</a:t>
            </a:r>
            <a:endParaRPr/>
          </a:p>
        </p:txBody>
      </p:sp>
      <p:pic>
        <p:nvPicPr>
          <p:cNvPr id="183" name="Google Shape;183;g30c027aee52_0_0"/>
          <p:cNvPicPr preferRelativeResize="0"/>
          <p:nvPr/>
        </p:nvPicPr>
        <p:blipFill rotWithShape="1">
          <a:blip r:embed="rId3">
            <a:alphaModFix/>
          </a:blip>
          <a:srcRect b="0" l="0" r="0" t="0"/>
          <a:stretch/>
        </p:blipFill>
        <p:spPr>
          <a:xfrm>
            <a:off x="5515675" y="509575"/>
            <a:ext cx="2787674" cy="3927799"/>
          </a:xfrm>
          <a:prstGeom prst="rect">
            <a:avLst/>
          </a:prstGeom>
          <a:noFill/>
          <a:ln>
            <a:noFill/>
          </a:ln>
        </p:spPr>
      </p:pic>
      <p:sp>
        <p:nvSpPr>
          <p:cNvPr id="184" name="Google Shape;184;g30c027aee52_0_0"/>
          <p:cNvSpPr txBox="1"/>
          <p:nvPr/>
        </p:nvSpPr>
        <p:spPr>
          <a:xfrm>
            <a:off x="5339150" y="4437375"/>
            <a:ext cx="3318900" cy="561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Juba iidsest ajast on saun mänginud suurt osa eestlaste elus.</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Foto: Soome postkaart (Mooska talu koduleht)</a:t>
            </a:r>
            <a:endParaRPr b="0" i="0" sz="10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30a72391c24_0_17"/>
          <p:cNvSpPr txBox="1"/>
          <p:nvPr>
            <p:ph type="title"/>
          </p:nvPr>
        </p:nvSpPr>
        <p:spPr>
          <a:xfrm>
            <a:off x="1856774" y="1500725"/>
            <a:ext cx="6726000" cy="2131200"/>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Clr>
                <a:schemeClr val="dk1"/>
              </a:buClr>
              <a:buSzPts val="6000"/>
              <a:buFont typeface="Times New Roman"/>
              <a:buNone/>
            </a:pPr>
            <a:r>
              <a:rPr lang="en-US"/>
              <a:t>Projekti tulemused</a:t>
            </a:r>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3227d2afc82_0_74"/>
          <p:cNvSpPr txBox="1"/>
          <p:nvPr>
            <p:ph idx="1" type="body"/>
          </p:nvPr>
        </p:nvSpPr>
        <p:spPr>
          <a:xfrm>
            <a:off x="3348681" y="1312415"/>
            <a:ext cx="5175600" cy="216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SzPts val="3200"/>
              <a:buNone/>
            </a:pPr>
            <a:r>
              <a:rPr lang="en-US"/>
              <a:t>Koostatud pärimusõppe ainekava I–III kooliastmele alateemade põhiselt.</a:t>
            </a:r>
            <a:endParaRPr/>
          </a:p>
        </p:txBody>
      </p:sp>
      <p:sp>
        <p:nvSpPr>
          <p:cNvPr id="195" name="Google Shape;195;g3227d2afc82_0_74"/>
          <p:cNvSpPr txBox="1"/>
          <p:nvPr>
            <p:ph idx="2" type="body"/>
          </p:nvPr>
        </p:nvSpPr>
        <p:spPr>
          <a:xfrm>
            <a:off x="529626" y="37071"/>
            <a:ext cx="2411400" cy="5226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4400"/>
              <a:buNone/>
            </a:pPr>
            <a:r>
              <a:rPr lang="en-US"/>
              <a:t>1</a:t>
            </a:r>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g3227d2afc82_0_84"/>
          <p:cNvSpPr txBox="1"/>
          <p:nvPr>
            <p:ph idx="1" type="body"/>
          </p:nvPr>
        </p:nvSpPr>
        <p:spPr>
          <a:xfrm>
            <a:off x="3348681" y="1312415"/>
            <a:ext cx="5175600" cy="2163000"/>
          </a:xfrm>
          <a:prstGeom prst="rect">
            <a:avLst/>
          </a:prstGeom>
        </p:spPr>
        <p:txBody>
          <a:bodyPr anchorCtr="0" anchor="ctr" bIns="45700" lIns="91425" spcFirstLastPara="1" rIns="91425" wrap="square" tIns="45700">
            <a:noAutofit/>
          </a:bodyPr>
          <a:lstStyle/>
          <a:p>
            <a:pPr indent="0" lvl="0" marL="457200" rtl="0" algn="l">
              <a:lnSpc>
                <a:spcPct val="115000"/>
              </a:lnSpc>
              <a:spcBef>
                <a:spcPts val="1200"/>
              </a:spcBef>
              <a:spcAft>
                <a:spcPts val="0"/>
              </a:spcAft>
              <a:buNone/>
            </a:pPr>
            <a:r>
              <a:t/>
            </a:r>
            <a:endParaRPr/>
          </a:p>
          <a:p>
            <a:pPr indent="0" lvl="0" marL="457200" rtl="0" algn="l">
              <a:lnSpc>
                <a:spcPct val="115000"/>
              </a:lnSpc>
              <a:spcBef>
                <a:spcPts val="1200"/>
              </a:spcBef>
              <a:spcAft>
                <a:spcPts val="0"/>
              </a:spcAft>
              <a:buNone/>
            </a:pPr>
            <a:r>
              <a:t/>
            </a:r>
            <a:endParaRPr/>
          </a:p>
          <a:p>
            <a:pPr indent="0" lvl="0" marL="457200" rtl="0" algn="l">
              <a:lnSpc>
                <a:spcPct val="115000"/>
              </a:lnSpc>
              <a:spcBef>
                <a:spcPts val="1200"/>
              </a:spcBef>
              <a:spcAft>
                <a:spcPts val="0"/>
              </a:spcAft>
              <a:buNone/>
            </a:pPr>
            <a:r>
              <a:rPr lang="en-US"/>
              <a:t>Ainekava on võimalik kasutada iseseisva ainena või sisendina aineõpetajate tunnis.</a:t>
            </a:r>
            <a:endParaRPr/>
          </a:p>
          <a:p>
            <a:pPr indent="0" lvl="0" marL="0" rtl="0" algn="l">
              <a:lnSpc>
                <a:spcPct val="115000"/>
              </a:lnSpc>
              <a:spcBef>
                <a:spcPts val="1200"/>
              </a:spcBef>
              <a:spcAft>
                <a:spcPts val="0"/>
              </a:spcAft>
              <a:buNone/>
            </a:pPr>
            <a:r>
              <a:t/>
            </a:r>
            <a:endParaRPr/>
          </a:p>
          <a:p>
            <a:pPr indent="0" lvl="0" marL="0" rtl="0" algn="l">
              <a:spcBef>
                <a:spcPts val="1200"/>
              </a:spcBef>
              <a:spcAft>
                <a:spcPts val="0"/>
              </a:spcAft>
              <a:buNone/>
            </a:pPr>
            <a:r>
              <a:t/>
            </a:r>
            <a:endParaRPr/>
          </a:p>
        </p:txBody>
      </p:sp>
      <p:sp>
        <p:nvSpPr>
          <p:cNvPr id="202" name="Google Shape;202;g3227d2afc82_0_84"/>
          <p:cNvSpPr txBox="1"/>
          <p:nvPr>
            <p:ph idx="2" type="body"/>
          </p:nvPr>
        </p:nvSpPr>
        <p:spPr>
          <a:xfrm>
            <a:off x="529626" y="37071"/>
            <a:ext cx="2411400" cy="5226000"/>
          </a:xfrm>
          <a:prstGeom prst="rect">
            <a:avLst/>
          </a:prstGeom>
        </p:spPr>
        <p:txBody>
          <a:bodyPr anchorCtr="0" anchor="t" bIns="45700" lIns="91425" spcFirstLastPara="1" rIns="91425" wrap="square" tIns="45700">
            <a:noAutofit/>
          </a:bodyPr>
          <a:lstStyle/>
          <a:p>
            <a:pPr indent="0" lvl="0" marL="0" rtl="0" algn="l">
              <a:spcBef>
                <a:spcPts val="750"/>
              </a:spcBef>
              <a:spcAft>
                <a:spcPts val="0"/>
              </a:spcAft>
              <a:buNone/>
            </a:pPr>
            <a:r>
              <a:rPr lang="en-US"/>
              <a:t>2</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g3227d2afc82_0_90"/>
          <p:cNvSpPr txBox="1"/>
          <p:nvPr>
            <p:ph idx="1" type="body"/>
          </p:nvPr>
        </p:nvSpPr>
        <p:spPr>
          <a:xfrm>
            <a:off x="3348681" y="1312415"/>
            <a:ext cx="5175600" cy="2163000"/>
          </a:xfrm>
          <a:prstGeom prst="rect">
            <a:avLst/>
          </a:prstGeom>
        </p:spPr>
        <p:txBody>
          <a:bodyPr anchorCtr="0" anchor="ctr" bIns="45700" lIns="91425" spcFirstLastPara="1" rIns="91425" wrap="square" tIns="45700">
            <a:noAutofit/>
          </a:bodyPr>
          <a:lstStyle/>
          <a:p>
            <a:pPr indent="0" lvl="0" marL="0" rtl="0" algn="l">
              <a:spcBef>
                <a:spcPts val="1200"/>
              </a:spcBef>
              <a:spcAft>
                <a:spcPts val="0"/>
              </a:spcAft>
              <a:buNone/>
            </a:pPr>
            <a:r>
              <a:rPr lang="en-US"/>
              <a:t>Eelkokkulepe pilootprojektiks Laulasmaa kooliga. </a:t>
            </a:r>
            <a:endParaRPr/>
          </a:p>
        </p:txBody>
      </p:sp>
      <p:sp>
        <p:nvSpPr>
          <p:cNvPr id="209" name="Google Shape;209;g3227d2afc82_0_90"/>
          <p:cNvSpPr txBox="1"/>
          <p:nvPr>
            <p:ph idx="2" type="body"/>
          </p:nvPr>
        </p:nvSpPr>
        <p:spPr>
          <a:xfrm>
            <a:off x="529626" y="37071"/>
            <a:ext cx="2411400" cy="5226000"/>
          </a:xfrm>
          <a:prstGeom prst="rect">
            <a:avLst/>
          </a:prstGeom>
        </p:spPr>
        <p:txBody>
          <a:bodyPr anchorCtr="0" anchor="t" bIns="45700" lIns="91425" spcFirstLastPara="1" rIns="91425" wrap="square" tIns="45700">
            <a:noAutofit/>
          </a:bodyPr>
          <a:lstStyle/>
          <a:p>
            <a:pPr indent="0" lvl="0" marL="0" rtl="0" algn="l">
              <a:spcBef>
                <a:spcPts val="750"/>
              </a:spcBef>
              <a:spcAft>
                <a:spcPts val="0"/>
              </a:spcAft>
              <a:buNone/>
            </a:pPr>
            <a:r>
              <a:rPr lang="en-US"/>
              <a:t>3</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g30a72391c24_0_21"/>
          <p:cNvSpPr txBox="1"/>
          <p:nvPr>
            <p:ph type="title"/>
          </p:nvPr>
        </p:nvSpPr>
        <p:spPr>
          <a:xfrm>
            <a:off x="1856774" y="1500725"/>
            <a:ext cx="6726000" cy="2131200"/>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Clr>
                <a:schemeClr val="dk1"/>
              </a:buClr>
              <a:buSzPts val="6000"/>
              <a:buFont typeface="Times New Roman"/>
              <a:buNone/>
            </a:pPr>
            <a:r>
              <a:rPr lang="en-US"/>
              <a:t>Järeldused</a:t>
            </a:r>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g30be0b3f53a_0_1"/>
          <p:cNvSpPr txBox="1"/>
          <p:nvPr>
            <p:ph idx="1" type="body"/>
          </p:nvPr>
        </p:nvSpPr>
        <p:spPr>
          <a:xfrm>
            <a:off x="2941025" y="537625"/>
            <a:ext cx="5544600" cy="3632100"/>
          </a:xfrm>
          <a:prstGeom prst="rect">
            <a:avLst/>
          </a:prstGeom>
          <a:noFill/>
          <a:ln>
            <a:noFill/>
          </a:ln>
        </p:spPr>
        <p:txBody>
          <a:bodyPr anchorCtr="0" anchor="ctr" bIns="45700" lIns="91425" spcFirstLastPara="1" rIns="91425" wrap="square" tIns="45700">
            <a:noAutofit/>
          </a:bodyPr>
          <a:lstStyle/>
          <a:p>
            <a:pPr indent="0" lvl="0" marL="0" marR="16178" rtl="0" algn="just">
              <a:lnSpc>
                <a:spcPct val="115000"/>
              </a:lnSpc>
              <a:spcBef>
                <a:spcPts val="1000"/>
              </a:spcBef>
              <a:spcAft>
                <a:spcPts val="0"/>
              </a:spcAft>
              <a:buSzPts val="1100"/>
              <a:buNone/>
            </a:pPr>
            <a:r>
              <a:rPr lang="en-US"/>
              <a:t>Isiklikud kontaktid loevad.</a:t>
            </a:r>
            <a:endParaRPr/>
          </a:p>
        </p:txBody>
      </p:sp>
      <p:sp>
        <p:nvSpPr>
          <p:cNvPr id="220" name="Google Shape;220;g30be0b3f53a_0_1"/>
          <p:cNvSpPr txBox="1"/>
          <p:nvPr>
            <p:ph idx="2" type="body"/>
          </p:nvPr>
        </p:nvSpPr>
        <p:spPr>
          <a:xfrm>
            <a:off x="529626" y="37071"/>
            <a:ext cx="2411400" cy="5226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4400"/>
              <a:buNone/>
            </a:pPr>
            <a:r>
              <a:rPr lang="en-US"/>
              <a:t>1</a:t>
            </a:r>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3"/>
          <p:cNvSpPr txBox="1"/>
          <p:nvPr>
            <p:ph type="title"/>
          </p:nvPr>
        </p:nvSpPr>
        <p:spPr>
          <a:xfrm>
            <a:off x="628650" y="585375"/>
            <a:ext cx="7886700" cy="903793"/>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Clr>
                <a:schemeClr val="dk1"/>
              </a:buClr>
              <a:buSzPts val="6000"/>
              <a:buFont typeface="Times New Roman"/>
              <a:buNone/>
            </a:pPr>
            <a:r>
              <a:rPr lang="en-US"/>
              <a:t>Esindatud erialad</a:t>
            </a:r>
            <a:endParaRPr/>
          </a:p>
        </p:txBody>
      </p:sp>
      <p:sp>
        <p:nvSpPr>
          <p:cNvPr id="119" name="Google Shape;119;p13"/>
          <p:cNvSpPr txBox="1"/>
          <p:nvPr>
            <p:ph idx="1" type="body"/>
          </p:nvPr>
        </p:nvSpPr>
        <p:spPr>
          <a:xfrm>
            <a:off x="628650" y="1595617"/>
            <a:ext cx="7886700" cy="2675300"/>
          </a:xfrm>
          <a:prstGeom prst="rect">
            <a:avLst/>
          </a:prstGeom>
          <a:noFill/>
          <a:ln>
            <a:noFill/>
          </a:ln>
        </p:spPr>
        <p:txBody>
          <a:bodyPr anchorCtr="0" anchor="t" bIns="45700" lIns="91425" spcFirstLastPara="1" rIns="91425" wrap="square" tIns="45700">
            <a:normAutofit lnSpcReduction="20000"/>
          </a:bodyPr>
          <a:lstStyle/>
          <a:p>
            <a:pPr indent="-360000" lvl="0" marL="360000" rtl="0" algn="l">
              <a:lnSpc>
                <a:spcPct val="90000"/>
              </a:lnSpc>
              <a:spcBef>
                <a:spcPts val="1200"/>
              </a:spcBef>
              <a:spcAft>
                <a:spcPts val="0"/>
              </a:spcAft>
              <a:buSzPts val="2800"/>
              <a:buChar char="⎯"/>
            </a:pPr>
            <a:r>
              <a:rPr lang="en-US"/>
              <a:t>andragoogika</a:t>
            </a:r>
            <a:endParaRPr/>
          </a:p>
          <a:p>
            <a:pPr indent="-360000" lvl="0" marL="360000" rtl="0" algn="l">
              <a:lnSpc>
                <a:spcPct val="90000"/>
              </a:lnSpc>
              <a:spcBef>
                <a:spcPts val="1200"/>
              </a:spcBef>
              <a:spcAft>
                <a:spcPts val="0"/>
              </a:spcAft>
              <a:buSzPts val="2800"/>
              <a:buChar char="⎯"/>
            </a:pPr>
            <a:r>
              <a:rPr lang="en-US"/>
              <a:t>eesti filoloogia (referent-toimetaja)</a:t>
            </a:r>
            <a:endParaRPr/>
          </a:p>
          <a:p>
            <a:pPr indent="-360000" lvl="0" marL="360000" rtl="0" algn="l">
              <a:lnSpc>
                <a:spcPct val="90000"/>
              </a:lnSpc>
              <a:spcBef>
                <a:spcPts val="1200"/>
              </a:spcBef>
              <a:spcAft>
                <a:spcPts val="0"/>
              </a:spcAft>
              <a:buSzPts val="2800"/>
              <a:buChar char="⎯"/>
            </a:pPr>
            <a:r>
              <a:rPr lang="en-US"/>
              <a:t>IT juhtimine</a:t>
            </a:r>
            <a:endParaRPr/>
          </a:p>
          <a:p>
            <a:pPr indent="-360000" lvl="0" marL="360000" rtl="0" algn="l">
              <a:lnSpc>
                <a:spcPct val="90000"/>
              </a:lnSpc>
              <a:spcBef>
                <a:spcPts val="1200"/>
              </a:spcBef>
              <a:spcAft>
                <a:spcPts val="0"/>
              </a:spcAft>
              <a:buSzPts val="2800"/>
              <a:buChar char="⎯"/>
            </a:pPr>
            <a:r>
              <a:rPr lang="en-US"/>
              <a:t>klassiõpetaja</a:t>
            </a:r>
            <a:endParaRPr/>
          </a:p>
          <a:p>
            <a:pPr indent="-360000" lvl="0" marL="360000" rtl="0" algn="l">
              <a:lnSpc>
                <a:spcPct val="90000"/>
              </a:lnSpc>
              <a:spcBef>
                <a:spcPts val="1200"/>
              </a:spcBef>
              <a:spcAft>
                <a:spcPts val="0"/>
              </a:spcAft>
              <a:buSzPts val="2800"/>
              <a:buChar char="⎯"/>
            </a:pPr>
            <a:r>
              <a:rPr lang="en-US"/>
              <a:t>linnakorraldus</a:t>
            </a:r>
            <a:endParaRPr/>
          </a:p>
          <a:p>
            <a:pPr indent="-360000" lvl="0" marL="360000" rtl="0" algn="l">
              <a:lnSpc>
                <a:spcPct val="90000"/>
              </a:lnSpc>
              <a:spcBef>
                <a:spcPts val="1200"/>
              </a:spcBef>
              <a:spcAft>
                <a:spcPts val="0"/>
              </a:spcAft>
              <a:buSzPts val="2800"/>
              <a:buChar char="⎯"/>
            </a:pPr>
            <a:r>
              <a:rPr lang="en-US"/>
              <a:t>mitme aine õpetaja</a:t>
            </a:r>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g30be0b3f53a_0_6"/>
          <p:cNvSpPr txBox="1"/>
          <p:nvPr>
            <p:ph idx="1" type="body"/>
          </p:nvPr>
        </p:nvSpPr>
        <p:spPr>
          <a:xfrm>
            <a:off x="3089500" y="1312425"/>
            <a:ext cx="6054600" cy="2593500"/>
          </a:xfrm>
          <a:prstGeom prst="rect">
            <a:avLst/>
          </a:prstGeom>
          <a:noFill/>
          <a:ln>
            <a:noFill/>
          </a:ln>
        </p:spPr>
        <p:txBody>
          <a:bodyPr anchorCtr="0" anchor="ctr" bIns="45700" lIns="91425" spcFirstLastPara="1" rIns="91425" wrap="square" tIns="45700">
            <a:noAutofit/>
          </a:bodyPr>
          <a:lstStyle/>
          <a:p>
            <a:pPr indent="0" lvl="0" marL="457200" rtl="0" algn="l">
              <a:lnSpc>
                <a:spcPct val="90000"/>
              </a:lnSpc>
              <a:spcBef>
                <a:spcPts val="0"/>
              </a:spcBef>
              <a:spcAft>
                <a:spcPts val="0"/>
              </a:spcAft>
              <a:buNone/>
            </a:pPr>
            <a:r>
              <a:rPr lang="en-US"/>
              <a:t>Jätkusuutlikkuse tagab koostöö koolide ja kogukondadega.</a:t>
            </a:r>
            <a:endParaRPr/>
          </a:p>
        </p:txBody>
      </p:sp>
      <p:sp>
        <p:nvSpPr>
          <p:cNvPr id="226" name="Google Shape;226;g30be0b3f53a_0_6"/>
          <p:cNvSpPr txBox="1"/>
          <p:nvPr>
            <p:ph idx="2" type="body"/>
          </p:nvPr>
        </p:nvSpPr>
        <p:spPr>
          <a:xfrm>
            <a:off x="529626" y="37071"/>
            <a:ext cx="2411400" cy="5226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4400"/>
              <a:buNone/>
            </a:pPr>
            <a:r>
              <a:rPr lang="en-US"/>
              <a:t>2</a:t>
            </a:r>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g30be0b3f53a_0_11"/>
          <p:cNvSpPr txBox="1"/>
          <p:nvPr>
            <p:ph idx="2" type="body"/>
          </p:nvPr>
        </p:nvSpPr>
        <p:spPr>
          <a:xfrm>
            <a:off x="529626" y="37071"/>
            <a:ext cx="2411400" cy="5226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4400"/>
              <a:buNone/>
            </a:pPr>
            <a:r>
              <a:rPr lang="en-US"/>
              <a:t>3</a:t>
            </a:r>
            <a:endParaRPr/>
          </a:p>
        </p:txBody>
      </p:sp>
      <p:sp>
        <p:nvSpPr>
          <p:cNvPr id="232" name="Google Shape;232;g30be0b3f53a_0_11"/>
          <p:cNvSpPr txBox="1"/>
          <p:nvPr/>
        </p:nvSpPr>
        <p:spPr>
          <a:xfrm>
            <a:off x="3112550" y="931675"/>
            <a:ext cx="5496300" cy="34041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t/>
            </a:r>
            <a:endParaRPr sz="3200">
              <a:solidFill>
                <a:schemeClr val="dk1"/>
              </a:solidFill>
              <a:latin typeface="Times New Roman"/>
              <a:ea typeface="Times New Roman"/>
              <a:cs typeface="Times New Roman"/>
              <a:sym typeface="Times New Roman"/>
            </a:endParaRPr>
          </a:p>
          <a:p>
            <a:pPr indent="0" lvl="0" marL="0" rtl="0" algn="l">
              <a:lnSpc>
                <a:spcPct val="90000"/>
              </a:lnSpc>
              <a:spcBef>
                <a:spcPts val="0"/>
              </a:spcBef>
              <a:spcAft>
                <a:spcPts val="0"/>
              </a:spcAft>
              <a:buClr>
                <a:schemeClr val="dk1"/>
              </a:buClr>
              <a:buSzPts val="3200"/>
              <a:buFont typeface="Arial"/>
              <a:buNone/>
            </a:pPr>
            <a:r>
              <a:rPr lang="en-US" sz="3200">
                <a:solidFill>
                  <a:schemeClr val="dk1"/>
                </a:solidFill>
                <a:latin typeface="Times New Roman"/>
                <a:ea typeface="Times New Roman"/>
                <a:cs typeface="Times New Roman"/>
                <a:sym typeface="Times New Roman"/>
              </a:rPr>
              <a:t>Projekti tulemused loovad eeldused pärimusõppe lõimimiseks õppekavadesse.</a:t>
            </a:r>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g3227d2afc82_0_131"/>
          <p:cNvSpPr txBox="1"/>
          <p:nvPr>
            <p:ph type="title"/>
          </p:nvPr>
        </p:nvSpPr>
        <p:spPr>
          <a:xfrm>
            <a:off x="2657516" y="1500725"/>
            <a:ext cx="5925300" cy="2131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Edasised sammud</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g3227d2afc82_0_157"/>
          <p:cNvSpPr txBox="1"/>
          <p:nvPr>
            <p:ph idx="1" type="body"/>
          </p:nvPr>
        </p:nvSpPr>
        <p:spPr>
          <a:xfrm>
            <a:off x="628650" y="1150275"/>
            <a:ext cx="7886700" cy="3192000"/>
          </a:xfrm>
          <a:prstGeom prst="rect">
            <a:avLst/>
          </a:prstGeom>
          <a:noFill/>
          <a:ln>
            <a:noFill/>
          </a:ln>
        </p:spPr>
        <p:txBody>
          <a:bodyPr anchorCtr="0" anchor="t" bIns="45700" lIns="91425" spcFirstLastPara="1" rIns="91425" wrap="square" tIns="45700">
            <a:normAutofit/>
          </a:bodyPr>
          <a:lstStyle/>
          <a:p>
            <a:pPr indent="-431800" lvl="0" marL="457200" rtl="0" algn="just">
              <a:lnSpc>
                <a:spcPct val="110000"/>
              </a:lnSpc>
              <a:spcBef>
                <a:spcPts val="1500"/>
              </a:spcBef>
              <a:spcAft>
                <a:spcPts val="0"/>
              </a:spcAft>
              <a:buSzPts val="3200"/>
              <a:buChar char="⎯"/>
            </a:pPr>
            <a:r>
              <a:rPr lang="en-US" sz="3200"/>
              <a:t>Kohtumine Laulasmaa kooli direktori ja MTÜ-ga.</a:t>
            </a:r>
            <a:endParaRPr sz="3200"/>
          </a:p>
          <a:p>
            <a:pPr indent="-431800" lvl="0" marL="457200" rtl="0" algn="just">
              <a:lnSpc>
                <a:spcPct val="110000"/>
              </a:lnSpc>
              <a:spcBef>
                <a:spcPts val="1500"/>
              </a:spcBef>
              <a:spcAft>
                <a:spcPts val="0"/>
              </a:spcAft>
              <a:buSzPts val="3200"/>
              <a:buChar char="⎯"/>
            </a:pPr>
            <a:r>
              <a:rPr lang="en-US" sz="3200"/>
              <a:t>Pilootprojekti rakendamine.</a:t>
            </a:r>
            <a:endParaRPr sz="3200"/>
          </a:p>
          <a:p>
            <a:pPr indent="-431800" lvl="0" marL="457200" rtl="0" algn="just">
              <a:lnSpc>
                <a:spcPct val="110000"/>
              </a:lnSpc>
              <a:spcBef>
                <a:spcPts val="1500"/>
              </a:spcBef>
              <a:spcAft>
                <a:spcPts val="1500"/>
              </a:spcAft>
              <a:buSzPts val="3200"/>
              <a:buChar char="⎯"/>
            </a:pPr>
            <a:r>
              <a:rPr lang="en-US" sz="3200"/>
              <a:t>Levikanalite laiendamine (nt e-Koolikott, sotsiaalmeedia).</a:t>
            </a:r>
            <a:endParaRPr sz="320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g3227d2afc82_0_25"/>
          <p:cNvSpPr txBox="1"/>
          <p:nvPr>
            <p:ph type="title"/>
          </p:nvPr>
        </p:nvSpPr>
        <p:spPr>
          <a:xfrm>
            <a:off x="1856774" y="1500725"/>
            <a:ext cx="6726000" cy="2131200"/>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Clr>
                <a:schemeClr val="dk1"/>
              </a:buClr>
              <a:buSzPts val="6000"/>
              <a:buFont typeface="Times New Roman"/>
              <a:buNone/>
            </a:pPr>
            <a:r>
              <a:rPr lang="en-US"/>
              <a:t>Kokkuvõte</a:t>
            </a:r>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g30b3fdebf93_0_2"/>
          <p:cNvSpPr txBox="1"/>
          <p:nvPr>
            <p:ph type="title"/>
          </p:nvPr>
        </p:nvSpPr>
        <p:spPr>
          <a:xfrm>
            <a:off x="1856774" y="1500725"/>
            <a:ext cx="6726000" cy="2131200"/>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Clr>
                <a:schemeClr val="dk1"/>
              </a:buClr>
              <a:buSzPts val="6000"/>
              <a:buFont typeface="Times New Roman"/>
              <a:buNone/>
            </a:pPr>
            <a:r>
              <a:rPr lang="en-US"/>
              <a:t>Allikad</a:t>
            </a:r>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g30b3fdebf93_0_6"/>
          <p:cNvSpPr txBox="1"/>
          <p:nvPr>
            <p:ph idx="1" type="body"/>
          </p:nvPr>
        </p:nvSpPr>
        <p:spPr>
          <a:xfrm>
            <a:off x="628650" y="587928"/>
            <a:ext cx="7886700" cy="3683100"/>
          </a:xfrm>
          <a:prstGeom prst="rect">
            <a:avLst/>
          </a:prstGeom>
          <a:noFill/>
          <a:ln>
            <a:noFill/>
          </a:ln>
        </p:spPr>
        <p:txBody>
          <a:bodyPr anchorCtr="0" anchor="t" bIns="45700" lIns="91425" spcFirstLastPara="1" rIns="91425" wrap="square" tIns="45700">
            <a:normAutofit fontScale="40000"/>
          </a:bodyPr>
          <a:lstStyle/>
          <a:p>
            <a:pPr indent="-309880" lvl="0" marL="457200" rtl="0" algn="just">
              <a:lnSpc>
                <a:spcPct val="150000"/>
              </a:lnSpc>
              <a:spcBef>
                <a:spcPts val="0"/>
              </a:spcBef>
              <a:spcAft>
                <a:spcPts val="0"/>
              </a:spcAft>
              <a:buSzPct val="100000"/>
              <a:buChar char="-"/>
            </a:pPr>
            <a:r>
              <a:rPr lang="en-US" sz="3200"/>
              <a:t>Karmadi, R. M. D., Suhartini, S., &amp; Sukri, A. A. M. (2023). The potential of folklore as biodiversity learning resources in high school. </a:t>
            </a:r>
            <a:r>
              <a:rPr i="1" lang="en-US" sz="3200"/>
              <a:t>Jurnal Pendidikan Biologi Indonesia)</a:t>
            </a:r>
            <a:r>
              <a:rPr lang="en-US" sz="3200"/>
              <a:t>, </a:t>
            </a:r>
            <a:r>
              <a:rPr i="1" lang="en-US" sz="3200"/>
              <a:t>9</a:t>
            </a:r>
            <a:r>
              <a:rPr lang="en-US" sz="3200"/>
              <a:t>, 74–89. </a:t>
            </a:r>
            <a:r>
              <a:rPr lang="en-US" sz="3200">
                <a:solidFill>
                  <a:schemeClr val="hlink"/>
                </a:solidFill>
                <a:uFill>
                  <a:noFill/>
                </a:uFill>
                <a:hlinkClick r:id="rId3"/>
              </a:rPr>
              <a:t>https://files.eric.ed.gov/fulltext/EJ1386954.pdf</a:t>
            </a:r>
            <a:r>
              <a:rPr lang="en-US" sz="3200"/>
              <a:t> </a:t>
            </a:r>
            <a:endParaRPr sz="3200"/>
          </a:p>
          <a:p>
            <a:pPr indent="-309880" lvl="0" marL="457200" rtl="0" algn="l">
              <a:lnSpc>
                <a:spcPct val="115000"/>
              </a:lnSpc>
              <a:spcBef>
                <a:spcPts val="0"/>
              </a:spcBef>
              <a:spcAft>
                <a:spcPts val="0"/>
              </a:spcAft>
              <a:buSzPct val="100000"/>
              <a:buChar char="-"/>
            </a:pPr>
            <a:r>
              <a:rPr lang="en-US" sz="3200"/>
              <a:t>Kõivupuu, M. (2019). </a:t>
            </a:r>
            <a:r>
              <a:rPr i="1" lang="en-US" sz="3200"/>
              <a:t>Pärandiaabits lastele ja suurtele</a:t>
            </a:r>
            <a:r>
              <a:rPr lang="en-US" sz="3200"/>
              <a:t>. Tänapäev.</a:t>
            </a:r>
            <a:endParaRPr sz="3200"/>
          </a:p>
          <a:p>
            <a:pPr indent="-309880" lvl="0" marL="457200" rtl="0" algn="l">
              <a:lnSpc>
                <a:spcPct val="115000"/>
              </a:lnSpc>
              <a:spcBef>
                <a:spcPts val="0"/>
              </a:spcBef>
              <a:spcAft>
                <a:spcPts val="0"/>
              </a:spcAft>
              <a:buSzPct val="100000"/>
              <a:buChar char="-"/>
            </a:pPr>
            <a:r>
              <a:rPr lang="en-US" sz="3200"/>
              <a:t>Mooska talu koduleht. https://mooska.eu/tag/primus/</a:t>
            </a:r>
            <a:endParaRPr sz="3200"/>
          </a:p>
          <a:p>
            <a:pPr indent="-309880" lvl="0" marL="457200" rtl="0" algn="just">
              <a:lnSpc>
                <a:spcPct val="150000"/>
              </a:lnSpc>
              <a:spcBef>
                <a:spcPts val="0"/>
              </a:spcBef>
              <a:spcAft>
                <a:spcPts val="0"/>
              </a:spcAft>
              <a:buSzPct val="100000"/>
              <a:buChar char="-"/>
            </a:pPr>
            <a:r>
              <a:rPr lang="en-US" sz="3200"/>
              <a:t>Myrzakhmetova, A., Smanov, B., Ugur, V., &amp; Zhaparova, A. (2024). Methods of teaching folklore in secondary school. </a:t>
            </a:r>
            <a:r>
              <a:rPr i="1" lang="en-US" sz="3200"/>
              <a:t>Scientific Herald of Uzhhorod University Series Physics</a:t>
            </a:r>
            <a:r>
              <a:rPr lang="en-US" sz="3200"/>
              <a:t>, </a:t>
            </a:r>
            <a:r>
              <a:rPr i="1" lang="en-US" sz="3200"/>
              <a:t>56</a:t>
            </a:r>
            <a:r>
              <a:rPr lang="en-US" sz="3200"/>
              <a:t>, 1742–1752. </a:t>
            </a:r>
            <a:r>
              <a:rPr lang="en-US" sz="3200">
                <a:solidFill>
                  <a:schemeClr val="hlink"/>
                </a:solidFill>
                <a:uFill>
                  <a:noFill/>
                </a:uFill>
                <a:hlinkClick r:id="rId4"/>
              </a:rPr>
              <a:t>https://doi.org/10.54919/physics/56.2024.174qk2</a:t>
            </a:r>
            <a:r>
              <a:rPr lang="en-US" sz="3200"/>
              <a:t>  </a:t>
            </a:r>
            <a:endParaRPr sz="3200"/>
          </a:p>
          <a:p>
            <a:pPr indent="-309880" lvl="0" marL="457200" rtl="0" algn="just">
              <a:lnSpc>
                <a:spcPct val="150000"/>
              </a:lnSpc>
              <a:spcBef>
                <a:spcPts val="0"/>
              </a:spcBef>
              <a:spcAft>
                <a:spcPts val="0"/>
              </a:spcAft>
              <a:buSzPct val="100000"/>
              <a:buChar char="-"/>
            </a:pPr>
            <a:r>
              <a:rPr lang="en-US" sz="3200"/>
              <a:t>Saddhono, K., &amp; Erwinsyah, H. (2018). Folklore As Local Wisdom for Teaching Materialsin Bipa Program (Indonesian for Foreign Speakers). </a:t>
            </a:r>
            <a:r>
              <a:rPr i="1" lang="en-US" sz="3200"/>
              <a:t>KnE Social Sciences</a:t>
            </a:r>
            <a:r>
              <a:rPr lang="en-US" sz="3200"/>
              <a:t>, </a:t>
            </a:r>
            <a:r>
              <a:rPr i="1" lang="en-US" sz="3200"/>
              <a:t>3</a:t>
            </a:r>
            <a:r>
              <a:rPr lang="en-US" sz="3200"/>
              <a:t>(10), 444–454. </a:t>
            </a:r>
            <a:r>
              <a:rPr lang="en-US" sz="3200">
                <a:solidFill>
                  <a:schemeClr val="hlink"/>
                </a:solidFill>
                <a:uFill>
                  <a:noFill/>
                </a:uFill>
                <a:hlinkClick r:id="rId5"/>
              </a:rPr>
              <a:t>https://doi.org/10.18502/kss.v3i10.2926</a:t>
            </a:r>
            <a:r>
              <a:rPr lang="en-US" sz="3200"/>
              <a:t> </a:t>
            </a:r>
            <a:endParaRPr sz="3200"/>
          </a:p>
          <a:p>
            <a:pPr indent="-309880" lvl="0" marL="457200" rtl="0" algn="just">
              <a:lnSpc>
                <a:spcPct val="150000"/>
              </a:lnSpc>
              <a:spcBef>
                <a:spcPts val="0"/>
              </a:spcBef>
              <a:spcAft>
                <a:spcPts val="0"/>
              </a:spcAft>
              <a:buSzPct val="100000"/>
              <a:buChar char="-"/>
            </a:pPr>
            <a:r>
              <a:rPr lang="en-US" sz="3200"/>
              <a:t>Seto instituut. (2022). Seto keele arenguplaan. </a:t>
            </a:r>
            <a:r>
              <a:rPr lang="en-US" sz="3200">
                <a:solidFill>
                  <a:schemeClr val="hlink"/>
                </a:solidFill>
                <a:uFill>
                  <a:noFill/>
                </a:uFill>
                <a:hlinkClick r:id="rId6"/>
              </a:rPr>
              <a:t>https://www.setoinstituut.ee/download/seto-keele-aronguplaan/</a:t>
            </a:r>
            <a:r>
              <a:rPr lang="en-US" sz="3200"/>
              <a:t> </a:t>
            </a:r>
            <a:endParaRPr sz="3200"/>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41"/>
          <p:cNvSpPr txBox="1"/>
          <p:nvPr>
            <p:ph type="ctrTitle"/>
          </p:nvPr>
        </p:nvSpPr>
        <p:spPr>
          <a:xfrm>
            <a:off x="646775" y="823396"/>
            <a:ext cx="7772400" cy="2451000"/>
          </a:xfrm>
          <a:prstGeom prst="rect">
            <a:avLst/>
          </a:prstGeom>
          <a:noFill/>
          <a:ln>
            <a:noFill/>
          </a:ln>
        </p:spPr>
        <p:txBody>
          <a:bodyPr anchorCtr="0" anchor="b" bIns="45700" lIns="91425" spcFirstLastPara="1" rIns="91425" wrap="square" tIns="45700">
            <a:noAutofit/>
          </a:bodyPr>
          <a:lstStyle/>
          <a:p>
            <a:pPr indent="0" lvl="0" marL="0" rtl="0" algn="l">
              <a:lnSpc>
                <a:spcPct val="53000"/>
              </a:lnSpc>
              <a:spcBef>
                <a:spcPts val="0"/>
              </a:spcBef>
              <a:spcAft>
                <a:spcPts val="0"/>
              </a:spcAft>
              <a:buClr>
                <a:schemeClr val="dk1"/>
              </a:buClr>
              <a:buSzPts val="7200"/>
              <a:buFont typeface="Times New Roman"/>
              <a:buNone/>
            </a:pPr>
            <a:r>
              <a:rPr lang="en-US" sz="7200"/>
              <a:t>TÄNAME </a:t>
            </a:r>
            <a:endParaRPr sz="7200"/>
          </a:p>
          <a:p>
            <a:pPr indent="0" lvl="0" marL="0" rtl="0" algn="l">
              <a:lnSpc>
                <a:spcPct val="53000"/>
              </a:lnSpc>
              <a:spcBef>
                <a:spcPts val="0"/>
              </a:spcBef>
              <a:spcAft>
                <a:spcPts val="0"/>
              </a:spcAft>
              <a:buClr>
                <a:schemeClr val="dk1"/>
              </a:buClr>
              <a:buSzPts val="7200"/>
              <a:buFont typeface="Times New Roman"/>
              <a:buNone/>
            </a:pPr>
            <a:r>
              <a:t/>
            </a:r>
            <a:endParaRPr sz="7200"/>
          </a:p>
          <a:p>
            <a:pPr indent="0" lvl="0" marL="0" rtl="0" algn="l">
              <a:lnSpc>
                <a:spcPct val="53000"/>
              </a:lnSpc>
              <a:spcBef>
                <a:spcPts val="0"/>
              </a:spcBef>
              <a:spcAft>
                <a:spcPts val="0"/>
              </a:spcAft>
              <a:buClr>
                <a:schemeClr val="dk1"/>
              </a:buClr>
              <a:buSzPts val="7200"/>
              <a:buFont typeface="Times New Roman"/>
              <a:buNone/>
            </a:pPr>
            <a:r>
              <a:rPr lang="en-US" sz="7200"/>
              <a:t>KUULAMAST!</a:t>
            </a:r>
            <a:endParaRPr/>
          </a:p>
        </p:txBody>
      </p:sp>
      <p:sp>
        <p:nvSpPr>
          <p:cNvPr id="264" name="Google Shape;264;p41"/>
          <p:cNvSpPr txBox="1"/>
          <p:nvPr>
            <p:ph idx="1" type="subTitle"/>
          </p:nvPr>
        </p:nvSpPr>
        <p:spPr>
          <a:xfrm>
            <a:off x="646775" y="3693152"/>
            <a:ext cx="7772400" cy="493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SzPct val="100000"/>
              <a:buNone/>
            </a:pPr>
            <a:r>
              <a:rPr lang="en-US"/>
              <a:t>Kersti Kikas, Martina Mäekalle, Christina Möllits, </a:t>
            </a:r>
            <a:endParaRPr/>
          </a:p>
          <a:p>
            <a:pPr indent="0" lvl="0" marL="0" rtl="0" algn="l">
              <a:lnSpc>
                <a:spcPct val="90000"/>
              </a:lnSpc>
              <a:spcBef>
                <a:spcPts val="0"/>
              </a:spcBef>
              <a:spcAft>
                <a:spcPts val="0"/>
              </a:spcAft>
              <a:buSzPct val="137173"/>
              <a:buNone/>
            </a:pPr>
            <a:r>
              <a:rPr lang="en-US"/>
              <a:t>Gerda Nigul, Nele Piir, Kaari Põlder</a:t>
            </a:r>
            <a:endParaRPr sz="1800" cap="none"/>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g30a72391c24_0_0"/>
          <p:cNvSpPr txBox="1"/>
          <p:nvPr>
            <p:ph type="title"/>
          </p:nvPr>
        </p:nvSpPr>
        <p:spPr>
          <a:xfrm>
            <a:off x="628650" y="585375"/>
            <a:ext cx="7886700" cy="903900"/>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Clr>
                <a:schemeClr val="dk1"/>
              </a:buClr>
              <a:buSzPts val="6000"/>
              <a:buFont typeface="Times New Roman"/>
              <a:buNone/>
            </a:pPr>
            <a:r>
              <a:rPr lang="en-US"/>
              <a:t>Probleem</a:t>
            </a:r>
            <a:endParaRPr/>
          </a:p>
        </p:txBody>
      </p:sp>
      <p:sp>
        <p:nvSpPr>
          <p:cNvPr id="125" name="Google Shape;125;g30a72391c24_0_0"/>
          <p:cNvSpPr txBox="1"/>
          <p:nvPr>
            <p:ph idx="1" type="body"/>
          </p:nvPr>
        </p:nvSpPr>
        <p:spPr>
          <a:xfrm>
            <a:off x="628650" y="1595617"/>
            <a:ext cx="7886700" cy="2675400"/>
          </a:xfrm>
          <a:prstGeom prst="rect">
            <a:avLst/>
          </a:prstGeom>
          <a:noFill/>
          <a:ln>
            <a:noFill/>
          </a:ln>
        </p:spPr>
        <p:txBody>
          <a:bodyPr anchorCtr="0" anchor="t" bIns="45700" lIns="91425" spcFirstLastPara="1" rIns="91425" wrap="square" tIns="45700">
            <a:normAutofit/>
          </a:bodyPr>
          <a:lstStyle/>
          <a:p>
            <a:pPr indent="0" lvl="0" marL="457200" rtl="0" algn="just">
              <a:lnSpc>
                <a:spcPct val="110000"/>
              </a:lnSpc>
              <a:spcBef>
                <a:spcPts val="0"/>
              </a:spcBef>
              <a:spcAft>
                <a:spcPts val="0"/>
              </a:spcAft>
              <a:buNone/>
            </a:pPr>
            <a:r>
              <a:t/>
            </a:r>
            <a:endParaRPr b="1" sz="3200"/>
          </a:p>
          <a:p>
            <a:pPr indent="-385400" lvl="0" marL="360000" rtl="0" algn="just">
              <a:lnSpc>
                <a:spcPct val="110000"/>
              </a:lnSpc>
              <a:spcBef>
                <a:spcPts val="0"/>
              </a:spcBef>
              <a:spcAft>
                <a:spcPts val="0"/>
              </a:spcAft>
              <a:buSzPts val="3200"/>
              <a:buChar char="⎯"/>
            </a:pPr>
            <a:r>
              <a:rPr b="1" lang="en-US" sz="3200"/>
              <a:t>Eesti haridussüsteemis ei õpetata Eesti pärimust eraldi õppeainena</a:t>
            </a:r>
            <a:r>
              <a:rPr lang="en-US" sz="3200"/>
              <a:t>.  </a:t>
            </a:r>
            <a:endParaRPr b="1" sz="320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g3227d2afc82_0_30"/>
          <p:cNvSpPr txBox="1"/>
          <p:nvPr>
            <p:ph type="title"/>
          </p:nvPr>
        </p:nvSpPr>
        <p:spPr>
          <a:xfrm>
            <a:off x="628650" y="585375"/>
            <a:ext cx="7886700" cy="903900"/>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Clr>
                <a:schemeClr val="dk1"/>
              </a:buClr>
              <a:buSzPts val="6000"/>
              <a:buFont typeface="Times New Roman"/>
              <a:buNone/>
            </a:pPr>
            <a:r>
              <a:rPr lang="en-US"/>
              <a:t>Olulisus</a:t>
            </a:r>
            <a:endParaRPr/>
          </a:p>
        </p:txBody>
      </p:sp>
      <p:sp>
        <p:nvSpPr>
          <p:cNvPr id="131" name="Google Shape;131;g3227d2afc82_0_30"/>
          <p:cNvSpPr txBox="1"/>
          <p:nvPr>
            <p:ph idx="1" type="body"/>
          </p:nvPr>
        </p:nvSpPr>
        <p:spPr>
          <a:xfrm>
            <a:off x="628650" y="1595617"/>
            <a:ext cx="7886700" cy="2675400"/>
          </a:xfrm>
          <a:prstGeom prst="rect">
            <a:avLst/>
          </a:prstGeom>
          <a:noFill/>
          <a:ln>
            <a:noFill/>
          </a:ln>
        </p:spPr>
        <p:txBody>
          <a:bodyPr anchorCtr="0" anchor="t" bIns="45700" lIns="91425" spcFirstLastPara="1" rIns="91425" wrap="square" tIns="45700">
            <a:normAutofit/>
          </a:bodyPr>
          <a:lstStyle/>
          <a:p>
            <a:pPr indent="0" lvl="0" marL="457200" rtl="0" algn="just">
              <a:lnSpc>
                <a:spcPct val="110000"/>
              </a:lnSpc>
              <a:spcBef>
                <a:spcPts val="0"/>
              </a:spcBef>
              <a:spcAft>
                <a:spcPts val="0"/>
              </a:spcAft>
              <a:buNone/>
            </a:pPr>
            <a:r>
              <a:t/>
            </a:r>
            <a:endParaRPr sz="3200"/>
          </a:p>
          <a:p>
            <a:pPr indent="-385400" lvl="0" marL="360000" rtl="0" algn="just">
              <a:lnSpc>
                <a:spcPct val="110000"/>
              </a:lnSpc>
              <a:spcBef>
                <a:spcPts val="0"/>
              </a:spcBef>
              <a:spcAft>
                <a:spcPts val="0"/>
              </a:spcAft>
              <a:buSzPts val="3200"/>
              <a:buChar char="⎯"/>
            </a:pPr>
            <a:r>
              <a:rPr lang="en-US" sz="3200"/>
              <a:t>Pärimusõpe edendab koostööd, identiteeditunnetust ja kultuurilist teadlikkust.</a:t>
            </a:r>
            <a:endParaRPr sz="320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g30a72391c24_0_5"/>
          <p:cNvSpPr txBox="1"/>
          <p:nvPr>
            <p:ph type="title"/>
          </p:nvPr>
        </p:nvSpPr>
        <p:spPr>
          <a:xfrm>
            <a:off x="628650" y="585375"/>
            <a:ext cx="7886700" cy="903900"/>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SzPts val="1800"/>
              <a:buNone/>
            </a:pPr>
            <a:r>
              <a:rPr lang="en-US"/>
              <a:t>Eesmärk</a:t>
            </a:r>
            <a:endParaRPr/>
          </a:p>
        </p:txBody>
      </p:sp>
      <p:sp>
        <p:nvSpPr>
          <p:cNvPr id="138" name="Google Shape;138;g30a72391c24_0_5"/>
          <p:cNvSpPr txBox="1"/>
          <p:nvPr>
            <p:ph idx="1" type="body"/>
          </p:nvPr>
        </p:nvSpPr>
        <p:spPr>
          <a:xfrm>
            <a:off x="628650" y="1595625"/>
            <a:ext cx="8366100" cy="2675400"/>
          </a:xfrm>
          <a:prstGeom prst="rect">
            <a:avLst/>
          </a:prstGeom>
          <a:noFill/>
          <a:ln>
            <a:noFill/>
          </a:ln>
        </p:spPr>
        <p:txBody>
          <a:bodyPr anchorCtr="0" anchor="t" bIns="45700" lIns="91425" spcFirstLastPara="1" rIns="91425" wrap="square" tIns="45700">
            <a:normAutofit/>
          </a:bodyPr>
          <a:lstStyle/>
          <a:p>
            <a:pPr indent="-431800" lvl="0" marL="457200" rtl="0" algn="just">
              <a:lnSpc>
                <a:spcPct val="110000"/>
              </a:lnSpc>
              <a:spcBef>
                <a:spcPts val="0"/>
              </a:spcBef>
              <a:spcAft>
                <a:spcPts val="0"/>
              </a:spcAft>
              <a:buSzPts val="3200"/>
              <a:buChar char="⎯"/>
            </a:pPr>
            <a:r>
              <a:rPr lang="en-US" sz="3200"/>
              <a:t>Koostada pärimusõppe ainekava I–III kooliastmele.</a:t>
            </a:r>
            <a:endParaRPr sz="3200"/>
          </a:p>
          <a:p>
            <a:pPr indent="-431800" lvl="0" marL="457200" rtl="0" algn="just">
              <a:lnSpc>
                <a:spcPct val="110000"/>
              </a:lnSpc>
              <a:spcBef>
                <a:spcPts val="0"/>
              </a:spcBef>
              <a:spcAft>
                <a:spcPts val="0"/>
              </a:spcAft>
              <a:buSzPts val="3200"/>
              <a:buChar char="⎯"/>
            </a:pPr>
            <a:r>
              <a:rPr lang="en-US" sz="3200"/>
              <a:t>Luua õppematerjalide kogumik.</a:t>
            </a:r>
            <a:endParaRPr sz="3200"/>
          </a:p>
          <a:p>
            <a:pPr indent="-431800" lvl="0" marL="457200" rtl="0" algn="just">
              <a:lnSpc>
                <a:spcPct val="110000"/>
              </a:lnSpc>
              <a:spcBef>
                <a:spcPts val="0"/>
              </a:spcBef>
              <a:spcAft>
                <a:spcPts val="0"/>
              </a:spcAft>
              <a:buSzPts val="3200"/>
              <a:buChar char="⎯"/>
            </a:pPr>
            <a:r>
              <a:rPr lang="en-US" sz="3200"/>
              <a:t>Suurendada teadlikkust rahvatraditsioonidest.</a:t>
            </a:r>
            <a:endParaRPr sz="3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g3227d2afc82_0_0"/>
          <p:cNvSpPr txBox="1"/>
          <p:nvPr>
            <p:ph type="title"/>
          </p:nvPr>
        </p:nvSpPr>
        <p:spPr>
          <a:xfrm>
            <a:off x="1856775" y="1500725"/>
            <a:ext cx="7028400" cy="2131200"/>
          </a:xfrm>
          <a:prstGeom prst="rect">
            <a:avLst/>
          </a:prstGeom>
          <a:noFill/>
          <a:ln>
            <a:noFill/>
          </a:ln>
        </p:spPr>
        <p:txBody>
          <a:bodyPr anchorCtr="0" anchor="ctr" bIns="45700" lIns="91425" spcFirstLastPara="1" rIns="91425" wrap="square" tIns="45700">
            <a:noAutofit/>
          </a:bodyPr>
          <a:lstStyle/>
          <a:p>
            <a:pPr indent="0" lvl="0" marL="0" rtl="0" algn="l">
              <a:lnSpc>
                <a:spcPct val="53000"/>
              </a:lnSpc>
              <a:spcBef>
                <a:spcPts val="0"/>
              </a:spcBef>
              <a:spcAft>
                <a:spcPts val="0"/>
              </a:spcAft>
              <a:buClr>
                <a:schemeClr val="dk1"/>
              </a:buClr>
              <a:buSzPts val="6000"/>
              <a:buFont typeface="Times New Roman"/>
              <a:buNone/>
            </a:pPr>
            <a:r>
              <a:rPr lang="en-US"/>
              <a:t>Rakendatud tegevused</a:t>
            </a:r>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g3227d2afc82_0_162"/>
          <p:cNvSpPr txBox="1"/>
          <p:nvPr>
            <p:ph idx="1" type="body"/>
          </p:nvPr>
        </p:nvSpPr>
        <p:spPr>
          <a:xfrm>
            <a:off x="3348675" y="1173450"/>
            <a:ext cx="5136900" cy="29964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3200"/>
              <a:buNone/>
            </a:pPr>
            <a:r>
              <a:rPr lang="en-US"/>
              <a:t>Pärimuse alateemade jaotus:</a:t>
            </a:r>
            <a:endParaRPr/>
          </a:p>
          <a:p>
            <a:pPr indent="0" lvl="0" marL="0" rtl="0" algn="l">
              <a:lnSpc>
                <a:spcPct val="90000"/>
              </a:lnSpc>
              <a:spcBef>
                <a:spcPts val="0"/>
              </a:spcBef>
              <a:spcAft>
                <a:spcPts val="0"/>
              </a:spcAft>
              <a:buSzPts val="3200"/>
              <a:buNone/>
            </a:pPr>
            <a:r>
              <a:t/>
            </a:r>
            <a:endParaRPr/>
          </a:p>
          <a:p>
            <a:pPr indent="-393700" lvl="0" marL="457200" rtl="0" algn="l">
              <a:lnSpc>
                <a:spcPct val="90000"/>
              </a:lnSpc>
              <a:spcBef>
                <a:spcPts val="0"/>
              </a:spcBef>
              <a:spcAft>
                <a:spcPts val="0"/>
              </a:spcAft>
              <a:buSzPts val="2600"/>
              <a:buChar char="-"/>
            </a:pPr>
            <a:r>
              <a:rPr lang="en-US" sz="2600"/>
              <a:t>kohapärimus</a:t>
            </a:r>
            <a:endParaRPr sz="2600"/>
          </a:p>
          <a:p>
            <a:pPr indent="-393700" lvl="0" marL="457200" rtl="0" algn="l">
              <a:lnSpc>
                <a:spcPct val="120000"/>
              </a:lnSpc>
              <a:spcBef>
                <a:spcPts val="0"/>
              </a:spcBef>
              <a:spcAft>
                <a:spcPts val="0"/>
              </a:spcAft>
              <a:buSzPts val="2600"/>
              <a:buChar char="-"/>
            </a:pPr>
            <a:r>
              <a:rPr lang="en-US" sz="2600"/>
              <a:t>kalendripärimus</a:t>
            </a:r>
            <a:endParaRPr sz="2600"/>
          </a:p>
          <a:p>
            <a:pPr indent="-393700" lvl="0" marL="457200" rtl="0" algn="l">
              <a:lnSpc>
                <a:spcPct val="120000"/>
              </a:lnSpc>
              <a:spcBef>
                <a:spcPts val="0"/>
              </a:spcBef>
              <a:spcAft>
                <a:spcPts val="0"/>
              </a:spcAft>
              <a:buSzPts val="2600"/>
              <a:buChar char="-"/>
            </a:pPr>
            <a:r>
              <a:rPr lang="en-US" sz="2600"/>
              <a:t>suuline pärimus</a:t>
            </a:r>
            <a:endParaRPr sz="2600"/>
          </a:p>
          <a:p>
            <a:pPr indent="-393700" lvl="0" marL="457200" rtl="0" algn="l">
              <a:lnSpc>
                <a:spcPct val="120000"/>
              </a:lnSpc>
              <a:spcBef>
                <a:spcPts val="0"/>
              </a:spcBef>
              <a:spcAft>
                <a:spcPts val="0"/>
              </a:spcAft>
              <a:buSzPts val="2600"/>
              <a:buChar char="-"/>
            </a:pPr>
            <a:r>
              <a:rPr lang="en-US" sz="2600"/>
              <a:t>pärimusmuusika</a:t>
            </a:r>
            <a:endParaRPr sz="2600"/>
          </a:p>
          <a:p>
            <a:pPr indent="-393700" lvl="0" marL="457200" rtl="0" algn="l">
              <a:lnSpc>
                <a:spcPct val="120000"/>
              </a:lnSpc>
              <a:spcBef>
                <a:spcPts val="0"/>
              </a:spcBef>
              <a:spcAft>
                <a:spcPts val="0"/>
              </a:spcAft>
              <a:buSzPts val="2600"/>
              <a:buChar char="-"/>
            </a:pPr>
            <a:r>
              <a:rPr lang="en-US" sz="2600"/>
              <a:t>taimetarkused</a:t>
            </a:r>
            <a:endParaRPr sz="2600"/>
          </a:p>
          <a:p>
            <a:pPr indent="-393700" lvl="0" marL="457200" rtl="0" algn="l">
              <a:lnSpc>
                <a:spcPct val="120000"/>
              </a:lnSpc>
              <a:spcBef>
                <a:spcPts val="0"/>
              </a:spcBef>
              <a:spcAft>
                <a:spcPts val="0"/>
              </a:spcAft>
              <a:buSzPts val="2600"/>
              <a:buChar char="-"/>
            </a:pPr>
            <a:r>
              <a:rPr lang="en-US" sz="2600"/>
              <a:t>mütoloogia</a:t>
            </a:r>
            <a:endParaRPr sz="2600"/>
          </a:p>
          <a:p>
            <a:pPr indent="0" lvl="0" marL="0" rtl="0" algn="l">
              <a:lnSpc>
                <a:spcPct val="90000"/>
              </a:lnSpc>
              <a:spcBef>
                <a:spcPts val="1400"/>
              </a:spcBef>
              <a:spcAft>
                <a:spcPts val="0"/>
              </a:spcAft>
              <a:buSzPts val="3200"/>
              <a:buNone/>
            </a:pPr>
            <a:r>
              <a:t/>
            </a:r>
            <a:endParaRPr/>
          </a:p>
        </p:txBody>
      </p:sp>
      <p:sp>
        <p:nvSpPr>
          <p:cNvPr id="149" name="Google Shape;149;g3227d2afc82_0_162"/>
          <p:cNvSpPr txBox="1"/>
          <p:nvPr>
            <p:ph idx="2" type="body"/>
          </p:nvPr>
        </p:nvSpPr>
        <p:spPr>
          <a:xfrm>
            <a:off x="529626" y="37071"/>
            <a:ext cx="2411400" cy="5226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4400"/>
              <a:buNone/>
            </a:pPr>
            <a:r>
              <a:rPr lang="en-US"/>
              <a:t>1</a:t>
            </a:r>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3227d2afc82_0_167"/>
          <p:cNvSpPr txBox="1"/>
          <p:nvPr>
            <p:ph idx="1" type="body"/>
          </p:nvPr>
        </p:nvSpPr>
        <p:spPr>
          <a:xfrm>
            <a:off x="3348681" y="1312415"/>
            <a:ext cx="5175600" cy="216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SzPts val="3200"/>
              <a:buNone/>
            </a:pPr>
            <a:r>
              <a:rPr lang="en-US"/>
              <a:t>Regulaarsed </a:t>
            </a:r>
            <a:r>
              <a:rPr lang="en-US"/>
              <a:t>veebi kohtumised</a:t>
            </a:r>
            <a:r>
              <a:rPr lang="en-US"/>
              <a:t> ja iseseisev töö.  </a:t>
            </a:r>
            <a:endParaRPr/>
          </a:p>
        </p:txBody>
      </p:sp>
      <p:sp>
        <p:nvSpPr>
          <p:cNvPr id="155" name="Google Shape;155;g3227d2afc82_0_167"/>
          <p:cNvSpPr txBox="1"/>
          <p:nvPr>
            <p:ph idx="2" type="body"/>
          </p:nvPr>
        </p:nvSpPr>
        <p:spPr>
          <a:xfrm>
            <a:off x="529626" y="37071"/>
            <a:ext cx="2411400" cy="5226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4400"/>
              <a:buNone/>
            </a:pPr>
            <a:r>
              <a:rPr lang="en-US"/>
              <a:t>2</a:t>
            </a:r>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3227d2afc82_0_172"/>
          <p:cNvSpPr txBox="1"/>
          <p:nvPr>
            <p:ph idx="1" type="body"/>
          </p:nvPr>
        </p:nvSpPr>
        <p:spPr>
          <a:xfrm>
            <a:off x="3348681" y="1312415"/>
            <a:ext cx="5175600" cy="2163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3200"/>
              <a:buNone/>
            </a:pPr>
            <a:r>
              <a:rPr lang="en-US"/>
              <a:t>Kommunikatsioon sidusrühmadega.</a:t>
            </a:r>
            <a:endParaRPr/>
          </a:p>
        </p:txBody>
      </p:sp>
      <p:sp>
        <p:nvSpPr>
          <p:cNvPr id="161" name="Google Shape;161;g3227d2afc82_0_172"/>
          <p:cNvSpPr txBox="1"/>
          <p:nvPr>
            <p:ph idx="2" type="body"/>
          </p:nvPr>
        </p:nvSpPr>
        <p:spPr>
          <a:xfrm>
            <a:off x="529626" y="37071"/>
            <a:ext cx="2411400" cy="5226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4400"/>
              <a:buNone/>
            </a:pPr>
            <a:r>
              <a:rPr lang="en-US"/>
              <a:t>3</a:t>
            </a:r>
            <a:endParaRPr/>
          </a:p>
        </p:txBody>
      </p:sp>
    </p:spTree>
  </p:cSld>
  <p:clrMapOvr>
    <a:masterClrMapping/>
  </p:clrMapOvr>
  <p:transition>
    <p:fade/>
  </p:transition>
</p:sld>
</file>

<file path=ppt/theme/theme1.xml><?xml version="1.0" encoding="utf-8"?>
<a:theme xmlns:a="http://schemas.openxmlformats.org/drawingml/2006/main" xmlns:r="http://schemas.openxmlformats.org/officeDocument/2006/relationships" name="TU white">
  <a:themeElements>
    <a:clrScheme name="TLÜ">
      <a:dk1>
        <a:srgbClr val="000000"/>
      </a:dk1>
      <a:lt1>
        <a:srgbClr val="FFFFFF"/>
      </a:lt1>
      <a:dk2>
        <a:srgbClr val="44546A"/>
      </a:dk2>
      <a:lt2>
        <a:srgbClr val="E7E6E6"/>
      </a:lt2>
      <a:accent1>
        <a:srgbClr val="DB224C"/>
      </a:accent1>
      <a:accent2>
        <a:srgbClr val="7AD2C6"/>
      </a:accent2>
      <a:accent3>
        <a:srgbClr val="F99E3B"/>
      </a:accent3>
      <a:accent4>
        <a:srgbClr val="B691D3"/>
      </a:accent4>
      <a:accent5>
        <a:srgbClr val="DBC7B6"/>
      </a:accent5>
      <a:accent6>
        <a:srgbClr val="67D4EC"/>
      </a:accent6>
      <a:hlink>
        <a:srgbClr val="DB224C"/>
      </a:hlink>
      <a:folHlink>
        <a:srgbClr val="94143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2018-05-31T10:13:30Z</dcterms:created>
  <dc:creator>Microsoft Office User</dc:creator>
</cp:coreProperties>
</file>