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Playfair Display Medium"/>
      <p:regular r:id="rId20"/>
      <p:bold r:id="rId21"/>
      <p:italic r:id="rId22"/>
      <p:boldItalic r:id="rId23"/>
    </p:embeddedFont>
    <p:embeddedFont>
      <p:font typeface="Playfair Display"/>
      <p:regular r:id="rId24"/>
      <p:bold r:id="rId25"/>
      <p:italic r:id="rId26"/>
      <p:boldItalic r:id="rId27"/>
    </p:embeddedFont>
    <p:embeddedFont>
      <p:font typeface="Bebas Neue"/>
      <p:regular r:id="rId28"/>
    </p:embeddedFont>
    <p:embeddedFont>
      <p:font typeface="Libre Baskerville"/>
      <p:regular r:id="rId29"/>
      <p:bold r:id="rId30"/>
      <p:italic r:id="rId31"/>
    </p:embeddedFont>
    <p:embeddedFont>
      <p:font typeface="PT Sans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layfairDisplayMedium-regular.fntdata"/><Relationship Id="rId22" Type="http://schemas.openxmlformats.org/officeDocument/2006/relationships/font" Target="fonts/PlayfairDisplayMedium-italic.fntdata"/><Relationship Id="rId21" Type="http://schemas.openxmlformats.org/officeDocument/2006/relationships/font" Target="fonts/PlayfairDisplayMedium-bold.fntdata"/><Relationship Id="rId24" Type="http://schemas.openxmlformats.org/officeDocument/2006/relationships/font" Target="fonts/PlayfairDisplay-regular.fntdata"/><Relationship Id="rId23" Type="http://schemas.openxmlformats.org/officeDocument/2006/relationships/font" Target="fonts/PlayfairDisplayMedium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layfairDisplay-italic.fntdata"/><Relationship Id="rId25" Type="http://schemas.openxmlformats.org/officeDocument/2006/relationships/font" Target="fonts/PlayfairDisplay-bold.fntdata"/><Relationship Id="rId28" Type="http://schemas.openxmlformats.org/officeDocument/2006/relationships/font" Target="fonts/BebasNeue-regular.fntdata"/><Relationship Id="rId27" Type="http://schemas.openxmlformats.org/officeDocument/2006/relationships/font" Target="fonts/PlayfairDisplay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ibreBaskerville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ibreBaskerville-italic.fntdata"/><Relationship Id="rId30" Type="http://schemas.openxmlformats.org/officeDocument/2006/relationships/font" Target="fonts/LibreBaskerville-bold.fntdata"/><Relationship Id="rId11" Type="http://schemas.openxmlformats.org/officeDocument/2006/relationships/slide" Target="slides/slide6.xml"/><Relationship Id="rId33" Type="http://schemas.openxmlformats.org/officeDocument/2006/relationships/font" Target="fonts/PTSans-bold.fntdata"/><Relationship Id="rId10" Type="http://schemas.openxmlformats.org/officeDocument/2006/relationships/slide" Target="slides/slide5.xml"/><Relationship Id="rId32" Type="http://schemas.openxmlformats.org/officeDocument/2006/relationships/font" Target="fonts/PTSans-regular.fntdata"/><Relationship Id="rId13" Type="http://schemas.openxmlformats.org/officeDocument/2006/relationships/slide" Target="slides/slide8.xml"/><Relationship Id="rId35" Type="http://schemas.openxmlformats.org/officeDocument/2006/relationships/font" Target="fonts/PTSans-boldItalic.fntdata"/><Relationship Id="rId12" Type="http://schemas.openxmlformats.org/officeDocument/2006/relationships/slide" Target="slides/slide7.xml"/><Relationship Id="rId34" Type="http://schemas.openxmlformats.org/officeDocument/2006/relationships/font" Target="fonts/PTSans-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24e7a425c3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324e7a425c3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24e7a425c3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324e7a425c3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24e7a425c3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324e7a425c3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24ee77eb5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24ee77eb5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24e7a425c3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324e7a425c3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24e7a425c3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24e7a425c3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24ee77eb57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24ee77eb5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24e7a425c3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24e7a425c3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24e7a425c3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24e7a425c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24e7a425c3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24e7a425c3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24e7a425c3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24e7a425c3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24e7a425c3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24e7a425c3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24e7a425c3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24e7a425c3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hyperlink" Target="http://bit.ly/2Tynxth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713250" y="1381988"/>
            <a:ext cx="4450200" cy="1680000"/>
          </a:xfrm>
          <a:prstGeom prst="rect">
            <a:avLst/>
          </a:prstGeom>
          <a:effectLst>
            <a:outerShdw blurRad="57150" rotWithShape="0" algn="bl" dir="3000000" dist="66675">
              <a:schemeClr val="dk2">
                <a:alpha val="52999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400">
                <a:solidFill>
                  <a:srgbClr val="4E100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713250" y="3344838"/>
            <a:ext cx="4450200" cy="3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4E100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1" name="Google Shape;11;p2"/>
          <p:cNvSpPr txBox="1"/>
          <p:nvPr>
            <p:ph idx="2" type="subTitle"/>
          </p:nvPr>
        </p:nvSpPr>
        <p:spPr>
          <a:xfrm>
            <a:off x="3741150" y="260400"/>
            <a:ext cx="1661700" cy="20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2" name="Google Shape;12;p2"/>
          <p:cNvSpPr txBox="1"/>
          <p:nvPr>
            <p:ph idx="3" type="subTitle"/>
          </p:nvPr>
        </p:nvSpPr>
        <p:spPr>
          <a:xfrm>
            <a:off x="7245750" y="4642850"/>
            <a:ext cx="1185000" cy="27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cxnSp>
        <p:nvCxnSpPr>
          <p:cNvPr id="13" name="Google Shape;13;p2"/>
          <p:cNvCxnSpPr>
            <a:endCxn id="11" idx="1"/>
          </p:cNvCxnSpPr>
          <p:nvPr/>
        </p:nvCxnSpPr>
        <p:spPr>
          <a:xfrm>
            <a:off x="713250" y="361800"/>
            <a:ext cx="3027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" name="Google Shape;14;p2"/>
          <p:cNvCxnSpPr>
            <a:stCxn id="11" idx="3"/>
          </p:cNvCxnSpPr>
          <p:nvPr/>
        </p:nvCxnSpPr>
        <p:spPr>
          <a:xfrm>
            <a:off x="5402850" y="361800"/>
            <a:ext cx="3027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" name="Google Shape;15;p2"/>
          <p:cNvCxnSpPr>
            <a:endCxn id="12" idx="1"/>
          </p:cNvCxnSpPr>
          <p:nvPr/>
        </p:nvCxnSpPr>
        <p:spPr>
          <a:xfrm>
            <a:off x="713250" y="4781600"/>
            <a:ext cx="6532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" name="Google Shape;16;p2"/>
          <p:cNvSpPr/>
          <p:nvPr>
            <p:ph idx="4" type="pic"/>
          </p:nvPr>
        </p:nvSpPr>
        <p:spPr>
          <a:xfrm>
            <a:off x="6040575" y="788250"/>
            <a:ext cx="2390100" cy="35670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/>
          <p:nvPr>
            <p:ph hasCustomPrompt="1" type="title"/>
          </p:nvPr>
        </p:nvSpPr>
        <p:spPr>
          <a:xfrm>
            <a:off x="3399480" y="844300"/>
            <a:ext cx="5031300" cy="1641600"/>
          </a:xfrm>
          <a:prstGeom prst="rect">
            <a:avLst/>
          </a:prstGeom>
          <a:effectLst>
            <a:outerShdw blurRad="57150" rotWithShape="0" algn="bl" dir="3000000" dist="66675">
              <a:schemeClr val="dk2">
                <a:alpha val="43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1" name="Google Shape;71;p11"/>
          <p:cNvSpPr txBox="1"/>
          <p:nvPr>
            <p:ph idx="1" type="subTitle"/>
          </p:nvPr>
        </p:nvSpPr>
        <p:spPr>
          <a:xfrm>
            <a:off x="3399480" y="2586525"/>
            <a:ext cx="5031300" cy="41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72" name="Google Shape;72;p11"/>
          <p:cNvSpPr txBox="1"/>
          <p:nvPr>
            <p:ph idx="2" type="subTitle"/>
          </p:nvPr>
        </p:nvSpPr>
        <p:spPr>
          <a:xfrm>
            <a:off x="3741150" y="260400"/>
            <a:ext cx="1661700" cy="20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3" name="Google Shape;73;p11"/>
          <p:cNvSpPr txBox="1"/>
          <p:nvPr>
            <p:ph idx="3" type="subTitle"/>
          </p:nvPr>
        </p:nvSpPr>
        <p:spPr>
          <a:xfrm>
            <a:off x="7245750" y="4642850"/>
            <a:ext cx="1185000" cy="27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cxnSp>
        <p:nvCxnSpPr>
          <p:cNvPr id="74" name="Google Shape;74;p11"/>
          <p:cNvCxnSpPr>
            <a:endCxn id="72" idx="1"/>
          </p:cNvCxnSpPr>
          <p:nvPr/>
        </p:nvCxnSpPr>
        <p:spPr>
          <a:xfrm>
            <a:off x="713250" y="361800"/>
            <a:ext cx="3027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5" name="Google Shape;75;p11"/>
          <p:cNvCxnSpPr>
            <a:stCxn id="72" idx="3"/>
          </p:cNvCxnSpPr>
          <p:nvPr/>
        </p:nvCxnSpPr>
        <p:spPr>
          <a:xfrm>
            <a:off x="5402850" y="361800"/>
            <a:ext cx="3027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6" name="Google Shape;76;p11"/>
          <p:cNvCxnSpPr>
            <a:endCxn id="73" idx="1"/>
          </p:cNvCxnSpPr>
          <p:nvPr/>
        </p:nvCxnSpPr>
        <p:spPr>
          <a:xfrm>
            <a:off x="713250" y="4781600"/>
            <a:ext cx="6532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7" name="Google Shape;77;p11"/>
          <p:cNvSpPr/>
          <p:nvPr>
            <p:ph idx="4" type="pic"/>
          </p:nvPr>
        </p:nvSpPr>
        <p:spPr>
          <a:xfrm>
            <a:off x="713225" y="944525"/>
            <a:ext cx="2390100" cy="35670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"/>
          <p:cNvSpPr txBox="1"/>
          <p:nvPr>
            <p:ph type="title"/>
          </p:nvPr>
        </p:nvSpPr>
        <p:spPr>
          <a:xfrm>
            <a:off x="720000" y="539500"/>
            <a:ext cx="3839100" cy="138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 txBox="1"/>
          <p:nvPr>
            <p:ph type="title"/>
          </p:nvPr>
        </p:nvSpPr>
        <p:spPr>
          <a:xfrm>
            <a:off x="720000" y="539500"/>
            <a:ext cx="3839100" cy="142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83" name="Google Shape;83;p14"/>
          <p:cNvSpPr txBox="1"/>
          <p:nvPr>
            <p:ph idx="1" type="subTitle"/>
          </p:nvPr>
        </p:nvSpPr>
        <p:spPr>
          <a:xfrm>
            <a:off x="1754246" y="2776732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4"/>
          <p:cNvSpPr txBox="1"/>
          <p:nvPr>
            <p:ph idx="2" type="subTitle"/>
          </p:nvPr>
        </p:nvSpPr>
        <p:spPr>
          <a:xfrm>
            <a:off x="5646672" y="2776732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4"/>
          <p:cNvSpPr txBox="1"/>
          <p:nvPr>
            <p:ph idx="3" type="subTitle"/>
          </p:nvPr>
        </p:nvSpPr>
        <p:spPr>
          <a:xfrm>
            <a:off x="1754246" y="3929446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4"/>
          <p:cNvSpPr txBox="1"/>
          <p:nvPr>
            <p:ph idx="4" type="subTitle"/>
          </p:nvPr>
        </p:nvSpPr>
        <p:spPr>
          <a:xfrm>
            <a:off x="5646672" y="3929446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4"/>
          <p:cNvSpPr txBox="1"/>
          <p:nvPr>
            <p:ph hasCustomPrompt="1" idx="5" type="title"/>
          </p:nvPr>
        </p:nvSpPr>
        <p:spPr>
          <a:xfrm>
            <a:off x="721350" y="2437922"/>
            <a:ext cx="1032900" cy="897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8" name="Google Shape;88;p14"/>
          <p:cNvSpPr txBox="1"/>
          <p:nvPr>
            <p:ph hasCustomPrompt="1" idx="6" type="title"/>
          </p:nvPr>
        </p:nvSpPr>
        <p:spPr>
          <a:xfrm>
            <a:off x="721350" y="3580922"/>
            <a:ext cx="1032900" cy="897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" name="Google Shape;89;p14"/>
          <p:cNvSpPr txBox="1"/>
          <p:nvPr>
            <p:ph hasCustomPrompt="1" idx="7" type="title"/>
          </p:nvPr>
        </p:nvSpPr>
        <p:spPr>
          <a:xfrm>
            <a:off x="4612271" y="2437922"/>
            <a:ext cx="1032900" cy="897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" name="Google Shape;90;p14"/>
          <p:cNvSpPr txBox="1"/>
          <p:nvPr>
            <p:ph hasCustomPrompt="1" idx="8" type="title"/>
          </p:nvPr>
        </p:nvSpPr>
        <p:spPr>
          <a:xfrm>
            <a:off x="4612271" y="3580922"/>
            <a:ext cx="1032900" cy="897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1" name="Google Shape;91;p14"/>
          <p:cNvSpPr txBox="1"/>
          <p:nvPr>
            <p:ph idx="9" type="subTitle"/>
          </p:nvPr>
        </p:nvSpPr>
        <p:spPr>
          <a:xfrm>
            <a:off x="1754246" y="2363541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92" name="Google Shape;92;p14"/>
          <p:cNvSpPr txBox="1"/>
          <p:nvPr>
            <p:ph idx="13" type="subTitle"/>
          </p:nvPr>
        </p:nvSpPr>
        <p:spPr>
          <a:xfrm>
            <a:off x="5646672" y="2363541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93" name="Google Shape;93;p14"/>
          <p:cNvSpPr txBox="1"/>
          <p:nvPr>
            <p:ph idx="14" type="subTitle"/>
          </p:nvPr>
        </p:nvSpPr>
        <p:spPr>
          <a:xfrm>
            <a:off x="1754246" y="3516254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94" name="Google Shape;94;p14"/>
          <p:cNvSpPr txBox="1"/>
          <p:nvPr>
            <p:ph idx="15" type="subTitle"/>
          </p:nvPr>
        </p:nvSpPr>
        <p:spPr>
          <a:xfrm>
            <a:off x="5646672" y="3516254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95" name="Google Shape;95;p14"/>
          <p:cNvSpPr/>
          <p:nvPr>
            <p:ph idx="16" type="pic"/>
          </p:nvPr>
        </p:nvSpPr>
        <p:spPr>
          <a:xfrm>
            <a:off x="4724425" y="539500"/>
            <a:ext cx="3706200" cy="1426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/>
          <p:nvPr>
            <p:ph type="title"/>
          </p:nvPr>
        </p:nvSpPr>
        <p:spPr>
          <a:xfrm>
            <a:off x="4070550" y="2164827"/>
            <a:ext cx="4360200" cy="45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98" name="Google Shape;98;p15"/>
          <p:cNvSpPr txBox="1"/>
          <p:nvPr>
            <p:ph idx="1" type="subTitle"/>
          </p:nvPr>
        </p:nvSpPr>
        <p:spPr>
          <a:xfrm>
            <a:off x="1739550" y="543839"/>
            <a:ext cx="6691200" cy="14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99" name="Google Shape;99;p15"/>
          <p:cNvSpPr txBox="1"/>
          <p:nvPr>
            <p:ph idx="2" type="subTitle"/>
          </p:nvPr>
        </p:nvSpPr>
        <p:spPr>
          <a:xfrm>
            <a:off x="3741150" y="260400"/>
            <a:ext cx="1661700" cy="20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0" name="Google Shape;100;p15"/>
          <p:cNvSpPr/>
          <p:nvPr>
            <p:ph idx="3" type="pic"/>
          </p:nvPr>
        </p:nvSpPr>
        <p:spPr>
          <a:xfrm>
            <a:off x="1995450" y="2862800"/>
            <a:ext cx="6435300" cy="1741200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p15"/>
          <p:cNvSpPr txBox="1"/>
          <p:nvPr>
            <p:ph idx="4" type="subTitle"/>
          </p:nvPr>
        </p:nvSpPr>
        <p:spPr>
          <a:xfrm>
            <a:off x="7245750" y="4642850"/>
            <a:ext cx="1185000" cy="27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cxnSp>
        <p:nvCxnSpPr>
          <p:cNvPr id="102" name="Google Shape;102;p15"/>
          <p:cNvCxnSpPr>
            <a:endCxn id="99" idx="1"/>
          </p:cNvCxnSpPr>
          <p:nvPr/>
        </p:nvCxnSpPr>
        <p:spPr>
          <a:xfrm>
            <a:off x="713250" y="361800"/>
            <a:ext cx="3027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3" name="Google Shape;103;p15"/>
          <p:cNvCxnSpPr>
            <a:stCxn id="99" idx="3"/>
          </p:cNvCxnSpPr>
          <p:nvPr/>
        </p:nvCxnSpPr>
        <p:spPr>
          <a:xfrm>
            <a:off x="5402850" y="361800"/>
            <a:ext cx="3027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4" name="Google Shape;104;p15"/>
          <p:cNvCxnSpPr>
            <a:endCxn id="101" idx="1"/>
          </p:cNvCxnSpPr>
          <p:nvPr/>
        </p:nvCxnSpPr>
        <p:spPr>
          <a:xfrm>
            <a:off x="713250" y="4781600"/>
            <a:ext cx="6532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/>
          <p:nvPr>
            <p:ph type="title"/>
          </p:nvPr>
        </p:nvSpPr>
        <p:spPr>
          <a:xfrm>
            <a:off x="4429600" y="1698425"/>
            <a:ext cx="3852000" cy="143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07" name="Google Shape;107;p16"/>
          <p:cNvSpPr txBox="1"/>
          <p:nvPr>
            <p:ph idx="1" type="subTitle"/>
          </p:nvPr>
        </p:nvSpPr>
        <p:spPr>
          <a:xfrm>
            <a:off x="3890775" y="3170750"/>
            <a:ext cx="2376300" cy="12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16"/>
          <p:cNvSpPr/>
          <p:nvPr>
            <p:ph idx="2" type="pic"/>
          </p:nvPr>
        </p:nvSpPr>
        <p:spPr>
          <a:xfrm flipH="1">
            <a:off x="-1042578" y="536200"/>
            <a:ext cx="3504000" cy="4071000"/>
          </a:xfrm>
          <a:prstGeom prst="round2SameRect">
            <a:avLst>
              <a:gd fmla="val 50000" name="adj1"/>
              <a:gd fmla="val 0" name="adj2"/>
            </a:avLst>
          </a:prstGeom>
          <a:noFill/>
          <a:ln>
            <a:noFill/>
          </a:ln>
        </p:spPr>
      </p:sp>
      <p:sp>
        <p:nvSpPr>
          <p:cNvPr id="109" name="Google Shape;109;p16"/>
          <p:cNvSpPr/>
          <p:nvPr>
            <p:ph idx="3" type="pic"/>
          </p:nvPr>
        </p:nvSpPr>
        <p:spPr>
          <a:xfrm>
            <a:off x="6419500" y="3170750"/>
            <a:ext cx="1862100" cy="1246200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16"/>
          <p:cNvSpPr txBox="1"/>
          <p:nvPr>
            <p:ph idx="4" type="subTitle"/>
          </p:nvPr>
        </p:nvSpPr>
        <p:spPr>
          <a:xfrm>
            <a:off x="3741150" y="260400"/>
            <a:ext cx="1661700" cy="20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11" name="Google Shape;111;p16"/>
          <p:cNvSpPr txBox="1"/>
          <p:nvPr>
            <p:ph idx="5" type="subTitle"/>
          </p:nvPr>
        </p:nvSpPr>
        <p:spPr>
          <a:xfrm>
            <a:off x="7245750" y="4642850"/>
            <a:ext cx="1185000" cy="27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cxnSp>
        <p:nvCxnSpPr>
          <p:cNvPr id="112" name="Google Shape;112;p16"/>
          <p:cNvCxnSpPr>
            <a:endCxn id="110" idx="1"/>
          </p:cNvCxnSpPr>
          <p:nvPr/>
        </p:nvCxnSpPr>
        <p:spPr>
          <a:xfrm>
            <a:off x="713250" y="361800"/>
            <a:ext cx="3027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3" name="Google Shape;113;p16"/>
          <p:cNvCxnSpPr>
            <a:stCxn id="110" idx="3"/>
          </p:cNvCxnSpPr>
          <p:nvPr/>
        </p:nvCxnSpPr>
        <p:spPr>
          <a:xfrm>
            <a:off x="5402850" y="361800"/>
            <a:ext cx="3027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4" name="Google Shape;114;p16"/>
          <p:cNvCxnSpPr>
            <a:endCxn id="111" idx="1"/>
          </p:cNvCxnSpPr>
          <p:nvPr/>
        </p:nvCxnSpPr>
        <p:spPr>
          <a:xfrm>
            <a:off x="713250" y="4781600"/>
            <a:ext cx="6532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4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 txBox="1"/>
          <p:nvPr>
            <p:ph type="title"/>
          </p:nvPr>
        </p:nvSpPr>
        <p:spPr>
          <a:xfrm>
            <a:off x="713225" y="539500"/>
            <a:ext cx="3939000" cy="135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17" name="Google Shape;117;p17"/>
          <p:cNvSpPr txBox="1"/>
          <p:nvPr>
            <p:ph idx="1" type="subTitle"/>
          </p:nvPr>
        </p:nvSpPr>
        <p:spPr>
          <a:xfrm>
            <a:off x="5016475" y="814000"/>
            <a:ext cx="3414300" cy="8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 txBox="1"/>
          <p:nvPr>
            <p:ph type="title"/>
          </p:nvPr>
        </p:nvSpPr>
        <p:spPr>
          <a:xfrm>
            <a:off x="720000" y="539500"/>
            <a:ext cx="3852000" cy="132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20" name="Google Shape;120;p18"/>
          <p:cNvSpPr txBox="1"/>
          <p:nvPr>
            <p:ph idx="1" type="subTitle"/>
          </p:nvPr>
        </p:nvSpPr>
        <p:spPr>
          <a:xfrm>
            <a:off x="4621750" y="1195686"/>
            <a:ext cx="3384300" cy="329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18"/>
          <p:cNvSpPr txBox="1"/>
          <p:nvPr>
            <p:ph idx="2" type="subTitle"/>
          </p:nvPr>
        </p:nvSpPr>
        <p:spPr>
          <a:xfrm>
            <a:off x="713450" y="2574675"/>
            <a:ext cx="3384300" cy="19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18"/>
          <p:cNvSpPr txBox="1"/>
          <p:nvPr>
            <p:ph idx="3" type="subTitle"/>
          </p:nvPr>
        </p:nvSpPr>
        <p:spPr>
          <a:xfrm>
            <a:off x="4621752" y="775371"/>
            <a:ext cx="3384300" cy="4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23" name="Google Shape;123;p18"/>
          <p:cNvSpPr txBox="1"/>
          <p:nvPr>
            <p:ph idx="4" type="subTitle"/>
          </p:nvPr>
        </p:nvSpPr>
        <p:spPr>
          <a:xfrm>
            <a:off x="713450" y="2146971"/>
            <a:ext cx="3384300" cy="4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TITLE_AND_TWO_COLUMNS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/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26" name="Google Shape;126;p19"/>
          <p:cNvSpPr txBox="1"/>
          <p:nvPr>
            <p:ph idx="1" type="subTitle"/>
          </p:nvPr>
        </p:nvSpPr>
        <p:spPr>
          <a:xfrm>
            <a:off x="4182713" y="2430169"/>
            <a:ext cx="2033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9"/>
          <p:cNvSpPr txBox="1"/>
          <p:nvPr>
            <p:ph idx="2" type="subTitle"/>
          </p:nvPr>
        </p:nvSpPr>
        <p:spPr>
          <a:xfrm>
            <a:off x="2928188" y="3958621"/>
            <a:ext cx="2033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19"/>
          <p:cNvSpPr txBox="1"/>
          <p:nvPr>
            <p:ph idx="3" type="subTitle"/>
          </p:nvPr>
        </p:nvSpPr>
        <p:spPr>
          <a:xfrm>
            <a:off x="4182713" y="2005875"/>
            <a:ext cx="2033100" cy="45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29" name="Google Shape;129;p19"/>
          <p:cNvSpPr txBox="1"/>
          <p:nvPr>
            <p:ph idx="4" type="subTitle"/>
          </p:nvPr>
        </p:nvSpPr>
        <p:spPr>
          <a:xfrm>
            <a:off x="2928188" y="3534575"/>
            <a:ext cx="2033100" cy="45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6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/>
          <p:nvPr>
            <p:ph idx="2" type="pic"/>
          </p:nvPr>
        </p:nvSpPr>
        <p:spPr>
          <a:xfrm>
            <a:off x="713225" y="2318650"/>
            <a:ext cx="4326000" cy="2285400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Google Shape;132;p20"/>
          <p:cNvSpPr txBox="1"/>
          <p:nvPr>
            <p:ph type="title"/>
          </p:nvPr>
        </p:nvSpPr>
        <p:spPr>
          <a:xfrm>
            <a:off x="720000" y="539500"/>
            <a:ext cx="3852000" cy="142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33" name="Google Shape;133;p20"/>
          <p:cNvSpPr txBox="1"/>
          <p:nvPr>
            <p:ph idx="1" type="subTitle"/>
          </p:nvPr>
        </p:nvSpPr>
        <p:spPr>
          <a:xfrm>
            <a:off x="5267200" y="1215371"/>
            <a:ext cx="3155400" cy="64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20"/>
          <p:cNvSpPr txBox="1"/>
          <p:nvPr>
            <p:ph idx="3" type="subTitle"/>
          </p:nvPr>
        </p:nvSpPr>
        <p:spPr>
          <a:xfrm>
            <a:off x="5267200" y="3934267"/>
            <a:ext cx="3155400" cy="64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20"/>
          <p:cNvSpPr txBox="1"/>
          <p:nvPr>
            <p:ph idx="4" type="subTitle"/>
          </p:nvPr>
        </p:nvSpPr>
        <p:spPr>
          <a:xfrm>
            <a:off x="5267200" y="2574819"/>
            <a:ext cx="3155400" cy="64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20"/>
          <p:cNvSpPr txBox="1"/>
          <p:nvPr>
            <p:ph idx="5" type="subTitle"/>
          </p:nvPr>
        </p:nvSpPr>
        <p:spPr>
          <a:xfrm>
            <a:off x="5267200" y="790725"/>
            <a:ext cx="3155400" cy="4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37" name="Google Shape;137;p20"/>
          <p:cNvSpPr txBox="1"/>
          <p:nvPr>
            <p:ph idx="6" type="subTitle"/>
          </p:nvPr>
        </p:nvSpPr>
        <p:spPr>
          <a:xfrm>
            <a:off x="5267200" y="3511022"/>
            <a:ext cx="3155400" cy="4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38" name="Google Shape;138;p20"/>
          <p:cNvSpPr txBox="1"/>
          <p:nvPr>
            <p:ph idx="7" type="subTitle"/>
          </p:nvPr>
        </p:nvSpPr>
        <p:spPr>
          <a:xfrm>
            <a:off x="5267200" y="2150874"/>
            <a:ext cx="3155400" cy="4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>
            <p:ph idx="2" type="pic"/>
          </p:nvPr>
        </p:nvSpPr>
        <p:spPr>
          <a:xfrm>
            <a:off x="1971500" y="2324700"/>
            <a:ext cx="6459300" cy="2279400"/>
          </a:xfrm>
          <a:prstGeom prst="rect">
            <a:avLst/>
          </a:prstGeom>
          <a:noFill/>
          <a:ln>
            <a:noFill/>
          </a:ln>
        </p:spPr>
      </p:sp>
      <p:sp>
        <p:nvSpPr>
          <p:cNvPr id="19" name="Google Shape;19;p3"/>
          <p:cNvSpPr txBox="1"/>
          <p:nvPr>
            <p:ph hasCustomPrompt="1" type="title"/>
          </p:nvPr>
        </p:nvSpPr>
        <p:spPr>
          <a:xfrm>
            <a:off x="720100" y="814686"/>
            <a:ext cx="1185000" cy="841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/>
          <p:nvPr>
            <p:ph idx="3" type="title"/>
          </p:nvPr>
        </p:nvSpPr>
        <p:spPr>
          <a:xfrm>
            <a:off x="1852975" y="814761"/>
            <a:ext cx="45537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" name="Google Shape;21;p3"/>
          <p:cNvSpPr txBox="1"/>
          <p:nvPr>
            <p:ph idx="1" type="subTitle"/>
          </p:nvPr>
        </p:nvSpPr>
        <p:spPr>
          <a:xfrm>
            <a:off x="1876263" y="1711449"/>
            <a:ext cx="4530300" cy="37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4" type="subTitle"/>
          </p:nvPr>
        </p:nvSpPr>
        <p:spPr>
          <a:xfrm>
            <a:off x="3741150" y="260400"/>
            <a:ext cx="1661700" cy="20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3" name="Google Shape;23;p3"/>
          <p:cNvSpPr txBox="1"/>
          <p:nvPr>
            <p:ph idx="5" type="subTitle"/>
          </p:nvPr>
        </p:nvSpPr>
        <p:spPr>
          <a:xfrm>
            <a:off x="7245750" y="4642850"/>
            <a:ext cx="1185000" cy="27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cxnSp>
        <p:nvCxnSpPr>
          <p:cNvPr id="24" name="Google Shape;24;p3"/>
          <p:cNvCxnSpPr>
            <a:endCxn id="22" idx="1"/>
          </p:cNvCxnSpPr>
          <p:nvPr/>
        </p:nvCxnSpPr>
        <p:spPr>
          <a:xfrm>
            <a:off x="713250" y="361800"/>
            <a:ext cx="3027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" name="Google Shape;25;p3"/>
          <p:cNvCxnSpPr>
            <a:stCxn id="22" idx="3"/>
          </p:cNvCxnSpPr>
          <p:nvPr/>
        </p:nvCxnSpPr>
        <p:spPr>
          <a:xfrm>
            <a:off x="5402850" y="361800"/>
            <a:ext cx="3027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" name="Google Shape;26;p3"/>
          <p:cNvCxnSpPr>
            <a:endCxn id="23" idx="1"/>
          </p:cNvCxnSpPr>
          <p:nvPr/>
        </p:nvCxnSpPr>
        <p:spPr>
          <a:xfrm>
            <a:off x="713250" y="4781600"/>
            <a:ext cx="6532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 txBox="1"/>
          <p:nvPr>
            <p:ph type="title"/>
          </p:nvPr>
        </p:nvSpPr>
        <p:spPr>
          <a:xfrm>
            <a:off x="720000" y="539500"/>
            <a:ext cx="3852000" cy="13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41" name="Google Shape;141;p21"/>
          <p:cNvSpPr txBox="1"/>
          <p:nvPr>
            <p:ph idx="1" type="subTitle"/>
          </p:nvPr>
        </p:nvSpPr>
        <p:spPr>
          <a:xfrm>
            <a:off x="722407" y="2897086"/>
            <a:ext cx="1978200" cy="51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21"/>
          <p:cNvSpPr txBox="1"/>
          <p:nvPr>
            <p:ph idx="2" type="subTitle"/>
          </p:nvPr>
        </p:nvSpPr>
        <p:spPr>
          <a:xfrm>
            <a:off x="3038509" y="2897086"/>
            <a:ext cx="1978200" cy="51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21"/>
          <p:cNvSpPr txBox="1"/>
          <p:nvPr>
            <p:ph idx="3" type="subTitle"/>
          </p:nvPr>
        </p:nvSpPr>
        <p:spPr>
          <a:xfrm>
            <a:off x="722407" y="3955997"/>
            <a:ext cx="1978200" cy="51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21"/>
          <p:cNvSpPr txBox="1"/>
          <p:nvPr>
            <p:ph idx="4" type="subTitle"/>
          </p:nvPr>
        </p:nvSpPr>
        <p:spPr>
          <a:xfrm>
            <a:off x="3038509" y="3955997"/>
            <a:ext cx="1978200" cy="51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21"/>
          <p:cNvSpPr txBox="1"/>
          <p:nvPr>
            <p:ph idx="5" type="subTitle"/>
          </p:nvPr>
        </p:nvSpPr>
        <p:spPr>
          <a:xfrm>
            <a:off x="722407" y="2476704"/>
            <a:ext cx="1978200" cy="45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46" name="Google Shape;146;p21"/>
          <p:cNvSpPr txBox="1"/>
          <p:nvPr>
            <p:ph idx="6" type="subTitle"/>
          </p:nvPr>
        </p:nvSpPr>
        <p:spPr>
          <a:xfrm>
            <a:off x="3038508" y="2476704"/>
            <a:ext cx="1978200" cy="45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47" name="Google Shape;147;p21"/>
          <p:cNvSpPr txBox="1"/>
          <p:nvPr>
            <p:ph idx="7" type="subTitle"/>
          </p:nvPr>
        </p:nvSpPr>
        <p:spPr>
          <a:xfrm>
            <a:off x="722407" y="3535927"/>
            <a:ext cx="1978200" cy="45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48" name="Google Shape;148;p21"/>
          <p:cNvSpPr txBox="1"/>
          <p:nvPr>
            <p:ph idx="8" type="subTitle"/>
          </p:nvPr>
        </p:nvSpPr>
        <p:spPr>
          <a:xfrm>
            <a:off x="3038509" y="3535927"/>
            <a:ext cx="1978200" cy="45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49" name="Google Shape;149;p21"/>
          <p:cNvSpPr/>
          <p:nvPr>
            <p:ph idx="9" type="pic"/>
          </p:nvPr>
        </p:nvSpPr>
        <p:spPr>
          <a:xfrm flipH="1">
            <a:off x="5462575" y="539500"/>
            <a:ext cx="2968200" cy="4071000"/>
          </a:xfrm>
          <a:prstGeom prst="round2SameRect">
            <a:avLst>
              <a:gd fmla="val 50000" name="adj1"/>
              <a:gd fmla="val 0" name="adj2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7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2"/>
          <p:cNvSpPr/>
          <p:nvPr>
            <p:ph idx="2" type="pic"/>
          </p:nvPr>
        </p:nvSpPr>
        <p:spPr>
          <a:xfrm>
            <a:off x="3465925" y="539500"/>
            <a:ext cx="4964700" cy="1426800"/>
          </a:xfrm>
          <a:prstGeom prst="rect">
            <a:avLst/>
          </a:prstGeom>
          <a:noFill/>
          <a:ln>
            <a:noFill/>
          </a:ln>
        </p:spPr>
      </p:sp>
      <p:sp>
        <p:nvSpPr>
          <p:cNvPr id="152" name="Google Shape;152;p22"/>
          <p:cNvSpPr txBox="1"/>
          <p:nvPr>
            <p:ph type="title"/>
          </p:nvPr>
        </p:nvSpPr>
        <p:spPr>
          <a:xfrm>
            <a:off x="720000" y="539500"/>
            <a:ext cx="3852000" cy="98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53" name="Google Shape;153;p22"/>
          <p:cNvSpPr txBox="1"/>
          <p:nvPr>
            <p:ph idx="1" type="subTitle"/>
          </p:nvPr>
        </p:nvSpPr>
        <p:spPr>
          <a:xfrm>
            <a:off x="718254" y="2905017"/>
            <a:ext cx="2121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22"/>
          <p:cNvSpPr txBox="1"/>
          <p:nvPr>
            <p:ph idx="3" type="subTitle"/>
          </p:nvPr>
        </p:nvSpPr>
        <p:spPr>
          <a:xfrm>
            <a:off x="3364499" y="2905017"/>
            <a:ext cx="2121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22"/>
          <p:cNvSpPr txBox="1"/>
          <p:nvPr>
            <p:ph idx="4" type="subTitle"/>
          </p:nvPr>
        </p:nvSpPr>
        <p:spPr>
          <a:xfrm>
            <a:off x="718254" y="3972366"/>
            <a:ext cx="2121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22"/>
          <p:cNvSpPr txBox="1"/>
          <p:nvPr>
            <p:ph idx="5" type="subTitle"/>
          </p:nvPr>
        </p:nvSpPr>
        <p:spPr>
          <a:xfrm>
            <a:off x="3364499" y="3972366"/>
            <a:ext cx="2121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22"/>
          <p:cNvSpPr txBox="1"/>
          <p:nvPr>
            <p:ph idx="6" type="subTitle"/>
          </p:nvPr>
        </p:nvSpPr>
        <p:spPr>
          <a:xfrm>
            <a:off x="6010743" y="2905017"/>
            <a:ext cx="2121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22"/>
          <p:cNvSpPr txBox="1"/>
          <p:nvPr>
            <p:ph idx="7" type="subTitle"/>
          </p:nvPr>
        </p:nvSpPr>
        <p:spPr>
          <a:xfrm>
            <a:off x="6010743" y="3972366"/>
            <a:ext cx="2121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22"/>
          <p:cNvSpPr txBox="1"/>
          <p:nvPr>
            <p:ph idx="8" type="subTitle"/>
          </p:nvPr>
        </p:nvSpPr>
        <p:spPr>
          <a:xfrm>
            <a:off x="718251" y="2477561"/>
            <a:ext cx="2121000" cy="45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60" name="Google Shape;160;p22"/>
          <p:cNvSpPr txBox="1"/>
          <p:nvPr>
            <p:ph idx="9" type="subTitle"/>
          </p:nvPr>
        </p:nvSpPr>
        <p:spPr>
          <a:xfrm>
            <a:off x="3364494" y="2477561"/>
            <a:ext cx="2121000" cy="45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61" name="Google Shape;161;p22"/>
          <p:cNvSpPr txBox="1"/>
          <p:nvPr>
            <p:ph idx="13" type="subTitle"/>
          </p:nvPr>
        </p:nvSpPr>
        <p:spPr>
          <a:xfrm>
            <a:off x="718251" y="3547727"/>
            <a:ext cx="2121000" cy="45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62" name="Google Shape;162;p22"/>
          <p:cNvSpPr txBox="1"/>
          <p:nvPr>
            <p:ph idx="14" type="subTitle"/>
          </p:nvPr>
        </p:nvSpPr>
        <p:spPr>
          <a:xfrm>
            <a:off x="3364494" y="3547727"/>
            <a:ext cx="2121000" cy="45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63" name="Google Shape;163;p22"/>
          <p:cNvSpPr txBox="1"/>
          <p:nvPr>
            <p:ph idx="15" type="subTitle"/>
          </p:nvPr>
        </p:nvSpPr>
        <p:spPr>
          <a:xfrm>
            <a:off x="6010738" y="2477561"/>
            <a:ext cx="2121000" cy="45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64" name="Google Shape;164;p22"/>
          <p:cNvSpPr txBox="1"/>
          <p:nvPr>
            <p:ph idx="16" type="subTitle"/>
          </p:nvPr>
        </p:nvSpPr>
        <p:spPr>
          <a:xfrm>
            <a:off x="6010738" y="3547727"/>
            <a:ext cx="2121000" cy="45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8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3"/>
          <p:cNvSpPr txBox="1"/>
          <p:nvPr>
            <p:ph hasCustomPrompt="1" type="title"/>
          </p:nvPr>
        </p:nvSpPr>
        <p:spPr>
          <a:xfrm>
            <a:off x="713225" y="728798"/>
            <a:ext cx="3635700" cy="703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7" name="Google Shape;167;p23"/>
          <p:cNvSpPr txBox="1"/>
          <p:nvPr>
            <p:ph idx="1" type="subTitle"/>
          </p:nvPr>
        </p:nvSpPr>
        <p:spPr>
          <a:xfrm>
            <a:off x="713225" y="1432082"/>
            <a:ext cx="3635700" cy="28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68" name="Google Shape;168;p23"/>
          <p:cNvSpPr txBox="1"/>
          <p:nvPr>
            <p:ph hasCustomPrompt="1" idx="2" type="title"/>
          </p:nvPr>
        </p:nvSpPr>
        <p:spPr>
          <a:xfrm>
            <a:off x="713225" y="2064610"/>
            <a:ext cx="3635700" cy="703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9" name="Google Shape;169;p23"/>
          <p:cNvSpPr txBox="1"/>
          <p:nvPr>
            <p:ph idx="3" type="subTitle"/>
          </p:nvPr>
        </p:nvSpPr>
        <p:spPr>
          <a:xfrm>
            <a:off x="713225" y="2761692"/>
            <a:ext cx="3635700" cy="28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70" name="Google Shape;170;p23"/>
          <p:cNvSpPr txBox="1"/>
          <p:nvPr>
            <p:ph hasCustomPrompt="1" idx="4" type="title"/>
          </p:nvPr>
        </p:nvSpPr>
        <p:spPr>
          <a:xfrm>
            <a:off x="713225" y="3400422"/>
            <a:ext cx="3635700" cy="703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1" name="Google Shape;171;p23"/>
          <p:cNvSpPr txBox="1"/>
          <p:nvPr>
            <p:ph idx="5" type="subTitle"/>
          </p:nvPr>
        </p:nvSpPr>
        <p:spPr>
          <a:xfrm>
            <a:off x="713225" y="4091302"/>
            <a:ext cx="3635700" cy="32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72" name="Google Shape;172;p23"/>
          <p:cNvSpPr txBox="1"/>
          <p:nvPr>
            <p:ph idx="6" type="subTitle"/>
          </p:nvPr>
        </p:nvSpPr>
        <p:spPr>
          <a:xfrm>
            <a:off x="3741150" y="260400"/>
            <a:ext cx="1661700" cy="20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73" name="Google Shape;173;p23"/>
          <p:cNvSpPr txBox="1"/>
          <p:nvPr>
            <p:ph idx="7" type="subTitle"/>
          </p:nvPr>
        </p:nvSpPr>
        <p:spPr>
          <a:xfrm>
            <a:off x="7245750" y="4642850"/>
            <a:ext cx="1185000" cy="27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cxnSp>
        <p:nvCxnSpPr>
          <p:cNvPr id="174" name="Google Shape;174;p23"/>
          <p:cNvCxnSpPr>
            <a:endCxn id="172" idx="1"/>
          </p:cNvCxnSpPr>
          <p:nvPr/>
        </p:nvCxnSpPr>
        <p:spPr>
          <a:xfrm>
            <a:off x="713250" y="361800"/>
            <a:ext cx="3027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5" name="Google Shape;175;p23"/>
          <p:cNvCxnSpPr>
            <a:stCxn id="172" idx="3"/>
          </p:cNvCxnSpPr>
          <p:nvPr/>
        </p:nvCxnSpPr>
        <p:spPr>
          <a:xfrm>
            <a:off x="5402850" y="361800"/>
            <a:ext cx="3027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6" name="Google Shape;176;p23"/>
          <p:cNvCxnSpPr>
            <a:endCxn id="173" idx="1"/>
          </p:cNvCxnSpPr>
          <p:nvPr/>
        </p:nvCxnSpPr>
        <p:spPr>
          <a:xfrm>
            <a:off x="713250" y="4781600"/>
            <a:ext cx="6532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7" name="Google Shape;177;p23"/>
          <p:cNvSpPr/>
          <p:nvPr>
            <p:ph idx="8" type="pic"/>
          </p:nvPr>
        </p:nvSpPr>
        <p:spPr>
          <a:xfrm flipH="1">
            <a:off x="5462574" y="539500"/>
            <a:ext cx="2968200" cy="4071000"/>
          </a:xfrm>
          <a:prstGeom prst="round2SameRect">
            <a:avLst>
              <a:gd fmla="val 50000" name="adj1"/>
              <a:gd fmla="val 0" name="adj2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CUSTOM_8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4"/>
          <p:cNvSpPr txBox="1"/>
          <p:nvPr>
            <p:ph hasCustomPrompt="1" type="title"/>
          </p:nvPr>
        </p:nvSpPr>
        <p:spPr>
          <a:xfrm>
            <a:off x="719950" y="3464082"/>
            <a:ext cx="1357800" cy="1080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0" name="Google Shape;180;p24"/>
          <p:cNvSpPr txBox="1"/>
          <p:nvPr>
            <p:ph idx="1" type="subTitle"/>
          </p:nvPr>
        </p:nvSpPr>
        <p:spPr>
          <a:xfrm>
            <a:off x="2077825" y="3932714"/>
            <a:ext cx="3280500" cy="61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81" name="Google Shape;181;p24"/>
          <p:cNvSpPr txBox="1"/>
          <p:nvPr>
            <p:ph idx="2" type="subTitle"/>
          </p:nvPr>
        </p:nvSpPr>
        <p:spPr>
          <a:xfrm>
            <a:off x="2077825" y="3533771"/>
            <a:ext cx="32805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82" name="Google Shape;182;p24"/>
          <p:cNvSpPr txBox="1"/>
          <p:nvPr>
            <p:ph hasCustomPrompt="1" idx="3" type="title"/>
          </p:nvPr>
        </p:nvSpPr>
        <p:spPr>
          <a:xfrm>
            <a:off x="7072975" y="1855622"/>
            <a:ext cx="1357800" cy="1080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3" name="Google Shape;183;p24"/>
          <p:cNvSpPr txBox="1"/>
          <p:nvPr>
            <p:ph idx="4" type="subTitle"/>
          </p:nvPr>
        </p:nvSpPr>
        <p:spPr>
          <a:xfrm>
            <a:off x="4080175" y="2323910"/>
            <a:ext cx="2992800" cy="61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84" name="Google Shape;184;p24"/>
          <p:cNvSpPr txBox="1"/>
          <p:nvPr>
            <p:ph idx="5" type="subTitle"/>
          </p:nvPr>
        </p:nvSpPr>
        <p:spPr>
          <a:xfrm>
            <a:off x="4080175" y="1925314"/>
            <a:ext cx="29928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85" name="Google Shape;185;p24"/>
          <p:cNvSpPr txBox="1"/>
          <p:nvPr>
            <p:ph idx="6" type="title"/>
          </p:nvPr>
        </p:nvSpPr>
        <p:spPr>
          <a:xfrm>
            <a:off x="719950" y="539500"/>
            <a:ext cx="3852000" cy="129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5"/>
          <p:cNvSpPr txBox="1"/>
          <p:nvPr>
            <p:ph type="title"/>
          </p:nvPr>
        </p:nvSpPr>
        <p:spPr>
          <a:xfrm>
            <a:off x="713225" y="539500"/>
            <a:ext cx="3858900" cy="10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7300"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88" name="Google Shape;188;p25"/>
          <p:cNvSpPr txBox="1"/>
          <p:nvPr>
            <p:ph idx="1" type="subTitle"/>
          </p:nvPr>
        </p:nvSpPr>
        <p:spPr>
          <a:xfrm>
            <a:off x="713225" y="1688550"/>
            <a:ext cx="3858900" cy="124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25"/>
          <p:cNvSpPr/>
          <p:nvPr>
            <p:ph idx="2" type="pic"/>
          </p:nvPr>
        </p:nvSpPr>
        <p:spPr>
          <a:xfrm>
            <a:off x="6040575" y="788250"/>
            <a:ext cx="2390100" cy="35670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</p:sp>
      <p:sp>
        <p:nvSpPr>
          <p:cNvPr id="190" name="Google Shape;190;p25"/>
          <p:cNvSpPr txBox="1"/>
          <p:nvPr>
            <p:ph idx="3" type="subTitle"/>
          </p:nvPr>
        </p:nvSpPr>
        <p:spPr>
          <a:xfrm>
            <a:off x="3741150" y="260400"/>
            <a:ext cx="1661700" cy="20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91" name="Google Shape;191;p25"/>
          <p:cNvSpPr txBox="1"/>
          <p:nvPr>
            <p:ph idx="4" type="subTitle"/>
          </p:nvPr>
        </p:nvSpPr>
        <p:spPr>
          <a:xfrm>
            <a:off x="7245750" y="4642850"/>
            <a:ext cx="1185000" cy="27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cxnSp>
        <p:nvCxnSpPr>
          <p:cNvPr id="192" name="Google Shape;192;p25"/>
          <p:cNvCxnSpPr>
            <a:endCxn id="190" idx="1"/>
          </p:cNvCxnSpPr>
          <p:nvPr/>
        </p:nvCxnSpPr>
        <p:spPr>
          <a:xfrm>
            <a:off x="713250" y="361800"/>
            <a:ext cx="3027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3" name="Google Shape;193;p25"/>
          <p:cNvCxnSpPr>
            <a:stCxn id="190" idx="3"/>
          </p:cNvCxnSpPr>
          <p:nvPr/>
        </p:nvCxnSpPr>
        <p:spPr>
          <a:xfrm>
            <a:off x="5402850" y="361800"/>
            <a:ext cx="3027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4" name="Google Shape;194;p25"/>
          <p:cNvCxnSpPr>
            <a:endCxn id="191" idx="1"/>
          </p:cNvCxnSpPr>
          <p:nvPr/>
        </p:nvCxnSpPr>
        <p:spPr>
          <a:xfrm>
            <a:off x="713250" y="4781600"/>
            <a:ext cx="6532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5" name="Google Shape;195;p25"/>
          <p:cNvSpPr txBox="1"/>
          <p:nvPr/>
        </p:nvSpPr>
        <p:spPr>
          <a:xfrm>
            <a:off x="713225" y="3583775"/>
            <a:ext cx="3858900" cy="7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b="1" lang="et" sz="12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CREDITS:</a:t>
            </a:r>
            <a:r>
              <a:rPr lang="et" sz="12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This presentation template was created by </a:t>
            </a:r>
            <a:r>
              <a:rPr b="1" lang="et" sz="1200">
                <a:solidFill>
                  <a:schemeClr val="dk2"/>
                </a:solidFill>
                <a:uFill>
                  <a:noFill/>
                </a:uFill>
                <a:latin typeface="Playfair Display"/>
                <a:ea typeface="Playfair Display"/>
                <a:cs typeface="Playfair Display"/>
                <a:sym typeface="Playfair Displ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t" sz="12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, and includes icons by </a:t>
            </a:r>
            <a:r>
              <a:rPr b="1" lang="et" sz="1200">
                <a:solidFill>
                  <a:schemeClr val="dk2"/>
                </a:solidFill>
                <a:uFill>
                  <a:noFill/>
                </a:uFill>
                <a:latin typeface="Playfair Display"/>
                <a:ea typeface="Playfair Display"/>
                <a:cs typeface="Playfair Display"/>
                <a:sym typeface="Playfair Display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t" sz="12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, and infographics &amp; images by </a:t>
            </a:r>
            <a:r>
              <a:rPr b="1" lang="et" sz="1200">
                <a:solidFill>
                  <a:schemeClr val="dk2"/>
                </a:solidFill>
                <a:uFill>
                  <a:noFill/>
                </a:uFill>
                <a:latin typeface="Playfair Display"/>
                <a:ea typeface="Playfair Display"/>
                <a:cs typeface="Playfair Display"/>
                <a:sym typeface="Playfair Display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t" sz="12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b="1" sz="12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oogle Shape;197;p26"/>
          <p:cNvGrpSpPr/>
          <p:nvPr/>
        </p:nvGrpSpPr>
        <p:grpSpPr>
          <a:xfrm>
            <a:off x="713225" y="361800"/>
            <a:ext cx="7717525" cy="4419800"/>
            <a:chOff x="713225" y="361800"/>
            <a:chExt cx="7717525" cy="4419800"/>
          </a:xfrm>
        </p:grpSpPr>
        <p:cxnSp>
          <p:nvCxnSpPr>
            <p:cNvPr id="198" name="Google Shape;198;p26"/>
            <p:cNvCxnSpPr/>
            <p:nvPr/>
          </p:nvCxnSpPr>
          <p:spPr>
            <a:xfrm rot="10800000">
              <a:off x="1898250" y="4781600"/>
              <a:ext cx="65325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9" name="Google Shape;199;p26"/>
            <p:cNvCxnSpPr/>
            <p:nvPr/>
          </p:nvCxnSpPr>
          <p:spPr>
            <a:xfrm rot="10800000">
              <a:off x="713225" y="361800"/>
              <a:ext cx="65325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27"/>
          <p:cNvGrpSpPr/>
          <p:nvPr/>
        </p:nvGrpSpPr>
        <p:grpSpPr>
          <a:xfrm>
            <a:off x="713250" y="361800"/>
            <a:ext cx="7717500" cy="4419800"/>
            <a:chOff x="713250" y="361800"/>
            <a:chExt cx="7717500" cy="4419800"/>
          </a:xfrm>
        </p:grpSpPr>
        <p:cxnSp>
          <p:nvCxnSpPr>
            <p:cNvPr id="202" name="Google Shape;202;p27"/>
            <p:cNvCxnSpPr/>
            <p:nvPr/>
          </p:nvCxnSpPr>
          <p:spPr>
            <a:xfrm>
              <a:off x="713250" y="361800"/>
              <a:ext cx="30279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03" name="Google Shape;203;p27"/>
            <p:cNvCxnSpPr/>
            <p:nvPr/>
          </p:nvCxnSpPr>
          <p:spPr>
            <a:xfrm>
              <a:off x="5402850" y="361800"/>
              <a:ext cx="30279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04" name="Google Shape;204;p27"/>
            <p:cNvCxnSpPr/>
            <p:nvPr/>
          </p:nvCxnSpPr>
          <p:spPr>
            <a:xfrm>
              <a:off x="713250" y="4781600"/>
              <a:ext cx="30279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05" name="Google Shape;205;p27"/>
            <p:cNvCxnSpPr/>
            <p:nvPr/>
          </p:nvCxnSpPr>
          <p:spPr>
            <a:xfrm>
              <a:off x="5402850" y="4781600"/>
              <a:ext cx="30279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ealkirjaslaid 1">
  <p:cSld name="TITLE_1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08" name="Google Shape;208;p2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09" name="Google Shape;209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ealkiri ja kehatekst 1">
  <p:cSld name="TITLE_AND_BODY_1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12" name="Google Shape;212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3" name="Google Shape;213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720000" y="539500"/>
            <a:ext cx="3544800" cy="132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0000" y="1919375"/>
            <a:ext cx="3707400" cy="268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 sz="1200"/>
            </a:lvl2pPr>
            <a:lvl3pPr indent="-3048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 sz="1200"/>
            </a:lvl3pPr>
            <a:lvl4pPr indent="-3048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●"/>
              <a:defRPr sz="1200"/>
            </a:lvl4pPr>
            <a:lvl5pPr indent="-3048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 sz="1200"/>
            </a:lvl5pPr>
            <a:lvl6pPr indent="-3048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 sz="1200"/>
            </a:lvl6pPr>
            <a:lvl7pPr indent="-3048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●"/>
              <a:defRPr sz="1200"/>
            </a:lvl7pPr>
            <a:lvl8pPr indent="-3048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 sz="1200"/>
            </a:lvl8pPr>
            <a:lvl9pPr indent="-3048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 sz="1200"/>
            </a:lvl9pPr>
          </a:lstStyle>
          <a:p/>
        </p:txBody>
      </p:sp>
      <p:sp>
        <p:nvSpPr>
          <p:cNvPr id="30" name="Google Shape;30;p4"/>
          <p:cNvSpPr txBox="1"/>
          <p:nvPr>
            <p:ph idx="2" type="body"/>
          </p:nvPr>
        </p:nvSpPr>
        <p:spPr>
          <a:xfrm>
            <a:off x="4721475" y="1725575"/>
            <a:ext cx="3707400" cy="28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 sz="1200"/>
            </a:lvl2pPr>
            <a:lvl3pPr indent="-3048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 sz="1200"/>
            </a:lvl3pPr>
            <a:lvl4pPr indent="-3048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●"/>
              <a:defRPr sz="1200"/>
            </a:lvl4pPr>
            <a:lvl5pPr indent="-3048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 sz="1200"/>
            </a:lvl5pPr>
            <a:lvl6pPr indent="-3048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 sz="1200"/>
            </a:lvl6pPr>
            <a:lvl7pPr indent="-3048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●"/>
              <a:defRPr sz="1200"/>
            </a:lvl7pPr>
            <a:lvl8pPr indent="-3048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 sz="1200"/>
            </a:lvl8pPr>
            <a:lvl9pPr indent="-3048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>
            <p:ph idx="2" type="pic"/>
          </p:nvPr>
        </p:nvSpPr>
        <p:spPr>
          <a:xfrm>
            <a:off x="713225" y="2318650"/>
            <a:ext cx="4326000" cy="2285400"/>
          </a:xfrm>
          <a:prstGeom prst="rect">
            <a:avLst/>
          </a:prstGeom>
          <a:noFill/>
          <a:ln>
            <a:noFill/>
          </a:ln>
        </p:spPr>
      </p:sp>
      <p:sp>
        <p:nvSpPr>
          <p:cNvPr id="33" name="Google Shape;33;p5"/>
          <p:cNvSpPr txBox="1"/>
          <p:nvPr>
            <p:ph type="title"/>
          </p:nvPr>
        </p:nvSpPr>
        <p:spPr>
          <a:xfrm>
            <a:off x="720000" y="539500"/>
            <a:ext cx="3852000" cy="145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" type="subTitle"/>
          </p:nvPr>
        </p:nvSpPr>
        <p:spPr>
          <a:xfrm>
            <a:off x="5355218" y="2936061"/>
            <a:ext cx="2748300" cy="96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5" name="Google Shape;35;p5"/>
          <p:cNvSpPr txBox="1"/>
          <p:nvPr>
            <p:ph idx="3" type="subTitle"/>
          </p:nvPr>
        </p:nvSpPr>
        <p:spPr>
          <a:xfrm>
            <a:off x="5355218" y="1183461"/>
            <a:ext cx="2748300" cy="96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6" name="Google Shape;36;p5"/>
          <p:cNvSpPr txBox="1"/>
          <p:nvPr>
            <p:ph idx="4" type="subTitle"/>
          </p:nvPr>
        </p:nvSpPr>
        <p:spPr>
          <a:xfrm>
            <a:off x="5355218" y="2548550"/>
            <a:ext cx="27483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7" name="Google Shape;37;p5"/>
          <p:cNvSpPr txBox="1"/>
          <p:nvPr>
            <p:ph idx="5" type="subTitle"/>
          </p:nvPr>
        </p:nvSpPr>
        <p:spPr>
          <a:xfrm>
            <a:off x="5355218" y="795950"/>
            <a:ext cx="27483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/>
          <p:nvPr>
            <p:ph type="title"/>
          </p:nvPr>
        </p:nvSpPr>
        <p:spPr>
          <a:xfrm>
            <a:off x="720000" y="539500"/>
            <a:ext cx="3839100" cy="138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713225" y="539500"/>
            <a:ext cx="3939000" cy="119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subTitle"/>
          </p:nvPr>
        </p:nvSpPr>
        <p:spPr>
          <a:xfrm>
            <a:off x="715902" y="2305700"/>
            <a:ext cx="3852900" cy="22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/>
        </p:txBody>
      </p:sp>
      <p:sp>
        <p:nvSpPr>
          <p:cNvPr id="43" name="Google Shape;43;p7"/>
          <p:cNvSpPr/>
          <p:nvPr>
            <p:ph idx="2" type="pic"/>
          </p:nvPr>
        </p:nvSpPr>
        <p:spPr>
          <a:xfrm>
            <a:off x="6669707" y="539500"/>
            <a:ext cx="3504000" cy="4071000"/>
          </a:xfrm>
          <a:prstGeom prst="round2SameRect">
            <a:avLst>
              <a:gd fmla="val 50000" name="adj1"/>
              <a:gd fmla="val 0" name="adj2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/>
          <p:nvPr>
            <p:ph type="title"/>
          </p:nvPr>
        </p:nvSpPr>
        <p:spPr>
          <a:xfrm>
            <a:off x="713225" y="1387650"/>
            <a:ext cx="4332600" cy="2368200"/>
          </a:xfrm>
          <a:prstGeom prst="rect">
            <a:avLst/>
          </a:prstGeom>
          <a:effectLst>
            <a:outerShdw blurRad="57150" rotWithShape="0" algn="bl" dir="3000000" dist="66675">
              <a:schemeClr val="dk2">
                <a:alpha val="52999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100"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6" name="Google Shape;46;p8"/>
          <p:cNvSpPr/>
          <p:nvPr>
            <p:ph idx="2" type="pic"/>
          </p:nvPr>
        </p:nvSpPr>
        <p:spPr>
          <a:xfrm>
            <a:off x="6040575" y="788250"/>
            <a:ext cx="2390100" cy="35670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</p:sp>
      <p:sp>
        <p:nvSpPr>
          <p:cNvPr id="47" name="Google Shape;47;p8"/>
          <p:cNvSpPr txBox="1"/>
          <p:nvPr>
            <p:ph idx="1" type="subTitle"/>
          </p:nvPr>
        </p:nvSpPr>
        <p:spPr>
          <a:xfrm>
            <a:off x="3741150" y="260400"/>
            <a:ext cx="1661700" cy="20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8" name="Google Shape;48;p8"/>
          <p:cNvSpPr txBox="1"/>
          <p:nvPr>
            <p:ph idx="3" type="subTitle"/>
          </p:nvPr>
        </p:nvSpPr>
        <p:spPr>
          <a:xfrm>
            <a:off x="7245750" y="4642850"/>
            <a:ext cx="1185000" cy="27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cxnSp>
        <p:nvCxnSpPr>
          <p:cNvPr id="49" name="Google Shape;49;p8"/>
          <p:cNvCxnSpPr>
            <a:endCxn id="47" idx="1"/>
          </p:cNvCxnSpPr>
          <p:nvPr/>
        </p:nvCxnSpPr>
        <p:spPr>
          <a:xfrm>
            <a:off x="713250" y="361800"/>
            <a:ext cx="3027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0" name="Google Shape;50;p8"/>
          <p:cNvCxnSpPr>
            <a:stCxn id="47" idx="3"/>
          </p:cNvCxnSpPr>
          <p:nvPr/>
        </p:nvCxnSpPr>
        <p:spPr>
          <a:xfrm>
            <a:off x="5402850" y="361800"/>
            <a:ext cx="3027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1" name="Google Shape;51;p8"/>
          <p:cNvCxnSpPr>
            <a:endCxn id="48" idx="1"/>
          </p:cNvCxnSpPr>
          <p:nvPr/>
        </p:nvCxnSpPr>
        <p:spPr>
          <a:xfrm>
            <a:off x="713250" y="4781600"/>
            <a:ext cx="6532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>
            <p:ph idx="2" type="pic"/>
          </p:nvPr>
        </p:nvSpPr>
        <p:spPr>
          <a:xfrm>
            <a:off x="6447150" y="3170750"/>
            <a:ext cx="1862100" cy="1246200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9"/>
          <p:cNvSpPr txBox="1"/>
          <p:nvPr>
            <p:ph type="title"/>
          </p:nvPr>
        </p:nvSpPr>
        <p:spPr>
          <a:xfrm>
            <a:off x="4204500" y="2084900"/>
            <a:ext cx="4226100" cy="97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 sz="5700"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5" name="Google Shape;55;p9"/>
          <p:cNvSpPr txBox="1"/>
          <p:nvPr>
            <p:ph idx="1" type="subTitle"/>
          </p:nvPr>
        </p:nvSpPr>
        <p:spPr>
          <a:xfrm>
            <a:off x="2575600" y="3064550"/>
            <a:ext cx="3691500" cy="14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3" type="subTitle"/>
          </p:nvPr>
        </p:nvSpPr>
        <p:spPr>
          <a:xfrm>
            <a:off x="3741150" y="260400"/>
            <a:ext cx="1661700" cy="20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7" name="Google Shape;57;p9"/>
          <p:cNvSpPr txBox="1"/>
          <p:nvPr>
            <p:ph idx="4" type="subTitle"/>
          </p:nvPr>
        </p:nvSpPr>
        <p:spPr>
          <a:xfrm>
            <a:off x="7245750" y="4642850"/>
            <a:ext cx="1185000" cy="27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cxnSp>
        <p:nvCxnSpPr>
          <p:cNvPr id="58" name="Google Shape;58;p9"/>
          <p:cNvCxnSpPr>
            <a:endCxn id="56" idx="1"/>
          </p:cNvCxnSpPr>
          <p:nvPr/>
        </p:nvCxnSpPr>
        <p:spPr>
          <a:xfrm>
            <a:off x="713250" y="361800"/>
            <a:ext cx="3027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" name="Google Shape;59;p9"/>
          <p:cNvCxnSpPr>
            <a:stCxn id="56" idx="3"/>
          </p:cNvCxnSpPr>
          <p:nvPr/>
        </p:nvCxnSpPr>
        <p:spPr>
          <a:xfrm>
            <a:off x="5402850" y="361800"/>
            <a:ext cx="3027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" name="Google Shape;60;p9"/>
          <p:cNvCxnSpPr>
            <a:endCxn id="57" idx="1"/>
          </p:cNvCxnSpPr>
          <p:nvPr/>
        </p:nvCxnSpPr>
        <p:spPr>
          <a:xfrm>
            <a:off x="713250" y="4781600"/>
            <a:ext cx="6532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1" name="Google Shape;61;p9"/>
          <p:cNvSpPr/>
          <p:nvPr>
            <p:ph idx="5" type="pic"/>
          </p:nvPr>
        </p:nvSpPr>
        <p:spPr>
          <a:xfrm>
            <a:off x="-1194978" y="536200"/>
            <a:ext cx="3504000" cy="4071000"/>
          </a:xfrm>
          <a:prstGeom prst="round2SameRect">
            <a:avLst>
              <a:gd fmla="val 50000" name="adj1"/>
              <a:gd fmla="val 0" name="adj2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/>
          <p:nvPr>
            <p:ph type="title"/>
          </p:nvPr>
        </p:nvSpPr>
        <p:spPr>
          <a:xfrm>
            <a:off x="3979325" y="1078000"/>
            <a:ext cx="4451100" cy="1355700"/>
          </a:xfrm>
          <a:prstGeom prst="rect">
            <a:avLst/>
          </a:prstGeom>
          <a:gradFill>
            <a:gsLst>
              <a:gs pos="0">
                <a:srgbClr val="FFFFFF">
                  <a:alpha val="60784"/>
                </a:srgbClr>
              </a:gs>
              <a:gs pos="100000">
                <a:srgbClr val="FCEEA5">
                  <a:alpha val="57254"/>
                </a:srgbClr>
              </a:gs>
            </a:gsLst>
            <a:lin ang="8100019" scaled="0"/>
          </a:gra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64" name="Google Shape;64;p10"/>
          <p:cNvSpPr txBox="1"/>
          <p:nvPr>
            <p:ph idx="1" type="subTitle"/>
          </p:nvPr>
        </p:nvSpPr>
        <p:spPr>
          <a:xfrm>
            <a:off x="3741150" y="260400"/>
            <a:ext cx="1661700" cy="20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65" name="Google Shape;65;p10"/>
          <p:cNvSpPr txBox="1"/>
          <p:nvPr>
            <p:ph idx="2" type="subTitle"/>
          </p:nvPr>
        </p:nvSpPr>
        <p:spPr>
          <a:xfrm>
            <a:off x="7245750" y="4642850"/>
            <a:ext cx="1185000" cy="27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cxnSp>
        <p:nvCxnSpPr>
          <p:cNvPr id="66" name="Google Shape;66;p10"/>
          <p:cNvCxnSpPr>
            <a:endCxn id="64" idx="1"/>
          </p:cNvCxnSpPr>
          <p:nvPr/>
        </p:nvCxnSpPr>
        <p:spPr>
          <a:xfrm>
            <a:off x="713250" y="361800"/>
            <a:ext cx="3027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7" name="Google Shape;67;p10"/>
          <p:cNvCxnSpPr>
            <a:stCxn id="64" idx="3"/>
          </p:cNvCxnSpPr>
          <p:nvPr/>
        </p:nvCxnSpPr>
        <p:spPr>
          <a:xfrm>
            <a:off x="5402850" y="361800"/>
            <a:ext cx="3027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8" name="Google Shape;68;p10"/>
          <p:cNvCxnSpPr>
            <a:endCxn id="65" idx="1"/>
          </p:cNvCxnSpPr>
          <p:nvPr/>
        </p:nvCxnSpPr>
        <p:spPr>
          <a:xfrm>
            <a:off x="713250" y="4781600"/>
            <a:ext cx="6532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theme" Target="../theme/theme2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250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layfair Display"/>
              <a:buNone/>
              <a:defRPr sz="35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layfair Display"/>
              <a:buNone/>
              <a:defRPr sz="35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layfair Display"/>
              <a:buNone/>
              <a:defRPr sz="35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layfair Display"/>
              <a:buNone/>
              <a:defRPr sz="35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layfair Display"/>
              <a:buNone/>
              <a:defRPr sz="35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layfair Display"/>
              <a:buNone/>
              <a:defRPr sz="35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layfair Display"/>
              <a:buNone/>
              <a:defRPr sz="35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layfair Display"/>
              <a:buNone/>
              <a:defRPr sz="35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layfair Display"/>
              <a:buNone/>
              <a:defRPr sz="35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fair Display"/>
              <a:buChar char="●"/>
              <a:defRPr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fair Display"/>
              <a:buChar char="○"/>
              <a:defRPr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fair Display"/>
              <a:buChar char="■"/>
              <a:defRPr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fair Display"/>
              <a:buChar char="●"/>
              <a:defRPr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fair Display"/>
              <a:buChar char="○"/>
              <a:defRPr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fair Display"/>
              <a:buChar char="■"/>
              <a:defRPr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fair Display"/>
              <a:buChar char="●"/>
              <a:defRPr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fair Display"/>
              <a:buChar char="○"/>
              <a:defRPr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fair Display"/>
              <a:buChar char="■"/>
              <a:defRPr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3.jpg"/><Relationship Id="rId4" Type="http://schemas.openxmlformats.org/officeDocument/2006/relationships/image" Target="../media/image6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jpg"/><Relationship Id="rId4" Type="http://schemas.openxmlformats.org/officeDocument/2006/relationships/image" Target="../media/image46.jpg"/><Relationship Id="rId5" Type="http://schemas.openxmlformats.org/officeDocument/2006/relationships/image" Target="../media/image45.jpg"/><Relationship Id="rId6" Type="http://schemas.openxmlformats.org/officeDocument/2006/relationships/image" Target="../media/image47.jpg"/><Relationship Id="rId7" Type="http://schemas.openxmlformats.org/officeDocument/2006/relationships/image" Target="../media/image6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jpg"/><Relationship Id="rId4" Type="http://schemas.openxmlformats.org/officeDocument/2006/relationships/image" Target="../media/image5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jpg"/><Relationship Id="rId4" Type="http://schemas.openxmlformats.org/officeDocument/2006/relationships/image" Target="../media/image5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jpg"/><Relationship Id="rId4" Type="http://schemas.openxmlformats.org/officeDocument/2006/relationships/image" Target="../media/image5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1.jpg"/><Relationship Id="rId4" Type="http://schemas.openxmlformats.org/officeDocument/2006/relationships/image" Target="../media/image3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png"/><Relationship Id="rId4" Type="http://schemas.openxmlformats.org/officeDocument/2006/relationships/image" Target="../media/image33.jpg"/><Relationship Id="rId9" Type="http://schemas.openxmlformats.org/officeDocument/2006/relationships/image" Target="../media/image29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3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0.png"/><Relationship Id="rId4" Type="http://schemas.openxmlformats.org/officeDocument/2006/relationships/image" Target="../media/image36.png"/><Relationship Id="rId5" Type="http://schemas.openxmlformats.org/officeDocument/2006/relationships/image" Target="../media/image44.png"/><Relationship Id="rId6" Type="http://schemas.openxmlformats.org/officeDocument/2006/relationships/image" Target="../media/image3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jpg"/><Relationship Id="rId4" Type="http://schemas.openxmlformats.org/officeDocument/2006/relationships/image" Target="../media/image60.jpg"/><Relationship Id="rId5" Type="http://schemas.openxmlformats.org/officeDocument/2006/relationships/image" Target="../media/image42.jpg"/><Relationship Id="rId6" Type="http://schemas.openxmlformats.org/officeDocument/2006/relationships/image" Target="../media/image39.jpg"/><Relationship Id="rId7" Type="http://schemas.openxmlformats.org/officeDocument/2006/relationships/image" Target="../media/image5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Kirjandusklubi ÜD</a:t>
            </a:r>
            <a:r>
              <a:rPr lang="et"/>
              <a:t>I</a:t>
            </a:r>
            <a:endParaRPr/>
          </a:p>
        </p:txBody>
      </p:sp>
      <p:pic>
        <p:nvPicPr>
          <p:cNvPr id="219" name="Google Shape;219;p30"/>
          <p:cNvPicPr preferRelativeResize="0"/>
          <p:nvPr/>
        </p:nvPicPr>
        <p:blipFill rotWithShape="1">
          <a:blip r:embed="rId3">
            <a:alphaModFix/>
          </a:blip>
          <a:srcRect b="38357" l="19360" r="64493" t="16233"/>
          <a:stretch/>
        </p:blipFill>
        <p:spPr>
          <a:xfrm flipH="1" rot="5400000">
            <a:off x="2192425" y="-1230275"/>
            <a:ext cx="1209174" cy="4809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0"/>
          <p:cNvPicPr preferRelativeResize="0"/>
          <p:nvPr/>
        </p:nvPicPr>
        <p:blipFill rotWithShape="1">
          <a:blip r:embed="rId3">
            <a:alphaModFix/>
          </a:blip>
          <a:srcRect b="22117" l="31198" r="53601" t="56065"/>
          <a:stretch/>
        </p:blipFill>
        <p:spPr>
          <a:xfrm>
            <a:off x="832713" y="3385349"/>
            <a:ext cx="552749" cy="112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0"/>
          <p:cNvPicPr preferRelativeResize="0"/>
          <p:nvPr/>
        </p:nvPicPr>
        <p:blipFill rotWithShape="1">
          <a:blip r:embed="rId3">
            <a:alphaModFix/>
          </a:blip>
          <a:srcRect b="22117" l="31198" r="53601" t="56065"/>
          <a:stretch/>
        </p:blipFill>
        <p:spPr>
          <a:xfrm>
            <a:off x="7176425" y="919549"/>
            <a:ext cx="552749" cy="112212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t" sz="2400"/>
              <a:t>Triinu-Liis Tuhkla, Liisi Illing,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t" sz="2400"/>
              <a:t>Maarja-Liis Mölder, Sevinc Mämmädli, Emma Leeloo Dillon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2025</a:t>
            </a:r>
            <a:endParaRPr/>
          </a:p>
        </p:txBody>
      </p:sp>
      <p:pic>
        <p:nvPicPr>
          <p:cNvPr id="223" name="Google Shape;223;p30"/>
          <p:cNvPicPr preferRelativeResize="0"/>
          <p:nvPr/>
        </p:nvPicPr>
        <p:blipFill rotWithShape="1">
          <a:blip r:embed="rId4">
            <a:alphaModFix/>
          </a:blip>
          <a:srcRect b="25413" l="20072" r="19650" t="33236"/>
          <a:stretch/>
        </p:blipFill>
        <p:spPr>
          <a:xfrm>
            <a:off x="117450" y="117425"/>
            <a:ext cx="1983275" cy="192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0"/>
          <p:cNvPicPr preferRelativeResize="0"/>
          <p:nvPr/>
        </p:nvPicPr>
        <p:blipFill rotWithShape="1">
          <a:blip r:embed="rId3">
            <a:alphaModFix/>
          </a:blip>
          <a:srcRect b="22117" l="31198" r="53601" t="56065"/>
          <a:stretch/>
        </p:blipFill>
        <p:spPr>
          <a:xfrm>
            <a:off x="7537575" y="1779150"/>
            <a:ext cx="390428" cy="792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0"/>
          <p:cNvPicPr preferRelativeResize="0"/>
          <p:nvPr/>
        </p:nvPicPr>
        <p:blipFill rotWithShape="1">
          <a:blip r:embed="rId3">
            <a:alphaModFix/>
          </a:blip>
          <a:srcRect b="22117" l="31198" r="53601" t="56065"/>
          <a:stretch/>
        </p:blipFill>
        <p:spPr>
          <a:xfrm>
            <a:off x="1253150" y="3992675"/>
            <a:ext cx="390424" cy="792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0"/>
          <p:cNvPicPr preferRelativeResize="0"/>
          <p:nvPr/>
        </p:nvPicPr>
        <p:blipFill rotWithShape="1">
          <a:blip r:embed="rId3">
            <a:alphaModFix/>
          </a:blip>
          <a:srcRect b="38357" l="19360" r="64493" t="16233"/>
          <a:stretch/>
        </p:blipFill>
        <p:spPr>
          <a:xfrm rot="-5400000">
            <a:off x="6956750" y="1981874"/>
            <a:ext cx="1178701" cy="4688502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0"/>
          <p:cNvSpPr txBox="1"/>
          <p:nvPr/>
        </p:nvSpPr>
        <p:spPr>
          <a:xfrm>
            <a:off x="1894163" y="3856475"/>
            <a:ext cx="2110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Juhendaja(d): </a:t>
            </a:r>
            <a:endParaRPr sz="1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Robin Lek </a:t>
            </a:r>
            <a:endParaRPr sz="1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(Joosep Susi)</a:t>
            </a:r>
            <a:endParaRPr sz="1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39"/>
          <p:cNvPicPr preferRelativeResize="0"/>
          <p:nvPr/>
        </p:nvPicPr>
        <p:blipFill rotWithShape="1">
          <a:blip r:embed="rId3">
            <a:alphaModFix/>
          </a:blip>
          <a:srcRect b="58399" l="68154" r="0" t="2535"/>
          <a:stretch/>
        </p:blipFill>
        <p:spPr>
          <a:xfrm rot="2107696">
            <a:off x="-411088" y="2801574"/>
            <a:ext cx="3028153" cy="5254226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Loovkirjutamise Töötuba, 26. november</a:t>
            </a:r>
            <a:endParaRPr/>
          </a:p>
        </p:txBody>
      </p:sp>
      <p:sp>
        <p:nvSpPr>
          <p:cNvPr id="326" name="Google Shape;326;p39"/>
          <p:cNvSpPr txBox="1"/>
          <p:nvPr>
            <p:ph idx="1" type="body"/>
          </p:nvPr>
        </p:nvSpPr>
        <p:spPr>
          <a:xfrm>
            <a:off x="456700" y="11264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t"/>
              <a:t>Töötuba</a:t>
            </a:r>
            <a:r>
              <a:rPr lang="et"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 luuletaja, kirjandusteadlase,  ja -terapeudi </a:t>
            </a:r>
            <a:r>
              <a:rPr b="1" lang="et"/>
              <a:t>Berit Kaschaniga</a:t>
            </a:r>
            <a:r>
              <a:rPr lang="et"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, </a:t>
            </a:r>
            <a:endParaRPr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kes on samuti Tallinna Ülikooli vilistlane. </a:t>
            </a:r>
            <a:endParaRPr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</p:txBody>
      </p:sp>
      <p:pic>
        <p:nvPicPr>
          <p:cNvPr descr="A group of people posing for a photo&#10;&#10;Description automatically generated" id="327" name="Google Shape;32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0875" y="2712075"/>
            <a:ext cx="3016600" cy="22611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sitting at a table&#10;&#10;Description automatically generated" id="328" name="Google Shape;328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2325" y="1843500"/>
            <a:ext cx="2901075" cy="2175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sitting at a table with papers&#10;&#10;Description automatically generated" id="329" name="Google Shape;329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4763" y="2953888"/>
            <a:ext cx="1758000" cy="234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23025" y="1554576"/>
            <a:ext cx="3454277" cy="1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9"/>
          <p:cNvPicPr preferRelativeResize="0"/>
          <p:nvPr/>
        </p:nvPicPr>
        <p:blipFill rotWithShape="1">
          <a:blip r:embed="rId3">
            <a:alphaModFix/>
          </a:blip>
          <a:srcRect b="16539" l="48422" r="35073" t="70522"/>
          <a:stretch/>
        </p:blipFill>
        <p:spPr>
          <a:xfrm>
            <a:off x="3093400" y="1843500"/>
            <a:ext cx="717625" cy="795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9"/>
          <p:cNvPicPr preferRelativeResize="0"/>
          <p:nvPr/>
        </p:nvPicPr>
        <p:blipFill rotWithShape="1">
          <a:blip r:embed="rId3">
            <a:alphaModFix/>
          </a:blip>
          <a:srcRect b="16539" l="48422" r="35073" t="70522"/>
          <a:stretch/>
        </p:blipFill>
        <p:spPr>
          <a:xfrm>
            <a:off x="3970363" y="1843500"/>
            <a:ext cx="717625" cy="795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9"/>
          <p:cNvPicPr preferRelativeResize="0"/>
          <p:nvPr/>
        </p:nvPicPr>
        <p:blipFill rotWithShape="1">
          <a:blip r:embed="rId3">
            <a:alphaModFix/>
          </a:blip>
          <a:srcRect b="16539" l="48422" r="35073" t="70522"/>
          <a:stretch/>
        </p:blipFill>
        <p:spPr>
          <a:xfrm>
            <a:off x="4805400" y="1843500"/>
            <a:ext cx="717625" cy="795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40"/>
          <p:cNvPicPr preferRelativeResize="0"/>
          <p:nvPr/>
        </p:nvPicPr>
        <p:blipFill rotWithShape="1">
          <a:blip r:embed="rId3">
            <a:alphaModFix/>
          </a:blip>
          <a:srcRect b="4110" l="50000" r="32562" t="82444"/>
          <a:stretch/>
        </p:blipFill>
        <p:spPr>
          <a:xfrm>
            <a:off x="4004274" y="1017726"/>
            <a:ext cx="939452" cy="1024527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Kinoõhtu, 3. detsember</a:t>
            </a:r>
            <a:endParaRPr/>
          </a:p>
        </p:txBody>
      </p:sp>
      <p:sp>
        <p:nvSpPr>
          <p:cNvPr id="340" name="Google Shape;340;p40"/>
          <p:cNvSpPr txBox="1"/>
          <p:nvPr>
            <p:ph idx="1" type="body"/>
          </p:nvPr>
        </p:nvSpPr>
        <p:spPr>
          <a:xfrm>
            <a:off x="311700" y="13221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t"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Toimus </a:t>
            </a:r>
            <a:r>
              <a:rPr lang="et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Tallinna Ülikooli kinos SuperNova</a:t>
            </a:r>
            <a:r>
              <a:rPr lang="et"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,</a:t>
            </a:r>
            <a:endParaRPr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"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valitud filmiks osutus 1992 aasta film "Vihurimäe".</a:t>
            </a:r>
            <a:endParaRPr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</p:txBody>
      </p:sp>
      <p:pic>
        <p:nvPicPr>
          <p:cNvPr descr="A poster for a novel&#10;&#10;Description automatically generated" id="341" name="Google Shape;34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5900" y="445025"/>
            <a:ext cx="3671675" cy="458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40"/>
          <p:cNvPicPr preferRelativeResize="0"/>
          <p:nvPr/>
        </p:nvPicPr>
        <p:blipFill rotWithShape="1">
          <a:blip r:embed="rId3">
            <a:alphaModFix/>
          </a:blip>
          <a:srcRect b="0" l="68153" r="12828" t="41348"/>
          <a:stretch/>
        </p:blipFill>
        <p:spPr>
          <a:xfrm flipH="1" rot="5400000">
            <a:off x="1599514" y="1688937"/>
            <a:ext cx="1247448" cy="5440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Jätkusuutlikkus</a:t>
            </a:r>
            <a:endParaRPr/>
          </a:p>
        </p:txBody>
      </p:sp>
      <p:sp>
        <p:nvSpPr>
          <p:cNvPr id="348" name="Google Shape;348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6075" lvl="0" marL="457200" rtl="0" algn="l">
              <a:spcBef>
                <a:spcPts val="0"/>
              </a:spcBef>
              <a:spcAft>
                <a:spcPts val="0"/>
              </a:spcAft>
              <a:buSzPts val="1850"/>
              <a:buFont typeface="Playfair Display Medium"/>
              <a:buChar char="●"/>
            </a:pPr>
            <a:r>
              <a:rPr lang="et" sz="1850"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Klubi jätkusuutlikkuse eest vastutab klubi juhatus</a:t>
            </a:r>
            <a:endParaRPr sz="1850"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50"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-346075" lvl="0" marL="457200" rtl="0" algn="l">
              <a:spcBef>
                <a:spcPts val="0"/>
              </a:spcBef>
              <a:spcAft>
                <a:spcPts val="0"/>
              </a:spcAft>
              <a:buSzPts val="1850"/>
              <a:buFont typeface="Playfair Display Medium"/>
              <a:buChar char="●"/>
            </a:pPr>
            <a:r>
              <a:rPr lang="et" sz="1850"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Uute liikmete leidmine</a:t>
            </a:r>
            <a:endParaRPr sz="1850"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50"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-346075" lvl="0" marL="457200" rtl="0" algn="l">
              <a:spcBef>
                <a:spcPts val="0"/>
              </a:spcBef>
              <a:spcAft>
                <a:spcPts val="0"/>
              </a:spcAft>
              <a:buSzPts val="1850"/>
              <a:buFont typeface="Playfair Display Medium"/>
              <a:buChar char="●"/>
            </a:pPr>
            <a:r>
              <a:rPr lang="et" sz="1850"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Turundusplaan</a:t>
            </a:r>
            <a:endParaRPr sz="1850"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50"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-346075" lvl="0" marL="457200" rtl="0" algn="l">
              <a:spcBef>
                <a:spcPts val="0"/>
              </a:spcBef>
              <a:spcAft>
                <a:spcPts val="0"/>
              </a:spcAft>
              <a:buSzPts val="1850"/>
              <a:buChar char="●"/>
            </a:pPr>
            <a:r>
              <a:rPr b="1" lang="et" sz="1850"/>
              <a:t>Mõttepank</a:t>
            </a:r>
            <a:r>
              <a:rPr lang="et" sz="1850"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 kava ja ürituste korraldamise jaoks</a:t>
            </a:r>
            <a:r>
              <a:rPr lang="et" sz="1850"/>
              <a:t> </a:t>
            </a:r>
            <a:endParaRPr sz="18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349" name="Google Shape;349;p41"/>
          <p:cNvPicPr preferRelativeResize="0"/>
          <p:nvPr/>
        </p:nvPicPr>
        <p:blipFill rotWithShape="1">
          <a:blip r:embed="rId3">
            <a:alphaModFix/>
          </a:blip>
          <a:srcRect b="41399" l="4648" r="80282" t="39320"/>
          <a:stretch/>
        </p:blipFill>
        <p:spPr>
          <a:xfrm>
            <a:off x="6693600" y="510275"/>
            <a:ext cx="1474426" cy="2668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1"/>
          <p:cNvPicPr preferRelativeResize="0"/>
          <p:nvPr/>
        </p:nvPicPr>
        <p:blipFill rotWithShape="1">
          <a:blip r:embed="rId3">
            <a:alphaModFix/>
          </a:blip>
          <a:srcRect b="46472" l="49999" r="31487" t="0"/>
          <a:stretch/>
        </p:blipFill>
        <p:spPr>
          <a:xfrm rot="5400000">
            <a:off x="1347688" y="1749061"/>
            <a:ext cx="1267148" cy="5181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7975" y="3430325"/>
            <a:ext cx="3276600" cy="1543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42"/>
          <p:cNvPicPr preferRelativeResize="0"/>
          <p:nvPr/>
        </p:nvPicPr>
        <p:blipFill rotWithShape="1">
          <a:blip r:embed="rId3">
            <a:alphaModFix/>
          </a:blip>
          <a:srcRect b="0" l="68153" r="12828" t="41348"/>
          <a:stretch/>
        </p:blipFill>
        <p:spPr>
          <a:xfrm rot="10800000">
            <a:off x="7700814" y="-297463"/>
            <a:ext cx="1247448" cy="5440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42"/>
          <p:cNvPicPr preferRelativeResize="0"/>
          <p:nvPr/>
        </p:nvPicPr>
        <p:blipFill rotWithShape="1">
          <a:blip r:embed="rId3">
            <a:alphaModFix/>
          </a:blip>
          <a:srcRect b="0" l="68153" r="12828" t="41348"/>
          <a:stretch/>
        </p:blipFill>
        <p:spPr>
          <a:xfrm flipH="1">
            <a:off x="-254636" y="12"/>
            <a:ext cx="1247448" cy="5440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8075" y="132300"/>
            <a:ext cx="6910876" cy="487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8300" y="-807500"/>
            <a:ext cx="9222298" cy="6520442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43"/>
          <p:cNvSpPr txBox="1"/>
          <p:nvPr>
            <p:ph type="ctrTitle"/>
          </p:nvPr>
        </p:nvSpPr>
        <p:spPr>
          <a:xfrm>
            <a:off x="311708" y="165792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Aitäh kuulamast!</a:t>
            </a:r>
            <a:endParaRPr/>
          </a:p>
        </p:txBody>
      </p:sp>
      <p:pic>
        <p:nvPicPr>
          <p:cNvPr id="365" name="Google Shape;365;p43"/>
          <p:cNvPicPr preferRelativeResize="0"/>
          <p:nvPr/>
        </p:nvPicPr>
        <p:blipFill rotWithShape="1">
          <a:blip r:embed="rId4">
            <a:alphaModFix/>
          </a:blip>
          <a:srcRect b="22117" l="31198" r="53601" t="56065"/>
          <a:stretch/>
        </p:blipFill>
        <p:spPr>
          <a:xfrm>
            <a:off x="1370100" y="3320374"/>
            <a:ext cx="552749" cy="112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43"/>
          <p:cNvPicPr preferRelativeResize="0"/>
          <p:nvPr/>
        </p:nvPicPr>
        <p:blipFill rotWithShape="1">
          <a:blip r:embed="rId4">
            <a:alphaModFix/>
          </a:blip>
          <a:srcRect b="22117" l="31198" r="53601" t="56065"/>
          <a:stretch/>
        </p:blipFill>
        <p:spPr>
          <a:xfrm>
            <a:off x="1822575" y="3980450"/>
            <a:ext cx="264104" cy="536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1"/>
          <p:cNvPicPr preferRelativeResize="0"/>
          <p:nvPr/>
        </p:nvPicPr>
        <p:blipFill rotWithShape="1">
          <a:blip r:embed="rId3">
            <a:alphaModFix/>
          </a:blip>
          <a:srcRect b="84659" l="23500" r="48456" t="0"/>
          <a:stretch/>
        </p:blipFill>
        <p:spPr>
          <a:xfrm>
            <a:off x="6654450" y="0"/>
            <a:ext cx="1996325" cy="154452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Olulisus</a:t>
            </a:r>
            <a:endParaRPr/>
          </a:p>
        </p:txBody>
      </p:sp>
      <p:sp>
        <p:nvSpPr>
          <p:cNvPr id="234" name="Google Shape;234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Kirjandus on ühiskonna alustala – lugemus soodustab laia silmaringi, empaatilisust, õpivõimet, analüüsivõimet ja pakub pingelistel õpiperioodidel vaheldust ja meelelahutust. </a:t>
            </a:r>
            <a:endParaRPr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ELU projekti eesmärk oli luua Tallinna Ülikooli kirjandusklubi, mis pakuks kõikidele üliõpilastele ja ülikooli personalile võimalust osaleda kirjanduslikel üritustel või nende sündi ise panustada. </a:t>
            </a:r>
            <a:endParaRPr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t"/>
              <a:t>Eesmärgid: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layfair Display Medium"/>
              <a:buChar char="-"/>
            </a:pPr>
            <a:r>
              <a:rPr lang="et"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kodukorra loomine, mis võetakse üliõpilaskonnas vastu, luues ametliku klubi</a:t>
            </a:r>
            <a:endParaRPr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layfair Display Medium"/>
              <a:buChar char="-"/>
            </a:pPr>
            <a:r>
              <a:rPr lang="et"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klubi populariseerimine</a:t>
            </a:r>
            <a:endParaRPr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layfair Display Medium"/>
              <a:buChar char="-"/>
            </a:pPr>
            <a:r>
              <a:rPr lang="et"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korraldada vähemalt üks kirjanduslik sündmus</a:t>
            </a:r>
            <a:endParaRPr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2"/>
          <p:cNvPicPr preferRelativeResize="0"/>
          <p:nvPr/>
        </p:nvPicPr>
        <p:blipFill rotWithShape="1">
          <a:blip r:embed="rId3">
            <a:alphaModFix/>
          </a:blip>
          <a:srcRect b="27309" l="8435" r="-2165" t="0"/>
          <a:stretch/>
        </p:blipFill>
        <p:spPr>
          <a:xfrm>
            <a:off x="3175251" y="1238101"/>
            <a:ext cx="1361712" cy="1314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2"/>
          <p:cNvPicPr preferRelativeResize="0"/>
          <p:nvPr/>
        </p:nvPicPr>
        <p:blipFill rotWithShape="1">
          <a:blip r:embed="rId4">
            <a:alphaModFix/>
          </a:blip>
          <a:srcRect b="38357" l="19360" r="64493" t="16233"/>
          <a:stretch/>
        </p:blipFill>
        <p:spPr>
          <a:xfrm rot="-5400000">
            <a:off x="1934776" y="2776649"/>
            <a:ext cx="902875" cy="3591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2"/>
          <p:cNvPicPr preferRelativeResize="0"/>
          <p:nvPr/>
        </p:nvPicPr>
        <p:blipFill rotWithShape="1">
          <a:blip r:embed="rId4">
            <a:alphaModFix/>
          </a:blip>
          <a:srcRect b="44541" l="37659" r="47259" t="45582"/>
          <a:stretch/>
        </p:blipFill>
        <p:spPr>
          <a:xfrm>
            <a:off x="4102271" y="156475"/>
            <a:ext cx="1145151" cy="86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2"/>
          <p:cNvPicPr preferRelativeResize="0"/>
          <p:nvPr/>
        </p:nvPicPr>
        <p:blipFill rotWithShape="1">
          <a:blip r:embed="rId5">
            <a:alphaModFix/>
          </a:blip>
          <a:srcRect b="3353" l="0" r="0" t="0"/>
          <a:stretch/>
        </p:blipFill>
        <p:spPr>
          <a:xfrm>
            <a:off x="7470564" y="1238101"/>
            <a:ext cx="1361712" cy="1314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2"/>
          <p:cNvPicPr preferRelativeResize="0"/>
          <p:nvPr/>
        </p:nvPicPr>
        <p:blipFill rotWithShape="1">
          <a:blip r:embed="rId6">
            <a:alphaModFix/>
          </a:blip>
          <a:srcRect b="25826" l="8232" r="18064" t="2749"/>
          <a:stretch/>
        </p:blipFill>
        <p:spPr>
          <a:xfrm>
            <a:off x="4607013" y="1238100"/>
            <a:ext cx="1361712" cy="1314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2"/>
          <p:cNvPicPr preferRelativeResize="0"/>
          <p:nvPr/>
        </p:nvPicPr>
        <p:blipFill rotWithShape="1">
          <a:blip r:embed="rId7">
            <a:alphaModFix/>
          </a:blip>
          <a:srcRect b="29248" l="18604" r="21089" t="24302"/>
          <a:stretch/>
        </p:blipFill>
        <p:spPr>
          <a:xfrm>
            <a:off x="311675" y="1238101"/>
            <a:ext cx="1361711" cy="1314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2"/>
          <p:cNvPicPr preferRelativeResize="0"/>
          <p:nvPr/>
        </p:nvPicPr>
        <p:blipFill rotWithShape="1">
          <a:blip r:embed="rId8">
            <a:alphaModFix/>
          </a:blip>
          <a:srcRect b="20590" l="4241" r="12097" t="10799"/>
          <a:stretch/>
        </p:blipFill>
        <p:spPr>
          <a:xfrm>
            <a:off x="6038801" y="1238100"/>
            <a:ext cx="1361710" cy="1314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2"/>
          <p:cNvPicPr preferRelativeResize="0"/>
          <p:nvPr/>
        </p:nvPicPr>
        <p:blipFill rotWithShape="1">
          <a:blip r:embed="rId9">
            <a:alphaModFix/>
          </a:blip>
          <a:srcRect b="3353" l="0" r="0" t="0"/>
          <a:stretch/>
        </p:blipFill>
        <p:spPr>
          <a:xfrm>
            <a:off x="1743463" y="1238101"/>
            <a:ext cx="1361712" cy="131421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2"/>
          <p:cNvSpPr txBox="1"/>
          <p:nvPr/>
        </p:nvSpPr>
        <p:spPr>
          <a:xfrm>
            <a:off x="311675" y="2643375"/>
            <a:ext cx="12855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t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Robin</a:t>
            </a:r>
            <a:endParaRPr b="1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Projekti juht</a:t>
            </a:r>
            <a:endParaRPr>
              <a:solidFill>
                <a:schemeClr val="dk1"/>
              </a:solidFill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Eesti keel ja kirjandus (BA)</a:t>
            </a:r>
            <a:endParaRPr>
              <a:solidFill>
                <a:schemeClr val="dk1"/>
              </a:solidFill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</p:txBody>
      </p:sp>
      <p:sp>
        <p:nvSpPr>
          <p:cNvPr id="248" name="Google Shape;248;p32"/>
          <p:cNvSpPr txBox="1"/>
          <p:nvPr/>
        </p:nvSpPr>
        <p:spPr>
          <a:xfrm>
            <a:off x="1743475" y="2643375"/>
            <a:ext cx="12855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t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Triinu-Liis</a:t>
            </a:r>
            <a:endParaRPr b="1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Rühmajuht</a:t>
            </a:r>
            <a:endParaRPr>
              <a:solidFill>
                <a:schemeClr val="dk1"/>
              </a:solidFill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Inglise keel ja kultuur (BA)</a:t>
            </a:r>
            <a:endParaRPr>
              <a:solidFill>
                <a:schemeClr val="dk1"/>
              </a:solidFill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</p:txBody>
      </p:sp>
      <p:sp>
        <p:nvSpPr>
          <p:cNvPr id="249" name="Google Shape;249;p32"/>
          <p:cNvSpPr txBox="1"/>
          <p:nvPr/>
        </p:nvSpPr>
        <p:spPr>
          <a:xfrm>
            <a:off x="3175275" y="2643375"/>
            <a:ext cx="15537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t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Liisi</a:t>
            </a:r>
            <a:endParaRPr b="1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Programmijuht</a:t>
            </a:r>
            <a:endParaRPr>
              <a:solidFill>
                <a:schemeClr val="dk1"/>
              </a:solidFill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Kirjandusteadus (MA)</a:t>
            </a:r>
            <a:endParaRPr>
              <a:solidFill>
                <a:schemeClr val="dk1"/>
              </a:solidFill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</p:txBody>
      </p:sp>
      <p:sp>
        <p:nvSpPr>
          <p:cNvPr id="250" name="Google Shape;250;p32"/>
          <p:cNvSpPr txBox="1"/>
          <p:nvPr/>
        </p:nvSpPr>
        <p:spPr>
          <a:xfrm>
            <a:off x="4607025" y="2643375"/>
            <a:ext cx="15537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t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Maarja-Liis</a:t>
            </a:r>
            <a:endParaRPr b="1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Ürituste sisu koordinaator</a:t>
            </a:r>
            <a:endParaRPr>
              <a:solidFill>
                <a:schemeClr val="dk1"/>
              </a:solidFill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Kirjandusteadus (MA)</a:t>
            </a:r>
            <a:endParaRPr>
              <a:solidFill>
                <a:schemeClr val="dk1"/>
              </a:solidFill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</p:txBody>
      </p:sp>
      <p:sp>
        <p:nvSpPr>
          <p:cNvPr id="251" name="Google Shape;251;p32"/>
          <p:cNvSpPr txBox="1"/>
          <p:nvPr/>
        </p:nvSpPr>
        <p:spPr>
          <a:xfrm>
            <a:off x="6038875" y="2643375"/>
            <a:ext cx="15006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t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Sevinc</a:t>
            </a:r>
            <a:endParaRPr b="1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Turundusjuht</a:t>
            </a:r>
            <a:endParaRPr>
              <a:solidFill>
                <a:schemeClr val="dk1"/>
              </a:solidFill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Hiina uuringud (BA)</a:t>
            </a:r>
            <a:endParaRPr>
              <a:solidFill>
                <a:schemeClr val="dk1"/>
              </a:solidFill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52" name="Google Shape;252;p32"/>
          <p:cNvSpPr txBox="1"/>
          <p:nvPr/>
        </p:nvSpPr>
        <p:spPr>
          <a:xfrm>
            <a:off x="7470675" y="2643375"/>
            <a:ext cx="12855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t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Emma</a:t>
            </a:r>
            <a:endParaRPr b="1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Kujundaja</a:t>
            </a:r>
            <a:endParaRPr>
              <a:solidFill>
                <a:schemeClr val="dk1"/>
              </a:solidFill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Integreeritud kunst, muusika ja multimeedia (BA)</a:t>
            </a:r>
            <a:endParaRPr>
              <a:solidFill>
                <a:schemeClr val="dk1"/>
              </a:solidFill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</p:txBody>
      </p:sp>
      <p:sp>
        <p:nvSpPr>
          <p:cNvPr id="253" name="Google Shape;253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ÜDI tuumik</a:t>
            </a:r>
            <a:endParaRPr/>
          </a:p>
        </p:txBody>
      </p:sp>
      <p:pic>
        <p:nvPicPr>
          <p:cNvPr id="254" name="Google Shape;254;p32"/>
          <p:cNvPicPr preferRelativeResize="0"/>
          <p:nvPr/>
        </p:nvPicPr>
        <p:blipFill rotWithShape="1">
          <a:blip r:embed="rId4">
            <a:alphaModFix/>
          </a:blip>
          <a:srcRect b="54016" l="40413" r="50651" t="36856"/>
          <a:stretch/>
        </p:blipFill>
        <p:spPr>
          <a:xfrm>
            <a:off x="3772725" y="189138"/>
            <a:ext cx="678475" cy="79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2"/>
          <p:cNvPicPr preferRelativeResize="0"/>
          <p:nvPr/>
        </p:nvPicPr>
        <p:blipFill rotWithShape="1">
          <a:blip r:embed="rId4">
            <a:alphaModFix/>
          </a:blip>
          <a:srcRect b="62742" l="39118" r="51086" t="27776"/>
          <a:stretch/>
        </p:blipFill>
        <p:spPr>
          <a:xfrm>
            <a:off x="3028986" y="173737"/>
            <a:ext cx="743751" cy="826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2"/>
          <p:cNvPicPr preferRelativeResize="0"/>
          <p:nvPr/>
        </p:nvPicPr>
        <p:blipFill rotWithShape="1">
          <a:blip r:embed="rId4">
            <a:alphaModFix/>
          </a:blip>
          <a:srcRect b="54016" l="40413" r="50651" t="36856"/>
          <a:stretch/>
        </p:blipFill>
        <p:spPr>
          <a:xfrm flipH="1">
            <a:off x="5021161" y="189138"/>
            <a:ext cx="678475" cy="79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2"/>
          <p:cNvPicPr preferRelativeResize="0"/>
          <p:nvPr/>
        </p:nvPicPr>
        <p:blipFill rotWithShape="1">
          <a:blip r:embed="rId4">
            <a:alphaModFix/>
          </a:blip>
          <a:srcRect b="62742" l="39118" r="51086" t="27776"/>
          <a:stretch/>
        </p:blipFill>
        <p:spPr>
          <a:xfrm flipH="1">
            <a:off x="5699624" y="173737"/>
            <a:ext cx="743751" cy="826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Tegevuste rakendamine</a:t>
            </a:r>
            <a:endParaRPr/>
          </a:p>
        </p:txBody>
      </p:sp>
      <p:sp>
        <p:nvSpPr>
          <p:cNvPr id="263" name="Google Shape;263;p33"/>
          <p:cNvSpPr txBox="1"/>
          <p:nvPr>
            <p:ph idx="1" type="body"/>
          </p:nvPr>
        </p:nvSpPr>
        <p:spPr>
          <a:xfrm>
            <a:off x="311700" y="13017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t"/>
              <a:t>Liikmetevahelised kokkulepped rühmatöö heade tavade osas</a:t>
            </a:r>
            <a:endParaRPr b="1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t"/>
              <a:t>Iganädalased kohtumised</a:t>
            </a:r>
            <a:endParaRPr b="1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t"/>
              <a:t>Tegevuskava loomine ja sellele toetumine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Playfair Display Medium"/>
              <a:buChar char="○"/>
            </a:pPr>
            <a:r>
              <a:rPr lang="et"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Klubi identiteedi ja </a:t>
            </a:r>
            <a:r>
              <a:rPr lang="et"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turundusstrateegia</a:t>
            </a:r>
            <a:r>
              <a:rPr lang="et"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 loomine</a:t>
            </a:r>
            <a:endParaRPr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Playfair Display Medium"/>
              <a:buChar char="○"/>
            </a:pPr>
            <a:r>
              <a:rPr lang="et"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Kodukorra koostamine</a:t>
            </a:r>
            <a:endParaRPr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t"/>
              <a:t>ELU jätkuprojekt</a:t>
            </a:r>
            <a:endParaRPr b="1"/>
          </a:p>
        </p:txBody>
      </p:sp>
      <p:pic>
        <p:nvPicPr>
          <p:cNvPr id="264" name="Google Shape;264;p33"/>
          <p:cNvPicPr preferRelativeResize="0"/>
          <p:nvPr/>
        </p:nvPicPr>
        <p:blipFill rotWithShape="1">
          <a:blip r:embed="rId3">
            <a:alphaModFix/>
          </a:blip>
          <a:srcRect b="58399" l="68154" r="0" t="2535"/>
          <a:stretch/>
        </p:blipFill>
        <p:spPr>
          <a:xfrm>
            <a:off x="6520075" y="-229775"/>
            <a:ext cx="3028152" cy="5254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3"/>
          <p:cNvPicPr preferRelativeResize="0"/>
          <p:nvPr/>
        </p:nvPicPr>
        <p:blipFill rotWithShape="1">
          <a:blip r:embed="rId3">
            <a:alphaModFix/>
          </a:blip>
          <a:srcRect b="85033" l="7877" r="74541" t="0"/>
          <a:stretch/>
        </p:blipFill>
        <p:spPr>
          <a:xfrm>
            <a:off x="6015101" y="195675"/>
            <a:ext cx="1209496" cy="1456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Teoreetiline</a:t>
            </a:r>
            <a:r>
              <a:rPr lang="et"/>
              <a:t> kirjandus</a:t>
            </a:r>
            <a:endParaRPr/>
          </a:p>
        </p:txBody>
      </p:sp>
      <p:sp>
        <p:nvSpPr>
          <p:cNvPr id="271" name="Google Shape;271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layfair Display Medium"/>
              <a:buChar char="●"/>
            </a:pPr>
            <a:r>
              <a:rPr lang="et"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Talis </a:t>
            </a:r>
            <a:r>
              <a:rPr lang="et"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Bachmanni </a:t>
            </a:r>
            <a:r>
              <a:rPr b="1" lang="et"/>
              <a:t>“Reklaamipsühholoogia”</a:t>
            </a:r>
            <a:r>
              <a:rPr lang="et"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 – väljapaistev ja omanäoline reklaam tootele või teenusele</a:t>
            </a:r>
            <a:endParaRPr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layfair Display Medium"/>
              <a:buChar char="●"/>
            </a:pPr>
            <a:r>
              <a:rPr lang="et"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Harvey Danielsi </a:t>
            </a:r>
            <a:r>
              <a:rPr b="1" lang="et"/>
              <a:t>“Literature Circles. Voice and Choice in Book Clubs &amp; Reading Groups”</a:t>
            </a:r>
            <a:r>
              <a:rPr lang="et"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 – arutelude ja vestluste juhtimine aktiivse osaluse tagamiseks</a:t>
            </a:r>
            <a:endParaRPr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layfair Display Medium"/>
              <a:buChar char="●"/>
            </a:pPr>
            <a:r>
              <a:rPr lang="et"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Shaun R. Harperi, Sumun L. Pendakuri, ja Stephen John Quaye </a:t>
            </a:r>
            <a:r>
              <a:rPr b="1" lang="et"/>
              <a:t>“Student Engagement in Higher Education: Theoretical Perspectives and Practical Approaches for Diverse Populations”</a:t>
            </a:r>
            <a:r>
              <a:rPr lang="et"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 – eelarvamustevaba suhtumine ja teise perspektiivi mõistmine</a:t>
            </a:r>
            <a:endParaRPr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layfair Display Medium"/>
              <a:buChar char="●"/>
            </a:pPr>
            <a:r>
              <a:rPr lang="et"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Johannes Knolli</a:t>
            </a:r>
            <a:r>
              <a:rPr b="1" lang="et"/>
              <a:t> “Advertising in social media: a review of empirical evidence”</a:t>
            </a:r>
            <a:r>
              <a:rPr lang="et"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 – reklaamimine sotsiaalmeedias</a:t>
            </a:r>
            <a:endParaRPr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 </a:t>
            </a:r>
            <a:endParaRPr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layfair Display Medium"/>
              <a:buChar char="●"/>
            </a:pPr>
            <a:r>
              <a:rPr lang="et"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Hilde A. M. Voorveldi, Guda van Noorti, Daniël G. Muntinga ja Fred Bronneri</a:t>
            </a:r>
            <a:r>
              <a:rPr b="1" lang="et"/>
              <a:t> “Engagement with Social Media and Social Media Advertising: The Differentiating Role of Platform Type”</a:t>
            </a:r>
            <a:r>
              <a:rPr lang="et"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 –  reklaamimine sotsiaalmeedias</a:t>
            </a:r>
            <a:endParaRPr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</p:txBody>
      </p:sp>
      <p:pic>
        <p:nvPicPr>
          <p:cNvPr id="272" name="Google Shape;272;p34"/>
          <p:cNvPicPr preferRelativeResize="0"/>
          <p:nvPr/>
        </p:nvPicPr>
        <p:blipFill rotWithShape="1">
          <a:blip r:embed="rId3">
            <a:alphaModFix/>
          </a:blip>
          <a:srcRect b="28713" l="46269" r="29691" t="55811"/>
          <a:stretch/>
        </p:blipFill>
        <p:spPr>
          <a:xfrm>
            <a:off x="5023450" y="142750"/>
            <a:ext cx="1109074" cy="10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4"/>
          <p:cNvPicPr preferRelativeResize="0"/>
          <p:nvPr/>
        </p:nvPicPr>
        <p:blipFill rotWithShape="1">
          <a:blip r:embed="rId3">
            <a:alphaModFix/>
          </a:blip>
          <a:srcRect b="18825" l="8953" r="69503" t="59865"/>
          <a:stretch/>
        </p:blipFill>
        <p:spPr>
          <a:xfrm>
            <a:off x="6209075" y="99600"/>
            <a:ext cx="783451" cy="1096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4"/>
          <p:cNvPicPr preferRelativeResize="0"/>
          <p:nvPr/>
        </p:nvPicPr>
        <p:blipFill rotWithShape="1">
          <a:blip r:embed="rId3">
            <a:alphaModFix/>
          </a:blip>
          <a:srcRect b="28713" l="46269" r="29691" t="55811"/>
          <a:stretch/>
        </p:blipFill>
        <p:spPr>
          <a:xfrm flipH="1">
            <a:off x="6992525" y="99588"/>
            <a:ext cx="1109074" cy="100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" sz="2500"/>
              <a:t>Brändi identiteet</a:t>
            </a:r>
            <a:endParaRPr sz="2500"/>
          </a:p>
        </p:txBody>
      </p:sp>
      <p:sp>
        <p:nvSpPr>
          <p:cNvPr id="280" name="Google Shape;280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t"/>
              <a:t>V</a:t>
            </a:r>
            <a:r>
              <a:rPr b="1" lang="et"/>
              <a:t>isuaalne identiteet:</a:t>
            </a:r>
            <a:r>
              <a:rPr lang="et"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 logo, graafilised materjalid, fotodokumentatsioon.</a:t>
            </a:r>
            <a:endParaRPr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-317500" lvl="0" marL="457200" rtl="0" algn="just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b="1" lang="et"/>
              <a:t>Logo</a:t>
            </a:r>
            <a:endParaRPr b="1"/>
          </a:p>
          <a:p>
            <a:pPr indent="-317500" lvl="1" marL="914400" rtl="0" algn="just">
              <a:spcBef>
                <a:spcPts val="1000"/>
              </a:spcBef>
              <a:spcAft>
                <a:spcPts val="0"/>
              </a:spcAft>
              <a:buSzPts val="1400"/>
              <a:buFont typeface="Playfair Display Medium"/>
              <a:buChar char="○"/>
            </a:pPr>
            <a:r>
              <a:rPr lang="et"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visandid loodi mõttekaartide põhjal</a:t>
            </a:r>
            <a:endParaRPr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-317500" lvl="1" marL="914400" rtl="0" algn="just">
              <a:spcBef>
                <a:spcPts val="1000"/>
              </a:spcBef>
              <a:spcAft>
                <a:spcPts val="0"/>
              </a:spcAft>
              <a:buSzPts val="1400"/>
              <a:buFont typeface="Playfair Display Medium"/>
              <a:buChar char="○"/>
            </a:pPr>
            <a:r>
              <a:rPr lang="et"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küsitlus kaasüliõpilaste seas logo tõlgendusest</a:t>
            </a:r>
            <a:endParaRPr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0" lvl="0" marL="914400" rtl="0" algn="just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-317500" lvl="0" marL="457200" rtl="0" algn="just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b="1" lang="et"/>
              <a:t>Plakatid</a:t>
            </a:r>
            <a:endParaRPr b="1"/>
          </a:p>
          <a:p>
            <a:pPr indent="0" lvl="0" marL="457200" rtl="0" algn="just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-317500" lvl="0" marL="457200" rtl="0" algn="just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b="1" lang="et"/>
              <a:t>Fotomaterjal</a:t>
            </a:r>
            <a:endParaRPr b="1"/>
          </a:p>
          <a:p>
            <a:pPr indent="-317500" lvl="1" marL="914400" rtl="0" algn="just">
              <a:spcBef>
                <a:spcPts val="1000"/>
              </a:spcBef>
              <a:spcAft>
                <a:spcPts val="0"/>
              </a:spcAft>
              <a:buSzPts val="1400"/>
              <a:buFont typeface="Playfair Display Medium"/>
              <a:buChar char="○"/>
            </a:pPr>
            <a:r>
              <a:rPr lang="et"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tuumiku portreefotod</a:t>
            </a:r>
            <a:endParaRPr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-317500" lvl="1" marL="914400" rtl="0" algn="just">
              <a:spcBef>
                <a:spcPts val="1000"/>
              </a:spcBef>
              <a:spcAft>
                <a:spcPts val="0"/>
              </a:spcAft>
              <a:buSzPts val="1400"/>
              <a:buFont typeface="Playfair Display Medium"/>
              <a:buChar char="○"/>
            </a:pPr>
            <a:r>
              <a:rPr lang="et"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ürituste dokumenteerimine</a:t>
            </a:r>
            <a:endParaRPr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0" lvl="0" marL="0" rtl="0" algn="just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281" name="Google Shape;281;p35"/>
          <p:cNvPicPr preferRelativeResize="0"/>
          <p:nvPr/>
        </p:nvPicPr>
        <p:blipFill rotWithShape="1">
          <a:blip r:embed="rId3">
            <a:alphaModFix/>
          </a:blip>
          <a:srcRect b="46472" l="49999" r="31487" t="0"/>
          <a:stretch/>
        </p:blipFill>
        <p:spPr>
          <a:xfrm>
            <a:off x="7144950" y="-878150"/>
            <a:ext cx="1687351" cy="689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5"/>
          <p:cNvPicPr preferRelativeResize="0"/>
          <p:nvPr/>
        </p:nvPicPr>
        <p:blipFill rotWithShape="1">
          <a:blip r:embed="rId3">
            <a:alphaModFix/>
          </a:blip>
          <a:srcRect b="0" l="28435" r="53602" t="89119"/>
          <a:stretch/>
        </p:blipFill>
        <p:spPr>
          <a:xfrm>
            <a:off x="2938750" y="287762"/>
            <a:ext cx="1035552" cy="88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5"/>
          <p:cNvPicPr preferRelativeResize="0"/>
          <p:nvPr/>
        </p:nvPicPr>
        <p:blipFill rotWithShape="1">
          <a:blip r:embed="rId3">
            <a:alphaModFix/>
          </a:blip>
          <a:srcRect b="4363" l="5366" r="71524" t="80923"/>
          <a:stretch/>
        </p:blipFill>
        <p:spPr>
          <a:xfrm>
            <a:off x="4008275" y="80774"/>
            <a:ext cx="1127449" cy="101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5"/>
          <p:cNvPicPr preferRelativeResize="0"/>
          <p:nvPr/>
        </p:nvPicPr>
        <p:blipFill rotWithShape="1">
          <a:blip r:embed="rId3">
            <a:alphaModFix/>
          </a:blip>
          <a:srcRect b="22117" l="31198" r="53601" t="56065"/>
          <a:stretch/>
        </p:blipFill>
        <p:spPr>
          <a:xfrm>
            <a:off x="6771925" y="27324"/>
            <a:ext cx="552749" cy="112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5"/>
          <p:cNvPicPr preferRelativeResize="0"/>
          <p:nvPr/>
        </p:nvPicPr>
        <p:blipFill rotWithShape="1">
          <a:blip r:embed="rId3">
            <a:alphaModFix/>
          </a:blip>
          <a:srcRect b="18825" l="8953" r="69503" t="59865"/>
          <a:stretch/>
        </p:blipFill>
        <p:spPr>
          <a:xfrm>
            <a:off x="8360550" y="3472850"/>
            <a:ext cx="783451" cy="1096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Reklaam</a:t>
            </a:r>
            <a:endParaRPr/>
          </a:p>
        </p:txBody>
      </p:sp>
      <p:sp>
        <p:nvSpPr>
          <p:cNvPr id="291" name="Google Shape;291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layfair Display Medium"/>
              <a:buChar char="●"/>
            </a:pPr>
            <a:r>
              <a:rPr lang="et"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1. oktoobril lõime sotsiaalmeedia kontod Instagrami ja Facebooki</a:t>
            </a:r>
            <a:endParaRPr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layfair Display Medium"/>
              <a:buChar char="●"/>
            </a:pPr>
            <a:r>
              <a:rPr lang="et"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Tutvustavad postitused liikmetest</a:t>
            </a:r>
            <a:endParaRPr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layfair Display Medium"/>
              <a:buChar char="●"/>
            </a:pPr>
            <a:r>
              <a:rPr lang="et"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Tulevaste sündmuste kohta postituste ja plakatite tegemine</a:t>
            </a:r>
            <a:endParaRPr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</p:txBody>
      </p:sp>
      <p:pic>
        <p:nvPicPr>
          <p:cNvPr id="292" name="Google Shape;29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0899" y="282763"/>
            <a:ext cx="2501390" cy="3941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6203" y="2437450"/>
            <a:ext cx="1680998" cy="247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40100" y="2437450"/>
            <a:ext cx="2284300" cy="247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6"/>
          <p:cNvPicPr preferRelativeResize="0"/>
          <p:nvPr/>
        </p:nvPicPr>
        <p:blipFill rotWithShape="1">
          <a:blip r:embed="rId6">
            <a:alphaModFix/>
          </a:blip>
          <a:srcRect b="42160" l="19115" r="60758" t="15475"/>
          <a:stretch/>
        </p:blipFill>
        <p:spPr>
          <a:xfrm>
            <a:off x="376950" y="2506503"/>
            <a:ext cx="914799" cy="2723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6"/>
          <p:cNvPicPr preferRelativeResize="0"/>
          <p:nvPr/>
        </p:nvPicPr>
        <p:blipFill rotWithShape="1">
          <a:blip r:embed="rId6">
            <a:alphaModFix/>
          </a:blip>
          <a:srcRect b="18825" l="8953" r="69503" t="59865"/>
          <a:stretch/>
        </p:blipFill>
        <p:spPr>
          <a:xfrm>
            <a:off x="911625" y="3246550"/>
            <a:ext cx="783451" cy="1096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6"/>
          <p:cNvPicPr preferRelativeResize="0"/>
          <p:nvPr/>
        </p:nvPicPr>
        <p:blipFill rotWithShape="1">
          <a:blip r:embed="rId6">
            <a:alphaModFix/>
          </a:blip>
          <a:srcRect b="42160" l="19115" r="60758" t="15475"/>
          <a:stretch/>
        </p:blipFill>
        <p:spPr>
          <a:xfrm flipH="1" rot="10800000">
            <a:off x="5274825" y="-1571047"/>
            <a:ext cx="914799" cy="2723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Üritused</a:t>
            </a:r>
            <a:endParaRPr/>
          </a:p>
        </p:txBody>
      </p:sp>
      <p:sp>
        <p:nvSpPr>
          <p:cNvPr id="303" name="Google Shape;303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Perioodil 10.09.24-12.01.25 korraldas kirjandusklubi ÜDI tuumik kolm üritust:</a:t>
            </a:r>
            <a:endParaRPr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t"/>
              <a:t>avapauk “Kirjandus miks?”</a:t>
            </a:r>
            <a:endParaRPr b="1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t"/>
              <a:t>loovkirjutamise töötuba</a:t>
            </a:r>
            <a:endParaRPr b="1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t"/>
              <a:t>kinoõhtu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Kokku kaasasime üritustesse poolsada kirjandushuvilist</a:t>
            </a:r>
            <a:endParaRPr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</p:txBody>
      </p:sp>
      <p:pic>
        <p:nvPicPr>
          <p:cNvPr id="304" name="Google Shape;304;p37"/>
          <p:cNvPicPr preferRelativeResize="0"/>
          <p:nvPr/>
        </p:nvPicPr>
        <p:blipFill rotWithShape="1">
          <a:blip r:embed="rId3">
            <a:alphaModFix/>
          </a:blip>
          <a:srcRect b="0" l="68153" r="12828" t="41348"/>
          <a:stretch/>
        </p:blipFill>
        <p:spPr>
          <a:xfrm flipH="1" rot="-5400000">
            <a:off x="53464" y="1426187"/>
            <a:ext cx="1247448" cy="5440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7"/>
          <p:cNvPicPr preferRelativeResize="0"/>
          <p:nvPr/>
        </p:nvPicPr>
        <p:blipFill rotWithShape="1">
          <a:blip r:embed="rId3">
            <a:alphaModFix/>
          </a:blip>
          <a:srcRect b="0" l="68153" r="12828" t="41348"/>
          <a:stretch/>
        </p:blipFill>
        <p:spPr>
          <a:xfrm rot="-5400000">
            <a:off x="6959514" y="-2622888"/>
            <a:ext cx="1247448" cy="5440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38"/>
          <p:cNvPicPr preferRelativeResize="0"/>
          <p:nvPr/>
        </p:nvPicPr>
        <p:blipFill rotWithShape="1">
          <a:blip r:embed="rId3">
            <a:alphaModFix/>
          </a:blip>
          <a:srcRect b="46472" l="49999" r="31487" t="0"/>
          <a:stretch/>
        </p:blipFill>
        <p:spPr>
          <a:xfrm rot="5400000">
            <a:off x="1172589" y="2129787"/>
            <a:ext cx="1083799" cy="5297475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8"/>
          <p:cNvSpPr txBox="1"/>
          <p:nvPr>
            <p:ph type="title"/>
          </p:nvPr>
        </p:nvSpPr>
        <p:spPr>
          <a:xfrm>
            <a:off x="22215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“Kirjandus miks?”, 29. oktoober</a:t>
            </a:r>
            <a:endParaRPr/>
          </a:p>
        </p:txBody>
      </p:sp>
      <p:sp>
        <p:nvSpPr>
          <p:cNvPr id="312" name="Google Shape;312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t"/>
              <a:t>Klubi avapauk</a:t>
            </a:r>
            <a:r>
              <a:rPr lang="et"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, </a:t>
            </a:r>
            <a:endParaRPr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külas käis kirjandusteadlane ja Tallinna Ülikooli õppejõud </a:t>
            </a:r>
            <a:r>
              <a:rPr b="1" lang="et"/>
              <a:t>Joosep Susi</a:t>
            </a:r>
            <a:r>
              <a:rPr lang="et"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.</a:t>
            </a:r>
            <a:endParaRPr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</p:txBody>
      </p:sp>
      <p:pic>
        <p:nvPicPr>
          <p:cNvPr id="313" name="Google Shape;31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4325" y="149200"/>
            <a:ext cx="1977975" cy="27975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sitting on a couch&#10;&#10;Description automatically generated" id="314" name="Google Shape;314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07300" y="2327138"/>
            <a:ext cx="3014175" cy="1997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standing in front of a large screen&#10;&#10;Description automatically generated" id="315" name="Google Shape;315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18700" y="2134375"/>
            <a:ext cx="3586125" cy="2382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posing for a photo&#10;&#10;Description automatically generated" id="316" name="Google Shape;316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61350" y="3017425"/>
            <a:ext cx="2780187" cy="184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8"/>
          <p:cNvPicPr preferRelativeResize="0"/>
          <p:nvPr/>
        </p:nvPicPr>
        <p:blipFill rotWithShape="1">
          <a:blip r:embed="rId3">
            <a:alphaModFix/>
          </a:blip>
          <a:srcRect b="10452" l="36322" r="49283" t="76102"/>
          <a:stretch/>
        </p:blipFill>
        <p:spPr>
          <a:xfrm>
            <a:off x="6121475" y="-52200"/>
            <a:ext cx="523474" cy="691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8"/>
          <p:cNvPicPr preferRelativeResize="0"/>
          <p:nvPr/>
        </p:nvPicPr>
        <p:blipFill rotWithShape="1">
          <a:blip r:embed="rId3">
            <a:alphaModFix/>
          </a:blip>
          <a:srcRect b="10452" l="36322" r="49283" t="76102"/>
          <a:stretch/>
        </p:blipFill>
        <p:spPr>
          <a:xfrm>
            <a:off x="6121475" y="1202213"/>
            <a:ext cx="523474" cy="691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8"/>
          <p:cNvPicPr preferRelativeResize="0"/>
          <p:nvPr/>
        </p:nvPicPr>
        <p:blipFill rotWithShape="1">
          <a:blip r:embed="rId3">
            <a:alphaModFix/>
          </a:blip>
          <a:srcRect b="10452" l="36322" r="49283" t="76102"/>
          <a:stretch/>
        </p:blipFill>
        <p:spPr>
          <a:xfrm>
            <a:off x="6121475" y="2225975"/>
            <a:ext cx="523474" cy="691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oetician CV by Slidesgo">
  <a:themeElements>
    <a:clrScheme name="Simple Light">
      <a:dk1>
        <a:srgbClr val="4E1006"/>
      </a:dk1>
      <a:lt1>
        <a:srgbClr val="FFFFFF"/>
      </a:lt1>
      <a:dk2>
        <a:srgbClr val="BEA286"/>
      </a:dk2>
      <a:lt2>
        <a:srgbClr val="FFC6B6"/>
      </a:lt2>
      <a:accent1>
        <a:srgbClr val="FCEEA5"/>
      </a:accent1>
      <a:accent2>
        <a:srgbClr val="D7E0E5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E10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