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CACD"/>
          </a:solidFill>
        </a:fill>
      </a:tcStyle>
    </a:wholeTbl>
    <a:band2H>
      <a:tcTxStyle b="def" i="def"/>
      <a:tcStyle>
        <a:tcBdr/>
        <a:fill>
          <a:solidFill>
            <a:srgbClr val="F6E6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hape 2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spcBef>
                <a:spcPts val="12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Akustikaproov V – Eesti laululavade ja kõlakodade interaktiivne kaart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sislaid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4" descr="Google Shape;12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050" y="4483720"/>
            <a:ext cx="1896511" cy="390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Google Shape;14;p15"/>
          <p:cNvSpPr/>
          <p:nvPr/>
        </p:nvSpPr>
        <p:spPr>
          <a:xfrm>
            <a:off x="0" y="4318000"/>
            <a:ext cx="3263900" cy="825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pic>
        <p:nvPicPr>
          <p:cNvPr id="14" name="Google Shape;15;p15" descr="Google Shape;15;p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0796" y="2811083"/>
            <a:ext cx="1758375" cy="1017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oogle Shape;16;p15" descr="Google Shape;16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18108" y="4120463"/>
            <a:ext cx="1724102" cy="35485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Google Shape;17;p15"/>
          <p:cNvSpPr/>
          <p:nvPr/>
        </p:nvSpPr>
        <p:spPr>
          <a:xfrm flipH="1">
            <a:off x="5676901" y="609599"/>
            <a:ext cx="800100" cy="3888591"/>
          </a:xfrm>
          <a:prstGeom prst="line">
            <a:avLst/>
          </a:prstGeom>
          <a:ln w="44450">
            <a:solidFill>
              <a:srgbClr val="D0043C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628202" y="625297"/>
            <a:ext cx="4781998" cy="385002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i="0" sz="3600"/>
            </a:lvl1pPr>
          </a:lstStyle>
          <a:p>
            <a:pPr/>
            <a:r>
              <a:t>Title Text</a:t>
            </a:r>
          </a:p>
        </p:txBody>
      </p:sp>
      <p:pic>
        <p:nvPicPr>
          <p:cNvPr id="18" name="Google Shape;19;p15" descr="Google Shape;19;p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69025" y="27865018"/>
            <a:ext cx="1749450" cy="1749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Google Shape;20;p15" descr="Google Shape;20;p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74164" y="715318"/>
            <a:ext cx="1810422" cy="179758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õrdl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/>
          <p:nvPr>
            <p:ph type="body" sz="half" idx="1"/>
          </p:nvPr>
        </p:nvSpPr>
        <p:spPr>
          <a:xfrm>
            <a:off x="622300" y="1394223"/>
            <a:ext cx="3724275" cy="29342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42900"/>
            <a:lvl2pPr marL="932447" indent="-360947"/>
            <a:lvl4pPr marL="1889311" indent="-403411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Google Shape;51;p25"/>
          <p:cNvSpPr txBox="1"/>
          <p:nvPr>
            <p:ph type="body" sz="half" idx="21"/>
          </p:nvPr>
        </p:nvSpPr>
        <p:spPr>
          <a:xfrm>
            <a:off x="4810126" y="1394223"/>
            <a:ext cx="3724276" cy="29342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42900"/>
          </a:p>
        </p:txBody>
      </p:sp>
      <p:sp>
        <p:nvSpPr>
          <p:cNvPr id="107" name="Title Text"/>
          <p:cNvSpPr txBox="1"/>
          <p:nvPr>
            <p:ph type="title"/>
          </p:nvPr>
        </p:nvSpPr>
        <p:spPr>
          <a:xfrm>
            <a:off x="596900" y="362930"/>
            <a:ext cx="7962900" cy="92612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i="0" sz="3200"/>
            </a:lvl1pPr>
          </a:lstStyle>
          <a:p>
            <a:pPr/>
            <a:r>
              <a:t>Title Text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half" idx="1"/>
          </p:nvPr>
        </p:nvSpPr>
        <p:spPr>
          <a:xfrm>
            <a:off x="415006" y="458411"/>
            <a:ext cx="3127769" cy="49911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228600" indent="0">
              <a:buClrTx/>
              <a:buSzTx/>
              <a:buFontTx/>
              <a:buNone/>
              <a:defRPr i="1" sz="38000">
                <a:solidFill>
                  <a:srgbClr val="D0043C"/>
                </a:solidFill>
              </a:defRPr>
            </a:lvl1pPr>
            <a:lvl2pPr marL="7429500" indent="-6858000">
              <a:buClrTx/>
              <a:buSzPts val="38000"/>
              <a:buFontTx/>
              <a:defRPr i="1" sz="38000">
                <a:solidFill>
                  <a:srgbClr val="D0043C"/>
                </a:solidFill>
              </a:defRPr>
            </a:lvl2pPr>
            <a:lvl3pPr marL="8267700" indent="-7239000">
              <a:buClrTx/>
              <a:buSzPts val="38000"/>
              <a:buFontTx/>
              <a:defRPr i="1" sz="38000">
                <a:solidFill>
                  <a:srgbClr val="D0043C"/>
                </a:solidFill>
              </a:defRPr>
            </a:lvl3pPr>
            <a:lvl4pPr marL="9150723" indent="-7664823">
              <a:buClrTx/>
              <a:buSzPts val="38000"/>
              <a:buFontTx/>
              <a:defRPr i="1" sz="38000">
                <a:solidFill>
                  <a:srgbClr val="D0043C"/>
                </a:solidFill>
              </a:defRPr>
            </a:lvl4pPr>
            <a:lvl5pPr marL="9182100" indent="-7239000">
              <a:buClrTx/>
              <a:buSzPts val="38000"/>
              <a:buFontTx/>
              <a:defRPr i="1" sz="38000">
                <a:solidFill>
                  <a:srgbClr val="D0043C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Google Shape;55;p26"/>
          <p:cNvSpPr txBox="1"/>
          <p:nvPr>
            <p:ph type="body" sz="quarter" idx="21"/>
          </p:nvPr>
        </p:nvSpPr>
        <p:spPr>
          <a:xfrm>
            <a:off x="3698721" y="1661861"/>
            <a:ext cx="4751813" cy="1675339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indent="-431800">
              <a:buSzPts val="3200"/>
              <a:defRPr sz="3200"/>
            </a:pP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olm ruut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57;p27"/>
          <p:cNvSpPr/>
          <p:nvPr/>
        </p:nvSpPr>
        <p:spPr>
          <a:xfrm>
            <a:off x="749300" y="514349"/>
            <a:ext cx="2160000" cy="2160000"/>
          </a:xfrm>
          <a:prstGeom prst="rect">
            <a:avLst/>
          </a:prstGeom>
          <a:solidFill>
            <a:srgbClr val="D0043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5" name="Title Text"/>
          <p:cNvSpPr txBox="1"/>
          <p:nvPr>
            <p:ph type="title"/>
          </p:nvPr>
        </p:nvSpPr>
        <p:spPr>
          <a:xfrm>
            <a:off x="755576" y="1790344"/>
            <a:ext cx="2340001" cy="893398"/>
          </a:xfrm>
          <a:prstGeom prst="rect">
            <a:avLst/>
          </a:prstGeom>
        </p:spPr>
        <p:txBody>
          <a:bodyPr lIns="140400" tIns="140400" rIns="140400" bIns="140400" anchor="b"/>
          <a:lstStyle>
            <a:lvl1pPr>
              <a:lnSpc>
                <a:spcPct val="100000"/>
              </a:lnSpc>
              <a:defRPr i="0" sz="2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Google Shape;59;p27"/>
          <p:cNvSpPr/>
          <p:nvPr>
            <p:ph type="pic" sz="quarter" idx="21"/>
          </p:nvPr>
        </p:nvSpPr>
        <p:spPr>
          <a:xfrm>
            <a:off x="3455875" y="519522"/>
            <a:ext cx="2160001" cy="2160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7" name="Google Shape;60;p27"/>
          <p:cNvSpPr/>
          <p:nvPr>
            <p:ph type="pic" sz="quarter" idx="22"/>
          </p:nvPr>
        </p:nvSpPr>
        <p:spPr>
          <a:xfrm>
            <a:off x="6156176" y="519522"/>
            <a:ext cx="2160001" cy="2160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8" name="Body Level One…"/>
          <p:cNvSpPr txBox="1"/>
          <p:nvPr>
            <p:ph type="body" sz="half" idx="1"/>
          </p:nvPr>
        </p:nvSpPr>
        <p:spPr>
          <a:xfrm>
            <a:off x="762000" y="2828922"/>
            <a:ext cx="7772400" cy="155963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406400">
              <a:lnSpc>
                <a:spcPct val="100000"/>
              </a:lnSpc>
              <a:buSzPts val="2800"/>
              <a:defRPr sz="2800"/>
            </a:lvl1pPr>
            <a:lvl2pPr marL="977900" indent="-444500">
              <a:lnSpc>
                <a:spcPct val="100000"/>
              </a:lnSpc>
              <a:buSzPts val="2800"/>
              <a:defRPr sz="2800"/>
            </a:lvl2pPr>
            <a:lvl3pPr marL="1513839" indent="-497839">
              <a:lnSpc>
                <a:spcPct val="100000"/>
              </a:lnSpc>
              <a:buSzPts val="2800"/>
              <a:defRPr sz="2800"/>
            </a:lvl3pPr>
            <a:lvl4pPr marL="2050676" indent="-564776">
              <a:lnSpc>
                <a:spcPct val="100000"/>
              </a:lnSpc>
              <a:buSzPts val="2800"/>
              <a:defRPr sz="2800"/>
            </a:lvl4pPr>
            <a:lvl5pPr marL="2476500" indent="-533400">
              <a:lnSpc>
                <a:spcPct val="100000"/>
              </a:lnSpc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Google Shape;62;p27"/>
          <p:cNvSpPr txBox="1"/>
          <p:nvPr/>
        </p:nvSpPr>
        <p:spPr>
          <a:xfrm>
            <a:off x="795176" y="861533"/>
            <a:ext cx="1576985" cy="1210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0400" tIns="140400" rIns="140400" bIns="140400">
            <a:spAutoFit/>
          </a:bodyPr>
          <a:lstStyle>
            <a:lvl1pPr>
              <a:lnSpc>
                <a:spcPct val="42424"/>
              </a:lnSpc>
              <a:defRPr i="1" sz="6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1.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olm ruut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64;p28"/>
          <p:cNvSpPr/>
          <p:nvPr>
            <p:ph type="pic" sz="quarter" idx="21"/>
          </p:nvPr>
        </p:nvSpPr>
        <p:spPr>
          <a:xfrm>
            <a:off x="763475" y="519522"/>
            <a:ext cx="2160001" cy="2160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8" name="Google Shape;65;p28"/>
          <p:cNvSpPr/>
          <p:nvPr>
            <p:ph type="pic" sz="quarter" idx="22"/>
          </p:nvPr>
        </p:nvSpPr>
        <p:spPr>
          <a:xfrm>
            <a:off x="6156176" y="519522"/>
            <a:ext cx="2160001" cy="2160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9" name="Google Shape;66;p28"/>
          <p:cNvSpPr/>
          <p:nvPr/>
        </p:nvSpPr>
        <p:spPr>
          <a:xfrm>
            <a:off x="3479800" y="514349"/>
            <a:ext cx="2160000" cy="2160000"/>
          </a:xfrm>
          <a:prstGeom prst="rect">
            <a:avLst/>
          </a:prstGeom>
          <a:solidFill>
            <a:srgbClr val="D0043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40" name="Title Text"/>
          <p:cNvSpPr txBox="1"/>
          <p:nvPr>
            <p:ph type="title"/>
          </p:nvPr>
        </p:nvSpPr>
        <p:spPr>
          <a:xfrm>
            <a:off x="3486075" y="1762122"/>
            <a:ext cx="2340001" cy="893398"/>
          </a:xfrm>
          <a:prstGeom prst="rect">
            <a:avLst/>
          </a:prstGeom>
        </p:spPr>
        <p:txBody>
          <a:bodyPr lIns="140400" tIns="140400" rIns="140400" bIns="140400" anchor="b"/>
          <a:lstStyle>
            <a:lvl1pPr>
              <a:lnSpc>
                <a:spcPct val="100000"/>
              </a:lnSpc>
              <a:defRPr i="0" sz="2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1" name="Google Shape;68;p28"/>
          <p:cNvSpPr txBox="1"/>
          <p:nvPr/>
        </p:nvSpPr>
        <p:spPr>
          <a:xfrm>
            <a:off x="3525675" y="861533"/>
            <a:ext cx="1576985" cy="1210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0400" tIns="140400" rIns="140400" bIns="140400">
            <a:spAutoFit/>
          </a:bodyPr>
          <a:lstStyle>
            <a:lvl1pPr>
              <a:lnSpc>
                <a:spcPct val="42424"/>
              </a:lnSpc>
              <a:defRPr i="1" sz="6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2.</a:t>
            </a:r>
          </a:p>
        </p:txBody>
      </p:sp>
      <p:sp>
        <p:nvSpPr>
          <p:cNvPr id="142" name="Body Level One…"/>
          <p:cNvSpPr txBox="1"/>
          <p:nvPr>
            <p:ph type="body" sz="half" idx="1"/>
          </p:nvPr>
        </p:nvSpPr>
        <p:spPr>
          <a:xfrm>
            <a:off x="762000" y="2828922"/>
            <a:ext cx="7772400" cy="155963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406400">
              <a:lnSpc>
                <a:spcPct val="100000"/>
              </a:lnSpc>
              <a:buSzPts val="2800"/>
              <a:defRPr sz="2800"/>
            </a:lvl1pPr>
            <a:lvl2pPr marL="977900" indent="-444500">
              <a:lnSpc>
                <a:spcPct val="100000"/>
              </a:lnSpc>
              <a:buSzPts val="2800"/>
              <a:defRPr sz="2800"/>
            </a:lvl2pPr>
            <a:lvl3pPr marL="1513839" indent="-497839">
              <a:lnSpc>
                <a:spcPct val="100000"/>
              </a:lnSpc>
              <a:buSzPts val="2800"/>
              <a:defRPr sz="2800"/>
            </a:lvl3pPr>
            <a:lvl4pPr marL="2050676" indent="-564776">
              <a:lnSpc>
                <a:spcPct val="100000"/>
              </a:lnSpc>
              <a:buSzPts val="2800"/>
              <a:defRPr sz="2800"/>
            </a:lvl4pPr>
            <a:lvl5pPr marL="2476500" indent="-533400">
              <a:lnSpc>
                <a:spcPct val="100000"/>
              </a:lnSpc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olm ruut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71;p29"/>
          <p:cNvSpPr/>
          <p:nvPr>
            <p:ph type="pic" sz="quarter" idx="21"/>
          </p:nvPr>
        </p:nvSpPr>
        <p:spPr>
          <a:xfrm>
            <a:off x="3455875" y="519522"/>
            <a:ext cx="2160001" cy="2160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51" name="Google Shape;72;p29"/>
          <p:cNvSpPr/>
          <p:nvPr>
            <p:ph type="pic" sz="quarter" idx="22"/>
          </p:nvPr>
        </p:nvSpPr>
        <p:spPr>
          <a:xfrm>
            <a:off x="758675" y="519522"/>
            <a:ext cx="2160001" cy="2160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52" name="Google Shape;73;p29"/>
          <p:cNvSpPr/>
          <p:nvPr/>
        </p:nvSpPr>
        <p:spPr>
          <a:xfrm>
            <a:off x="6184900" y="514349"/>
            <a:ext cx="2160000" cy="2160000"/>
          </a:xfrm>
          <a:prstGeom prst="rect">
            <a:avLst/>
          </a:prstGeom>
          <a:solidFill>
            <a:srgbClr val="D0043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3" name="Title Text"/>
          <p:cNvSpPr txBox="1"/>
          <p:nvPr>
            <p:ph type="title"/>
          </p:nvPr>
        </p:nvSpPr>
        <p:spPr>
          <a:xfrm>
            <a:off x="6191175" y="1776233"/>
            <a:ext cx="2340001" cy="893398"/>
          </a:xfrm>
          <a:prstGeom prst="rect">
            <a:avLst/>
          </a:prstGeom>
        </p:spPr>
        <p:txBody>
          <a:bodyPr lIns="140400" tIns="140400" rIns="140400" bIns="140400" anchor="b"/>
          <a:lstStyle>
            <a:lvl1pPr>
              <a:lnSpc>
                <a:spcPct val="100000"/>
              </a:lnSpc>
              <a:defRPr i="0" sz="2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Google Shape;75;p29"/>
          <p:cNvSpPr txBox="1"/>
          <p:nvPr/>
        </p:nvSpPr>
        <p:spPr>
          <a:xfrm>
            <a:off x="6230775" y="861533"/>
            <a:ext cx="1576985" cy="1210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0400" tIns="140400" rIns="140400" bIns="140400">
            <a:spAutoFit/>
          </a:bodyPr>
          <a:lstStyle>
            <a:lvl1pPr>
              <a:lnSpc>
                <a:spcPct val="42424"/>
              </a:lnSpc>
              <a:defRPr i="1" sz="6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3.</a:t>
            </a:r>
          </a:p>
        </p:txBody>
      </p:sp>
      <p:sp>
        <p:nvSpPr>
          <p:cNvPr id="155" name="Body Level One…"/>
          <p:cNvSpPr txBox="1"/>
          <p:nvPr>
            <p:ph type="body" sz="half" idx="1"/>
          </p:nvPr>
        </p:nvSpPr>
        <p:spPr>
          <a:xfrm>
            <a:off x="762000" y="2828922"/>
            <a:ext cx="7772400" cy="155963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406400">
              <a:lnSpc>
                <a:spcPct val="100000"/>
              </a:lnSpc>
              <a:buSzPts val="2800"/>
              <a:defRPr sz="2800"/>
            </a:lvl1pPr>
            <a:lvl2pPr marL="977900" indent="-444500">
              <a:lnSpc>
                <a:spcPct val="100000"/>
              </a:lnSpc>
              <a:buSzPts val="2800"/>
              <a:defRPr sz="2800"/>
            </a:lvl2pPr>
            <a:lvl3pPr marL="1513839" indent="-497839">
              <a:lnSpc>
                <a:spcPct val="100000"/>
              </a:lnSpc>
              <a:buSzPts val="2800"/>
              <a:defRPr sz="2800"/>
            </a:lvl3pPr>
            <a:lvl4pPr marL="2050676" indent="-564776">
              <a:lnSpc>
                <a:spcPct val="100000"/>
              </a:lnSpc>
              <a:buSzPts val="2800"/>
              <a:defRPr sz="2800"/>
            </a:lvl4pPr>
            <a:lvl5pPr marL="2476500" indent="-533400">
              <a:lnSpc>
                <a:spcPct val="100000"/>
              </a:lnSpc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äike ringpilt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78;p30"/>
          <p:cNvSpPr/>
          <p:nvPr>
            <p:ph type="pic" sz="half" idx="21"/>
          </p:nvPr>
        </p:nvSpPr>
        <p:spPr>
          <a:xfrm>
            <a:off x="566444" y="777212"/>
            <a:ext cx="3240002" cy="32400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4" name="Body Level One…"/>
          <p:cNvSpPr txBox="1"/>
          <p:nvPr>
            <p:ph type="body" sz="quarter" idx="1"/>
          </p:nvPr>
        </p:nvSpPr>
        <p:spPr>
          <a:xfrm>
            <a:off x="4247443" y="1762553"/>
            <a:ext cx="4460623" cy="129941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indent="-406400">
              <a:buSzPts val="2800"/>
              <a:defRPr sz="2800"/>
            </a:lvl1pPr>
            <a:lvl2pPr marL="977900" indent="-444500">
              <a:buSzPts val="2800"/>
              <a:defRPr sz="2800"/>
            </a:lvl2pPr>
            <a:lvl3pPr marL="1513839" indent="-497839">
              <a:buSzPts val="2800"/>
              <a:defRPr sz="2800"/>
            </a:lvl3pPr>
            <a:lvl4pPr marL="2050676" indent="-564776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uur ringpilt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Body Level One…"/>
          <p:cNvSpPr txBox="1"/>
          <p:nvPr>
            <p:ph type="body" sz="quarter" idx="1"/>
          </p:nvPr>
        </p:nvSpPr>
        <p:spPr>
          <a:xfrm>
            <a:off x="451930" y="1963490"/>
            <a:ext cx="3466561" cy="129941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indent="-381000">
              <a:buSzPts val="2400"/>
              <a:defRPr sz="2400"/>
            </a:lvl1pPr>
            <a:lvl2pPr marL="985519" indent="-426719">
              <a:buSzPts val="2400"/>
              <a:defRPr sz="2400"/>
            </a:lvl2pPr>
            <a:lvl3pPr marL="1485900" indent="-457200">
              <a:buSzPts val="2400"/>
              <a:defRPr sz="2400"/>
            </a:lvl3pPr>
            <a:lvl4pPr marL="1969994" indent="-484094">
              <a:buSzPts val="2400"/>
              <a:defRPr sz="2400"/>
            </a:lvl4pPr>
            <a:lvl5pPr marL="2400300" indent="-457200">
              <a:buSzPts val="2400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Google Shape;82;p31"/>
          <p:cNvSpPr/>
          <p:nvPr>
            <p:ph type="pic" idx="21"/>
          </p:nvPr>
        </p:nvSpPr>
        <p:spPr>
          <a:xfrm>
            <a:off x="4671397" y="-668680"/>
            <a:ext cx="6732001" cy="6732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lt + pealkiri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84;p32"/>
          <p:cNvSpPr/>
          <p:nvPr>
            <p:ph type="pic" idx="21"/>
          </p:nvPr>
        </p:nvSpPr>
        <p:spPr>
          <a:xfrm>
            <a:off x="4850090" y="0"/>
            <a:ext cx="4293912" cy="51435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2" name="Title Text"/>
          <p:cNvSpPr txBox="1"/>
          <p:nvPr>
            <p:ph type="title"/>
          </p:nvPr>
        </p:nvSpPr>
        <p:spPr>
          <a:xfrm>
            <a:off x="470288" y="984230"/>
            <a:ext cx="3921134" cy="142685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i="0" sz="2800"/>
            </a:lvl1pPr>
          </a:lstStyle>
          <a:p>
            <a:pPr/>
            <a:r>
              <a:t>Title Text</a:t>
            </a:r>
          </a:p>
        </p:txBody>
      </p:sp>
      <p:sp>
        <p:nvSpPr>
          <p:cNvPr id="183" name="Body Level One…"/>
          <p:cNvSpPr txBox="1"/>
          <p:nvPr>
            <p:ph type="body" sz="quarter" idx="1"/>
          </p:nvPr>
        </p:nvSpPr>
        <p:spPr>
          <a:xfrm>
            <a:off x="515430" y="2563565"/>
            <a:ext cx="3878770" cy="129941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81000">
              <a:buSzPts val="2400"/>
              <a:defRPr sz="2400"/>
            </a:lvl1pPr>
            <a:lvl2pPr marL="985519" indent="-426719">
              <a:buSzPts val="2400"/>
              <a:defRPr sz="2400"/>
            </a:lvl2pPr>
            <a:lvl3pPr marL="1485900" indent="-457200">
              <a:buSzPts val="2400"/>
              <a:defRPr sz="2400"/>
            </a:lvl3pPr>
            <a:lvl4pPr marL="1969994" indent="-484094">
              <a:buSzPts val="2400"/>
              <a:defRPr sz="2400"/>
            </a:lvl4pPr>
            <a:lvl5pPr marL="2400300" indent="-457200">
              <a:buSzPts val="2400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lt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88;p33"/>
          <p:cNvSpPr/>
          <p:nvPr>
            <p:ph type="pic" idx="21"/>
          </p:nvPr>
        </p:nvSpPr>
        <p:spPr>
          <a:xfrm>
            <a:off x="4850090" y="0"/>
            <a:ext cx="4293912" cy="51435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92" name="Body Level One…"/>
          <p:cNvSpPr txBox="1"/>
          <p:nvPr>
            <p:ph type="body" sz="quarter" idx="1"/>
          </p:nvPr>
        </p:nvSpPr>
        <p:spPr>
          <a:xfrm>
            <a:off x="515430" y="1992065"/>
            <a:ext cx="3878770" cy="129941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indent="-381000">
              <a:buSzPts val="2400"/>
              <a:defRPr sz="2400"/>
            </a:lvl1pPr>
            <a:lvl2pPr marL="985519" indent="-426719">
              <a:buSzPts val="2400"/>
              <a:defRPr sz="2400"/>
            </a:lvl2pPr>
            <a:lvl3pPr marL="1485900" indent="-457200">
              <a:buSzPts val="2400"/>
              <a:defRPr sz="2400"/>
            </a:lvl3pPr>
            <a:lvl4pPr marL="1969994" indent="-484094">
              <a:buSzPts val="2400"/>
              <a:defRPr sz="2400"/>
            </a:lvl4pPr>
            <a:lvl5pPr marL="2400300" indent="-457200">
              <a:buSzPts val="2400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lt +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91;p34"/>
          <p:cNvSpPr/>
          <p:nvPr>
            <p:ph type="pic" idx="21"/>
          </p:nvPr>
        </p:nvSpPr>
        <p:spPr>
          <a:xfrm>
            <a:off x="381000" y="257175"/>
            <a:ext cx="8356600" cy="401002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1" name="Body Level One…"/>
          <p:cNvSpPr txBox="1"/>
          <p:nvPr>
            <p:ph type="body" sz="quarter" idx="1"/>
          </p:nvPr>
        </p:nvSpPr>
        <p:spPr>
          <a:xfrm>
            <a:off x="2755900" y="4419600"/>
            <a:ext cx="5969000" cy="425655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228600" indent="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228600" indent="4572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228600" indent="9144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228600" indent="13716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228600" indent="18288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es 01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2;p14" descr="Google Shape;12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050" y="4483720"/>
            <a:ext cx="1896511" cy="39034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 Text"/>
          <p:cNvSpPr txBox="1"/>
          <p:nvPr>
            <p:ph type="title"/>
          </p:nvPr>
        </p:nvSpPr>
        <p:spPr>
          <a:xfrm>
            <a:off x="2472939" y="1421059"/>
            <a:ext cx="5928561" cy="2110596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29" name="Google Shape;23;p17"/>
          <p:cNvSpPr/>
          <p:nvPr/>
        </p:nvSpPr>
        <p:spPr>
          <a:xfrm flipH="1">
            <a:off x="1130535" y="1212486"/>
            <a:ext cx="445675" cy="2356598"/>
          </a:xfrm>
          <a:prstGeom prst="line">
            <a:avLst/>
          </a:prstGeom>
          <a:ln w="57150">
            <a:solidFill>
              <a:srgbClr val="D0043C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ealkiri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ealkiri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Text"/>
          <p:cNvSpPr txBox="1"/>
          <p:nvPr>
            <p:ph type="title"/>
          </p:nvPr>
        </p:nvSpPr>
        <p:spPr>
          <a:xfrm>
            <a:off x="375566" y="334355"/>
            <a:ext cx="8363191" cy="8501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i="0" sz="3200"/>
            </a:lvl1pPr>
          </a:lstStyle>
          <a:p>
            <a:pPr/>
            <a:r>
              <a:t>Title Text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99;p38"/>
          <p:cNvSpPr/>
          <p:nvPr>
            <p:ph type="pic" idx="2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101;p39"/>
          <p:cNvSpPr/>
          <p:nvPr>
            <p:ph type="pic" sz="quarter" idx="21"/>
          </p:nvPr>
        </p:nvSpPr>
        <p:spPr>
          <a:xfrm>
            <a:off x="985544" y="977547"/>
            <a:ext cx="1044001" cy="10440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41" name="Google Shape;102;p39"/>
          <p:cNvSpPr/>
          <p:nvPr>
            <p:ph type="pic" sz="quarter" idx="22"/>
          </p:nvPr>
        </p:nvSpPr>
        <p:spPr>
          <a:xfrm>
            <a:off x="3474744" y="977547"/>
            <a:ext cx="1044001" cy="10440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42" name="Google Shape;103;p39"/>
          <p:cNvSpPr/>
          <p:nvPr>
            <p:ph type="pic" sz="quarter" idx="23"/>
          </p:nvPr>
        </p:nvSpPr>
        <p:spPr>
          <a:xfrm>
            <a:off x="5887744" y="977547"/>
            <a:ext cx="1044001" cy="10440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43" name="Google Shape;104;p39"/>
          <p:cNvSpPr/>
          <p:nvPr>
            <p:ph type="pic" sz="quarter" idx="24"/>
          </p:nvPr>
        </p:nvSpPr>
        <p:spPr>
          <a:xfrm>
            <a:off x="6891045" y="2806348"/>
            <a:ext cx="1044001" cy="1044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44" name="Google Shape;105;p39"/>
          <p:cNvSpPr/>
          <p:nvPr>
            <p:ph type="pic" sz="quarter" idx="25"/>
          </p:nvPr>
        </p:nvSpPr>
        <p:spPr>
          <a:xfrm>
            <a:off x="4414544" y="2806348"/>
            <a:ext cx="1044001" cy="1044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45" name="Google Shape;106;p39"/>
          <p:cNvSpPr/>
          <p:nvPr>
            <p:ph type="pic" sz="quarter" idx="26"/>
          </p:nvPr>
        </p:nvSpPr>
        <p:spPr>
          <a:xfrm>
            <a:off x="1963445" y="2806348"/>
            <a:ext cx="1044001" cy="1044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46" name="Body Level One…"/>
          <p:cNvSpPr txBox="1"/>
          <p:nvPr>
            <p:ph type="body" sz="quarter" idx="1"/>
          </p:nvPr>
        </p:nvSpPr>
        <p:spPr>
          <a:xfrm>
            <a:off x="787400" y="2093029"/>
            <a:ext cx="1498600" cy="6667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228600" indent="4572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228600" indent="9144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228600" indent="13716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228600" indent="18288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Google Shape;108;p39"/>
          <p:cNvSpPr txBox="1"/>
          <p:nvPr>
            <p:ph type="body" sz="quarter" idx="27"/>
          </p:nvPr>
        </p:nvSpPr>
        <p:spPr>
          <a:xfrm>
            <a:off x="3251200" y="2093029"/>
            <a:ext cx="1498600" cy="6667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28600" indent="0" algn="ctr">
              <a:lnSpc>
                <a:spcPct val="100000"/>
              </a:lnSpc>
              <a:buClrTx/>
              <a:buSzTx/>
              <a:buFontTx/>
              <a:buNone/>
              <a:defRPr sz="1700"/>
            </a:pPr>
          </a:p>
        </p:txBody>
      </p:sp>
      <p:sp>
        <p:nvSpPr>
          <p:cNvPr id="248" name="Google Shape;109;p39"/>
          <p:cNvSpPr txBox="1"/>
          <p:nvPr>
            <p:ph type="body" sz="quarter" idx="28"/>
          </p:nvPr>
        </p:nvSpPr>
        <p:spPr>
          <a:xfrm>
            <a:off x="5676900" y="2093029"/>
            <a:ext cx="1498600" cy="6667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28600" indent="0" algn="ctr">
              <a:lnSpc>
                <a:spcPct val="100000"/>
              </a:lnSpc>
              <a:buClrTx/>
              <a:buSzTx/>
              <a:buFontTx/>
              <a:buNone/>
              <a:defRPr sz="1700"/>
            </a:pPr>
          </a:p>
        </p:txBody>
      </p:sp>
      <p:sp>
        <p:nvSpPr>
          <p:cNvPr id="249" name="Google Shape;110;p39"/>
          <p:cNvSpPr txBox="1"/>
          <p:nvPr>
            <p:ph type="body" sz="quarter" idx="29"/>
          </p:nvPr>
        </p:nvSpPr>
        <p:spPr>
          <a:xfrm>
            <a:off x="6680200" y="3921828"/>
            <a:ext cx="1498600" cy="6667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28600" indent="0" algn="ctr">
              <a:lnSpc>
                <a:spcPct val="100000"/>
              </a:lnSpc>
              <a:buClrTx/>
              <a:buSzTx/>
              <a:buFontTx/>
              <a:buNone/>
              <a:defRPr sz="1700"/>
            </a:pPr>
          </a:p>
        </p:txBody>
      </p:sp>
      <p:sp>
        <p:nvSpPr>
          <p:cNvPr id="250" name="Google Shape;111;p39"/>
          <p:cNvSpPr txBox="1"/>
          <p:nvPr>
            <p:ph type="body" sz="quarter" idx="30"/>
          </p:nvPr>
        </p:nvSpPr>
        <p:spPr>
          <a:xfrm>
            <a:off x="4203700" y="3921828"/>
            <a:ext cx="1498600" cy="6667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28600" indent="0" algn="ctr">
              <a:lnSpc>
                <a:spcPct val="100000"/>
              </a:lnSpc>
              <a:buClrTx/>
              <a:buSzTx/>
              <a:buFontTx/>
              <a:buNone/>
              <a:defRPr sz="1700"/>
            </a:pPr>
          </a:p>
        </p:txBody>
      </p:sp>
      <p:sp>
        <p:nvSpPr>
          <p:cNvPr id="251" name="Google Shape;112;p39"/>
          <p:cNvSpPr txBox="1"/>
          <p:nvPr>
            <p:ph type="body" sz="quarter" idx="31"/>
          </p:nvPr>
        </p:nvSpPr>
        <p:spPr>
          <a:xfrm>
            <a:off x="1752600" y="3921828"/>
            <a:ext cx="1498600" cy="6667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28600" indent="0" algn="ctr">
              <a:lnSpc>
                <a:spcPct val="100000"/>
              </a:lnSpc>
              <a:buClrTx/>
              <a:buSzTx/>
              <a:buFontTx/>
              <a:buNone/>
              <a:defRPr sz="1700"/>
            </a:pPr>
          </a:p>
        </p:txBody>
      </p:sp>
      <p:sp>
        <p:nvSpPr>
          <p:cNvPr id="252" name="Title Text"/>
          <p:cNvSpPr txBox="1"/>
          <p:nvPr>
            <p:ph type="title"/>
          </p:nvPr>
        </p:nvSpPr>
        <p:spPr>
          <a:xfrm>
            <a:off x="375566" y="334355"/>
            <a:ext cx="8363191" cy="8501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i="0" sz="3200"/>
            </a:lvl1pPr>
          </a:lstStyle>
          <a:p>
            <a:pPr/>
            <a:r>
              <a:t>Title Text</a:t>
            </a: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uur ringpilt + pealkiri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12;p14" descr="Google Shape;12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050" y="4483720"/>
            <a:ext cx="1896511" cy="390343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Body Level One…"/>
          <p:cNvSpPr txBox="1"/>
          <p:nvPr>
            <p:ph type="body" sz="quarter" idx="1"/>
          </p:nvPr>
        </p:nvSpPr>
        <p:spPr>
          <a:xfrm>
            <a:off x="477330" y="2563565"/>
            <a:ext cx="3466561" cy="129941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81000">
              <a:buSzPts val="2400"/>
              <a:defRPr sz="2400"/>
            </a:lvl1pPr>
            <a:lvl2pPr marL="985519" indent="-426719">
              <a:buSzPts val="2400"/>
              <a:defRPr sz="2400"/>
            </a:lvl2pPr>
            <a:lvl3pPr marL="1485900" indent="-457200">
              <a:buSzPts val="2400"/>
              <a:defRPr sz="2400"/>
            </a:lvl3pPr>
            <a:lvl4pPr marL="1969994" indent="-484094">
              <a:buSzPts val="2400"/>
              <a:defRPr sz="2400"/>
            </a:lvl4pPr>
            <a:lvl5pPr marL="2400300" indent="-457200">
              <a:buSzPts val="2400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6;p18"/>
          <p:cNvSpPr/>
          <p:nvPr>
            <p:ph type="pic" idx="21"/>
          </p:nvPr>
        </p:nvSpPr>
        <p:spPr>
          <a:xfrm>
            <a:off x="4671397" y="-668680"/>
            <a:ext cx="6732001" cy="6732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470288" y="1009630"/>
            <a:ext cx="3452120" cy="142685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i="0" sz="28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es 02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2469825" y="1418719"/>
            <a:ext cx="5944375" cy="202721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i="0" sz="3600"/>
            </a:lvl1pPr>
          </a:lstStyle>
          <a:p>
            <a:pPr/>
            <a:r>
              <a:t>Title Text</a:t>
            </a:r>
          </a:p>
        </p:txBody>
      </p:sp>
      <p:sp>
        <p:nvSpPr>
          <p:cNvPr id="49" name="Google Shape;30;p19"/>
          <p:cNvSpPr/>
          <p:nvPr/>
        </p:nvSpPr>
        <p:spPr>
          <a:xfrm flipH="1">
            <a:off x="1130535" y="1212486"/>
            <a:ext cx="445675" cy="2356598"/>
          </a:xfrm>
          <a:prstGeom prst="line">
            <a:avLst/>
          </a:prstGeom>
          <a:ln w="57150">
            <a:solidFill>
              <a:srgbClr val="D0043C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2472939" y="1421061"/>
            <a:ext cx="5928561" cy="994173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2472939" y="2555893"/>
            <a:ext cx="5928564" cy="129941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406400">
              <a:buSzPts val="2800"/>
              <a:defRPr sz="2800"/>
            </a:lvl1pPr>
            <a:lvl2pPr marL="977900" indent="-444500">
              <a:buSzPts val="2800"/>
              <a:defRPr sz="2800"/>
            </a:lvl2pPr>
            <a:lvl3pPr marL="1513839" indent="-497839">
              <a:buSzPts val="2800"/>
              <a:defRPr sz="2800"/>
            </a:lvl3pPr>
            <a:lvl4pPr marL="2050676" indent="-564776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Google Shape;34;p20"/>
          <p:cNvSpPr/>
          <p:nvPr/>
        </p:nvSpPr>
        <p:spPr>
          <a:xfrm flipH="1">
            <a:off x="1130535" y="1212486"/>
            <a:ext cx="445675" cy="2356598"/>
          </a:xfrm>
          <a:prstGeom prst="line">
            <a:avLst/>
          </a:prstGeom>
          <a:ln w="57150">
            <a:solidFill>
              <a:srgbClr val="D0043C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es selgitusega 02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xfrm>
            <a:off x="2469825" y="1418720"/>
            <a:ext cx="5944375" cy="99417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i="0" sz="3600"/>
            </a:lvl1pPr>
          </a:lstStyle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quarter" idx="1"/>
          </p:nvPr>
        </p:nvSpPr>
        <p:spPr>
          <a:xfrm>
            <a:off x="2472939" y="2555893"/>
            <a:ext cx="5928564" cy="129941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406400">
              <a:buSzPts val="2800"/>
              <a:defRPr sz="2800"/>
            </a:lvl1pPr>
            <a:lvl2pPr marL="977900" indent="-444500">
              <a:buSzPts val="2800"/>
              <a:defRPr sz="2800"/>
            </a:lvl2pPr>
            <a:lvl3pPr marL="1513839" indent="-497839">
              <a:buSzPts val="2800"/>
              <a:defRPr sz="2800"/>
            </a:lvl3pPr>
            <a:lvl4pPr marL="2050676" indent="-564776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Google Shape;38;p21"/>
          <p:cNvSpPr/>
          <p:nvPr/>
        </p:nvSpPr>
        <p:spPr>
          <a:xfrm flipH="1">
            <a:off x="1130535" y="1212486"/>
            <a:ext cx="445675" cy="2356598"/>
          </a:xfrm>
          <a:prstGeom prst="line">
            <a:avLst/>
          </a:prstGeom>
          <a:ln w="57150">
            <a:solidFill>
              <a:srgbClr val="D0043C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lg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2499020" y="1490409"/>
            <a:ext cx="5724680" cy="1919539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131358" indent="-645458">
              <a:buSzPts val="3200"/>
              <a:defRPr sz="3200"/>
            </a:lvl4pPr>
            <a:lvl5pPr marL="2552700" indent="-609600">
              <a:buSzPts val="3200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Google Shape;41;p22"/>
          <p:cNvSpPr/>
          <p:nvPr/>
        </p:nvSpPr>
        <p:spPr>
          <a:xfrm flipH="1">
            <a:off x="1130535" y="1195553"/>
            <a:ext cx="445675" cy="2356597"/>
          </a:xfrm>
          <a:prstGeom prst="line">
            <a:avLst/>
          </a:prstGeom>
          <a:ln w="57150">
            <a:solidFill>
              <a:srgbClr val="D0043C"/>
            </a:solidFill>
            <a:miter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utt pealkirjag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/>
          <p:nvPr>
            <p:ph type="title"/>
          </p:nvPr>
        </p:nvSpPr>
        <p:spPr>
          <a:xfrm>
            <a:off x="628650" y="464083"/>
            <a:ext cx="7886700" cy="126478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7" name="Body Level One…"/>
          <p:cNvSpPr txBox="1"/>
          <p:nvPr>
            <p:ph type="body" idx="1"/>
          </p:nvPr>
        </p:nvSpPr>
        <p:spPr>
          <a:xfrm>
            <a:off x="625320" y="1820334"/>
            <a:ext cx="7909081" cy="247685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406400">
              <a:buSzPts val="2800"/>
              <a:defRPr sz="2800"/>
            </a:lvl1pPr>
            <a:lvl2pPr marL="977900" indent="-444500">
              <a:buSzPts val="2800"/>
              <a:defRPr sz="2800"/>
            </a:lvl2pPr>
            <a:lvl3pPr marL="1513839" indent="-497839">
              <a:buSzPts val="2800"/>
              <a:defRPr sz="2800"/>
            </a:lvl3pPr>
            <a:lvl4pPr marL="2050676" indent="-564776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õrdlu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Body Level One…"/>
          <p:cNvSpPr txBox="1"/>
          <p:nvPr>
            <p:ph type="body" sz="half" idx="1"/>
          </p:nvPr>
        </p:nvSpPr>
        <p:spPr>
          <a:xfrm>
            <a:off x="622300" y="1778000"/>
            <a:ext cx="3724275" cy="255042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42900"/>
            <a:lvl2pPr marL="932447" indent="-360947"/>
            <a:lvl4pPr marL="1889311" indent="-403411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Google Shape;47;p24"/>
          <p:cNvSpPr txBox="1"/>
          <p:nvPr>
            <p:ph type="body" sz="half" idx="21"/>
          </p:nvPr>
        </p:nvSpPr>
        <p:spPr>
          <a:xfrm>
            <a:off x="4810126" y="1778000"/>
            <a:ext cx="3724276" cy="255042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42900"/>
          </a:p>
        </p:txBody>
      </p:sp>
      <p:sp>
        <p:nvSpPr>
          <p:cNvPr id="97" name="Title Text"/>
          <p:cNvSpPr txBox="1"/>
          <p:nvPr>
            <p:ph type="title"/>
          </p:nvPr>
        </p:nvSpPr>
        <p:spPr>
          <a:xfrm>
            <a:off x="628650" y="464083"/>
            <a:ext cx="7886700" cy="126478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;p14" descr="Google Shape;12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050" y="4483720"/>
            <a:ext cx="1896511" cy="39034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393700" y="471139"/>
            <a:ext cx="8356600" cy="14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5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63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rtl="0" latinLnBrk="0">
        <a:lnSpc>
          <a:spcPct val="5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63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rtl="0" latinLnBrk="0">
        <a:lnSpc>
          <a:spcPct val="5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63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rtl="0" latinLnBrk="0">
        <a:lnSpc>
          <a:spcPct val="5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63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rtl="0" latinLnBrk="0">
        <a:lnSpc>
          <a:spcPct val="5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63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rtl="0" latinLnBrk="0">
        <a:lnSpc>
          <a:spcPct val="5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63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rtl="0" latinLnBrk="0">
        <a:lnSpc>
          <a:spcPct val="5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63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rtl="0" latinLnBrk="0">
        <a:lnSpc>
          <a:spcPct val="5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63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rtl="0" latinLnBrk="0">
        <a:lnSpc>
          <a:spcPct val="5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63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457200" marR="0" indent="-3556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9B002B"/>
        </a:buClr>
        <a:buSzPts val="2000"/>
        <a:buFont typeface="Helvetica"/>
        <a:buChar char="-"/>
        <a:tabLst/>
        <a:defRPr b="0" baseline="0" cap="none" i="0" spc="0" strike="noStrike" sz="20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932781" marR="0" indent="-367631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9B002B"/>
        </a:buClr>
        <a:buSzPts val="2000"/>
        <a:buFont typeface="Helvetica"/>
        <a:buChar char="-"/>
        <a:tabLst/>
        <a:defRPr b="0" baseline="0" cap="none" i="0" spc="0" strike="noStrike" sz="20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14097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9B002B"/>
        </a:buClr>
        <a:buSzPts val="2000"/>
        <a:buFont typeface="Helvetica"/>
        <a:buChar char="-"/>
        <a:tabLst/>
        <a:defRPr b="0" baseline="0" cap="none" i="0" spc="0" strike="noStrike" sz="20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1888191" marR="0" indent="-395941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9B002B"/>
        </a:buClr>
        <a:buSzPts val="2000"/>
        <a:buFont typeface="Helvetica"/>
        <a:buChar char="-"/>
        <a:tabLst/>
        <a:defRPr b="0" baseline="0" cap="none" i="0" spc="0" strike="noStrike" sz="20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23241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9B002B"/>
        </a:buClr>
        <a:buSzPts val="2000"/>
        <a:buFont typeface="Helvetica"/>
        <a:buChar char="-"/>
        <a:tabLst/>
        <a:defRPr b="0" baseline="0" cap="none" i="0" spc="0" strike="noStrike" sz="20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27813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9B002B"/>
        </a:buClr>
        <a:buSzPts val="2000"/>
        <a:buFont typeface="Helvetica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32385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9B002B"/>
        </a:buClr>
        <a:buSzPts val="2000"/>
        <a:buFont typeface="Helvetica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36957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9B002B"/>
        </a:buClr>
        <a:buSzPts val="2000"/>
        <a:buFont typeface="Helvetica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4152900" marR="0" indent="-381000" algn="l" defTabSz="914400" rtl="0" latinLnBrk="0">
        <a:lnSpc>
          <a:spcPct val="120000"/>
        </a:lnSpc>
        <a:spcBef>
          <a:spcPts val="1000"/>
        </a:spcBef>
        <a:spcAft>
          <a:spcPts val="0"/>
        </a:spcAft>
        <a:buClr>
          <a:srgbClr val="9B002B"/>
        </a:buClr>
        <a:buSzPts val="2000"/>
        <a:buFont typeface="Helvetica"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g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118;p1"/>
          <p:cNvSpPr txBox="1"/>
          <p:nvPr>
            <p:ph type="title"/>
          </p:nvPr>
        </p:nvSpPr>
        <p:spPr>
          <a:xfrm>
            <a:off x="1408445" y="2949631"/>
            <a:ext cx="2974370" cy="1512114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b="1" sz="2400">
                <a:solidFill>
                  <a:srgbClr val="24285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	         RÜHM I</a:t>
            </a:r>
          </a:p>
        </p:txBody>
      </p:sp>
      <p:sp>
        <p:nvSpPr>
          <p:cNvPr id="263" name="Google Shape;119;p1"/>
          <p:cNvSpPr txBox="1"/>
          <p:nvPr/>
        </p:nvSpPr>
        <p:spPr>
          <a:xfrm>
            <a:off x="1098617" y="1029227"/>
            <a:ext cx="4607926" cy="165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lnSpc>
                <a:spcPct val="60000"/>
              </a:lnSpc>
              <a:defRPr i="1" sz="6400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pPr>
            <a:r>
              <a:t>AKUSTIKA-</a:t>
            </a:r>
          </a:p>
          <a:p>
            <a:pPr algn="r">
              <a:lnSpc>
                <a:spcPct val="60000"/>
              </a:lnSpc>
              <a:defRPr i="1" sz="6400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pPr>
            <a:r>
              <a:t>PROOV 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188;p7"/>
          <p:cNvSpPr txBox="1"/>
          <p:nvPr>
            <p:ph type="title"/>
          </p:nvPr>
        </p:nvSpPr>
        <p:spPr>
          <a:xfrm>
            <a:off x="2092313" y="1811634"/>
            <a:ext cx="6055511" cy="1520231"/>
          </a:xfrm>
          <a:prstGeom prst="rect">
            <a:avLst/>
          </a:prstGeom>
        </p:spPr>
        <p:txBody>
          <a:bodyPr anchor="b"/>
          <a:lstStyle>
            <a:lvl1pPr algn="ctr" defTabSz="484631">
              <a:lnSpc>
                <a:spcPct val="100000"/>
              </a:lnSpc>
              <a:defRPr sz="318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Tegevuste rakendamine ja seotud sidusrühmad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194;g342fef6fc4d_0_5"/>
          <p:cNvSpPr txBox="1"/>
          <p:nvPr>
            <p:ph type="body" sz="half" idx="1"/>
          </p:nvPr>
        </p:nvSpPr>
        <p:spPr>
          <a:xfrm>
            <a:off x="477324" y="1189075"/>
            <a:ext cx="4438751" cy="3099246"/>
          </a:xfrm>
          <a:prstGeom prst="rect">
            <a:avLst/>
          </a:prstGeom>
        </p:spPr>
        <p:txBody>
          <a:bodyPr/>
          <a:lstStyle/>
          <a:p>
            <a:pPr marL="0" indent="0" defTabSz="804672">
              <a:buSzTx/>
              <a:buNone/>
              <a:defRPr b="1" sz="1936">
                <a:latin typeface="+mj-lt"/>
                <a:ea typeface="+mj-ea"/>
                <a:cs typeface="+mj-cs"/>
                <a:sym typeface="Helvetica"/>
              </a:defRPr>
            </a:pPr>
            <a:r>
              <a:t>Laululavade kaardistamine</a:t>
            </a:r>
          </a:p>
          <a:p>
            <a:pPr marL="0" indent="0" defTabSz="804672">
              <a:buSzTx/>
              <a:buNone/>
              <a:defRPr b="1" sz="1936">
                <a:latin typeface="+mj-lt"/>
                <a:ea typeface="+mj-ea"/>
                <a:cs typeface="+mj-cs"/>
                <a:sym typeface="Helvetica"/>
              </a:defRPr>
            </a:pPr>
            <a:r>
              <a:t>Mõõdistamine, fotod ja taustainfo kogumine</a:t>
            </a:r>
          </a:p>
          <a:p>
            <a:pPr marL="0" indent="0" defTabSz="804672">
              <a:buSzTx/>
              <a:buNone/>
              <a:defRPr b="1" sz="1936">
                <a:latin typeface="+mj-lt"/>
                <a:ea typeface="+mj-ea"/>
                <a:cs typeface="+mj-cs"/>
                <a:sym typeface="Helvetica"/>
              </a:defRPr>
            </a:pPr>
            <a:r>
              <a:t>Akustiliste omaduste analüüs erinevates tingimustes</a:t>
            </a:r>
          </a:p>
          <a:p>
            <a:pPr marL="0" indent="0" defTabSz="804672">
              <a:buSzTx/>
              <a:buNone/>
              <a:defRPr b="1" sz="1936">
                <a:latin typeface="+mj-lt"/>
                <a:ea typeface="+mj-ea"/>
                <a:cs typeface="+mj-cs"/>
                <a:sym typeface="Helvetica"/>
              </a:defRPr>
            </a:pPr>
            <a:r>
              <a:t>Interaktiivse kaardi täiendamine</a:t>
            </a:r>
          </a:p>
          <a:p>
            <a:pPr marL="0" indent="0" defTabSz="804672">
              <a:buSzTx/>
              <a:buNone/>
              <a:defRPr b="1" sz="1936">
                <a:latin typeface="+mj-lt"/>
                <a:ea typeface="+mj-ea"/>
                <a:cs typeface="+mj-cs"/>
                <a:sym typeface="Helvetica"/>
              </a:defRPr>
            </a:pPr>
            <a:r>
              <a:t>Testkontsert ilma helivõimenduseta</a:t>
            </a:r>
          </a:p>
        </p:txBody>
      </p:sp>
      <p:sp>
        <p:nvSpPr>
          <p:cNvPr id="302" name="Google Shape;195;g342fef6fc4d_0_5"/>
          <p:cNvSpPr txBox="1"/>
          <p:nvPr>
            <p:ph type="title"/>
          </p:nvPr>
        </p:nvSpPr>
        <p:spPr>
          <a:xfrm>
            <a:off x="477324" y="39674"/>
            <a:ext cx="4697702" cy="954002"/>
          </a:xfrm>
          <a:prstGeom prst="rect">
            <a:avLst/>
          </a:prstGeom>
        </p:spPr>
        <p:txBody>
          <a:bodyPr/>
          <a:lstStyle>
            <a:lvl1pPr defTabSz="685800">
              <a:defRPr i="1" sz="3375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Tegevuste rakendamine</a:t>
            </a:r>
          </a:p>
        </p:txBody>
      </p:sp>
      <p:pic>
        <p:nvPicPr>
          <p:cNvPr id="303" name="tempImageb1aErO.gifGoogle Shape;196;g342fef6fc4d_0_5" descr="tempImageb1aErO.gifGoogle Shape;196;g342fef6fc4d_0_5"/>
          <p:cNvPicPr>
            <a:picLocks noChangeAspect="1"/>
          </p:cNvPicPr>
          <p:nvPr/>
        </p:nvPicPr>
        <p:blipFill>
          <a:blip r:embed="rId2">
            <a:extLst/>
          </a:blip>
          <a:srcRect l="12138" t="0" r="12138" b="3"/>
          <a:stretch>
            <a:fillRect/>
          </a:stretch>
        </p:blipFill>
        <p:spPr>
          <a:xfrm>
            <a:off x="4915425" y="493449"/>
            <a:ext cx="3900885" cy="3863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4" name="Google Shape;197;g342fef6fc4d_0_5"/>
          <p:cNvSpPr txBox="1"/>
          <p:nvPr/>
        </p:nvSpPr>
        <p:spPr>
          <a:xfrm>
            <a:off x="5418775" y="4412074"/>
            <a:ext cx="3476100" cy="3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K.Kohv, Eidapere laululava, 2025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203;g35623ab9e26_0_7"/>
          <p:cNvSpPr txBox="1"/>
          <p:nvPr>
            <p:ph type="body" sz="half" idx="1"/>
          </p:nvPr>
        </p:nvSpPr>
        <p:spPr>
          <a:xfrm>
            <a:off x="477324" y="1189075"/>
            <a:ext cx="4649880" cy="3283889"/>
          </a:xfrm>
          <a:prstGeom prst="rect">
            <a:avLst/>
          </a:prstGeom>
        </p:spPr>
        <p:txBody>
          <a:bodyPr/>
          <a:lstStyle/>
          <a:p>
            <a:pPr marL="0" indent="0" defTabSz="795527"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- Eesti Rahvakultuuri Keskus</a:t>
            </a:r>
          </a:p>
          <a:p>
            <a:pPr marL="0" indent="0" defTabSz="795527"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- Eesti Kooriühing ja koorimuusika kogukond</a:t>
            </a:r>
          </a:p>
          <a:p>
            <a:pPr marL="0" indent="0" defTabSz="795527"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- Laulu- ja Tantsupeo Sihtasutus</a:t>
            </a:r>
          </a:p>
          <a:p>
            <a:pPr marL="0" indent="0" defTabSz="795527"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- Muusikud ja helikunstnikud</a:t>
            </a:r>
          </a:p>
          <a:p>
            <a:pPr marL="0" indent="0" defTabSz="795527"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- Informaatika ja geoinformaatika spetsialistid</a:t>
            </a:r>
          </a:p>
          <a:p>
            <a:pPr marL="0" indent="0" defTabSz="795527"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- Kohalikud omavalitsused, kogukonnad ja avalikkus</a:t>
            </a:r>
          </a:p>
        </p:txBody>
      </p:sp>
      <p:sp>
        <p:nvSpPr>
          <p:cNvPr id="307" name="Google Shape;204;g35623ab9e26_0_7"/>
          <p:cNvSpPr txBox="1"/>
          <p:nvPr>
            <p:ph type="title"/>
          </p:nvPr>
        </p:nvSpPr>
        <p:spPr>
          <a:xfrm>
            <a:off x="477325" y="39674"/>
            <a:ext cx="7105499" cy="954002"/>
          </a:xfrm>
          <a:prstGeom prst="rect">
            <a:avLst/>
          </a:prstGeom>
        </p:spPr>
        <p:txBody>
          <a:bodyPr/>
          <a:lstStyle>
            <a:lvl1pPr defTabSz="813816">
              <a:defRPr i="1" sz="4005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Projektiga seotud sidusrühmad</a:t>
            </a:r>
          </a:p>
        </p:txBody>
      </p:sp>
      <p:pic>
        <p:nvPicPr>
          <p:cNvPr id="308" name="tempImagejFllp2.gifGoogle Shape;205;g35623ab9e26_0_7" descr="tempImagejFllp2.gifGoogle Shape;205;g35623ab9e26_0_7"/>
          <p:cNvPicPr>
            <a:picLocks noChangeAspect="1"/>
          </p:cNvPicPr>
          <p:nvPr/>
        </p:nvPicPr>
        <p:blipFill>
          <a:blip r:embed="rId2">
            <a:extLst/>
          </a:blip>
          <a:srcRect l="12138" t="0" r="12140" b="0"/>
          <a:stretch>
            <a:fillRect/>
          </a:stretch>
        </p:blipFill>
        <p:spPr>
          <a:xfrm>
            <a:off x="4915425" y="957650"/>
            <a:ext cx="3432176" cy="339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9" name="Google Shape;206;g35623ab9e26_0_7"/>
          <p:cNvSpPr txBox="1"/>
          <p:nvPr/>
        </p:nvSpPr>
        <p:spPr>
          <a:xfrm>
            <a:off x="5418775" y="4412074"/>
            <a:ext cx="3476100" cy="3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K.Kohv, Adila-Pihali laululava, 2025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211;p10"/>
          <p:cNvSpPr txBox="1"/>
          <p:nvPr>
            <p:ph type="title"/>
          </p:nvPr>
        </p:nvSpPr>
        <p:spPr>
          <a:xfrm>
            <a:off x="2007614" y="1335534"/>
            <a:ext cx="6331501" cy="2110502"/>
          </a:xfrm>
          <a:prstGeom prst="rect">
            <a:avLst/>
          </a:prstGeom>
        </p:spPr>
        <p:txBody>
          <a:bodyPr anchor="b"/>
          <a:lstStyle>
            <a:lvl1pPr defTabSz="850391">
              <a:lnSpc>
                <a:spcPct val="100000"/>
              </a:lnSpc>
              <a:defRPr sz="558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Teaduspõhisus ja interdistsiplinaarsus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217;g342c91c2bdb_0_0"/>
          <p:cNvSpPr txBox="1"/>
          <p:nvPr>
            <p:ph type="body" sz="half" idx="1"/>
          </p:nvPr>
        </p:nvSpPr>
        <p:spPr>
          <a:xfrm>
            <a:off x="477324" y="885600"/>
            <a:ext cx="4377302" cy="3449400"/>
          </a:xfrm>
          <a:prstGeom prst="rect">
            <a:avLst/>
          </a:prstGeom>
        </p:spPr>
        <p:txBody>
          <a:bodyPr/>
          <a:lstStyle/>
          <a:p>
            <a:pPr marL="0" indent="0" defTabSz="813816">
              <a:spcBef>
                <a:spcPts val="800"/>
              </a:spcBef>
              <a:buSzTx/>
              <a:buNone/>
              <a:defRPr b="1" sz="1958">
                <a:latin typeface="+mj-lt"/>
                <a:ea typeface="+mj-ea"/>
                <a:cs typeface="+mj-cs"/>
                <a:sym typeface="Helvetica"/>
              </a:defRPr>
            </a:pPr>
            <a:r>
              <a:t>Akustika ja heli levik</a:t>
            </a:r>
          </a:p>
          <a:p>
            <a:pPr marL="0" indent="0" defTabSz="813816">
              <a:spcBef>
                <a:spcPts val="800"/>
              </a:spcBef>
              <a:buSzTx/>
              <a:buNone/>
              <a:defRPr b="1" sz="1958">
                <a:latin typeface="+mj-lt"/>
                <a:ea typeface="+mj-ea"/>
                <a:cs typeface="+mj-cs"/>
                <a:sym typeface="Helvetica"/>
              </a:defRPr>
            </a:pPr>
            <a:r>
              <a:t>Roosa müra meetod</a:t>
            </a:r>
          </a:p>
          <a:p>
            <a:pPr marL="0" indent="0" defTabSz="813816">
              <a:spcBef>
                <a:spcPts val="800"/>
              </a:spcBef>
              <a:buSzTx/>
              <a:buNone/>
              <a:defRPr b="1" sz="1958">
                <a:latin typeface="+mj-lt"/>
                <a:ea typeface="+mj-ea"/>
                <a:cs typeface="+mj-cs"/>
                <a:sym typeface="Helvetica"/>
              </a:defRPr>
            </a:pPr>
            <a:r>
              <a:t>Interaktiivne kaardirakendus</a:t>
            </a:r>
          </a:p>
          <a:p>
            <a:pPr marL="0" indent="0" defTabSz="813816">
              <a:spcBef>
                <a:spcPts val="800"/>
              </a:spcBef>
              <a:buSzTx/>
              <a:buNone/>
              <a:defRPr b="1" sz="1958">
                <a:latin typeface="+mj-lt"/>
                <a:ea typeface="+mj-ea"/>
                <a:cs typeface="+mj-cs"/>
                <a:sym typeface="Helvetica"/>
              </a:defRPr>
            </a:pPr>
            <a:r>
              <a:t>Andmeanalüüs ja IT-arendus</a:t>
            </a:r>
          </a:p>
          <a:p>
            <a:pPr marL="0" indent="0" defTabSz="813816">
              <a:spcBef>
                <a:spcPts val="800"/>
              </a:spcBef>
              <a:buSzTx/>
              <a:buNone/>
              <a:defRPr b="1" sz="1958">
                <a:latin typeface="+mj-lt"/>
                <a:ea typeface="+mj-ea"/>
                <a:cs typeface="+mj-cs"/>
                <a:sym typeface="Helvetica"/>
              </a:defRPr>
            </a:pPr>
            <a:r>
              <a:t>Rohepööre ja keskkonnasäästlikkus</a:t>
            </a:r>
          </a:p>
          <a:p>
            <a:pPr marL="0" indent="0" defTabSz="813816">
              <a:spcBef>
                <a:spcPts val="800"/>
              </a:spcBef>
              <a:buSzTx/>
              <a:buNone/>
              <a:defRPr b="1" sz="1958">
                <a:latin typeface="+mj-lt"/>
                <a:ea typeface="+mj-ea"/>
                <a:cs typeface="+mj-cs"/>
                <a:sym typeface="Helvetica"/>
              </a:defRPr>
            </a:pPr>
            <a:r>
              <a:t>Kultuuriline ja arhitektuurne taust</a:t>
            </a:r>
          </a:p>
          <a:p>
            <a:pPr marL="0" indent="0" defTabSz="813816">
              <a:spcBef>
                <a:spcPts val="800"/>
              </a:spcBef>
              <a:buSzTx/>
              <a:buNone/>
              <a:defRPr b="1" sz="1958">
                <a:latin typeface="+mj-lt"/>
                <a:ea typeface="+mj-ea"/>
                <a:cs typeface="+mj-cs"/>
                <a:sym typeface="Helvetica"/>
              </a:defRPr>
            </a:pPr>
            <a:r>
              <a:t>Ehitisregistri jm registrite andmed</a:t>
            </a:r>
          </a:p>
        </p:txBody>
      </p:sp>
      <p:pic>
        <p:nvPicPr>
          <p:cNvPr id="314" name="IMG_9811.JPGGoogle Shape;218;g342c91c2bdb_0_0" descr="IMG_9811.JPGGoogle Shape;218;g342c91c2bdb_0_0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502" t="0" r="12491" b="0"/>
          <a:stretch>
            <a:fillRect/>
          </a:stretch>
        </p:blipFill>
        <p:spPr>
          <a:xfrm>
            <a:off x="5017549" y="308224"/>
            <a:ext cx="3844926" cy="3844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</p:spPr>
      </p:pic>
      <p:sp>
        <p:nvSpPr>
          <p:cNvPr id="315" name="Google Shape;219;g342c91c2bdb_0_0"/>
          <p:cNvSpPr txBox="1"/>
          <p:nvPr/>
        </p:nvSpPr>
        <p:spPr>
          <a:xfrm>
            <a:off x="5199024" y="4335000"/>
            <a:ext cx="3019501" cy="3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indent="457200"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A. Sirak, Kochi platsi välilava, 2025</a:t>
            </a:r>
          </a:p>
        </p:txBody>
      </p:sp>
      <p:sp>
        <p:nvSpPr>
          <p:cNvPr id="316" name="Google Shape;220;g342c91c2bdb_0_0"/>
          <p:cNvSpPr txBox="1"/>
          <p:nvPr/>
        </p:nvSpPr>
        <p:spPr>
          <a:xfrm>
            <a:off x="313044" y="-1"/>
            <a:ext cx="4705862" cy="868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45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Teaduspõhisus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226;g342c91c2bdb_0_9"/>
          <p:cNvSpPr txBox="1"/>
          <p:nvPr>
            <p:ph type="body" sz="half" idx="1"/>
          </p:nvPr>
        </p:nvSpPr>
        <p:spPr>
          <a:xfrm>
            <a:off x="588515" y="847050"/>
            <a:ext cx="4480770" cy="3706454"/>
          </a:xfrm>
          <a:prstGeom prst="rect">
            <a:avLst/>
          </a:prstGeom>
        </p:spPr>
        <p:txBody>
          <a:bodyPr/>
          <a:lstStyle/>
          <a:p>
            <a:pPr marL="0" indent="0" defTabSz="859536">
              <a:lnSpc>
                <a:spcPct val="100000"/>
              </a:lnSpc>
              <a:spcBef>
                <a:spcPts val="900"/>
              </a:spcBef>
              <a:buSzTx/>
              <a:buNone/>
              <a:defRPr b="1" sz="1692">
                <a:latin typeface="+mj-lt"/>
                <a:ea typeface="+mj-ea"/>
                <a:cs typeface="+mj-cs"/>
                <a:sym typeface="Helvetica"/>
              </a:defRPr>
            </a:pPr>
            <a:r>
              <a:t>Projekt olemuselt interdistsiplinaarne:</a:t>
            </a:r>
          </a:p>
          <a:p>
            <a:pPr marL="0" indent="429768" defTabSz="859536">
              <a:lnSpc>
                <a:spcPct val="100000"/>
              </a:lnSpc>
              <a:spcBef>
                <a:spcPts val="900"/>
              </a:spcBef>
              <a:buSzTx/>
              <a:buNone/>
              <a:defRPr b="1" sz="1692">
                <a:latin typeface="+mj-lt"/>
                <a:ea typeface="+mj-ea"/>
                <a:cs typeface="+mj-cs"/>
                <a:sym typeface="Helvetica"/>
              </a:defRPr>
            </a:pPr>
            <a:r>
              <a:t>kultuuriajalugu </a:t>
            </a:r>
          </a:p>
          <a:p>
            <a:pPr marL="0" indent="429768" defTabSz="859536">
              <a:lnSpc>
                <a:spcPct val="100000"/>
              </a:lnSpc>
              <a:spcBef>
                <a:spcPts val="900"/>
              </a:spcBef>
              <a:buSzTx/>
              <a:buNone/>
              <a:defRPr b="1" sz="1692">
                <a:latin typeface="+mj-lt"/>
                <a:ea typeface="+mj-ea"/>
                <a:cs typeface="+mj-cs"/>
                <a:sym typeface="Helvetica"/>
              </a:defRPr>
            </a:pPr>
            <a:r>
              <a:t>kultuurigeograafia</a:t>
            </a:r>
          </a:p>
          <a:p>
            <a:pPr marL="0" indent="429768" defTabSz="859536">
              <a:lnSpc>
                <a:spcPct val="100000"/>
              </a:lnSpc>
              <a:spcBef>
                <a:spcPts val="900"/>
              </a:spcBef>
              <a:buSzTx/>
              <a:buNone/>
              <a:defRPr b="1" sz="1692">
                <a:latin typeface="+mj-lt"/>
                <a:ea typeface="+mj-ea"/>
                <a:cs typeface="+mj-cs"/>
                <a:sym typeface="Helvetica"/>
              </a:defRPr>
            </a:pPr>
            <a:r>
              <a:t>kartograafia</a:t>
            </a:r>
          </a:p>
          <a:p>
            <a:pPr marL="0" indent="429768" defTabSz="859536">
              <a:lnSpc>
                <a:spcPct val="100000"/>
              </a:lnSpc>
              <a:spcBef>
                <a:spcPts val="900"/>
              </a:spcBef>
              <a:buSzTx/>
              <a:buNone/>
              <a:defRPr b="1" sz="1692">
                <a:latin typeface="+mj-lt"/>
                <a:ea typeface="+mj-ea"/>
                <a:cs typeface="+mj-cs"/>
                <a:sym typeface="Helvetica"/>
              </a:defRPr>
            </a:pPr>
            <a:r>
              <a:t>informaatika</a:t>
            </a:r>
          </a:p>
          <a:p>
            <a:pPr marL="0" indent="429768" defTabSz="859536">
              <a:lnSpc>
                <a:spcPct val="100000"/>
              </a:lnSpc>
              <a:spcBef>
                <a:spcPts val="900"/>
              </a:spcBef>
              <a:buSzTx/>
              <a:buNone/>
              <a:defRPr b="1" sz="1692">
                <a:latin typeface="+mj-lt"/>
                <a:ea typeface="+mj-ea"/>
                <a:cs typeface="+mj-cs"/>
                <a:sym typeface="Helvetica"/>
              </a:defRPr>
            </a:pPr>
            <a:r>
              <a:t>muusika </a:t>
            </a:r>
          </a:p>
          <a:p>
            <a:pPr marL="0" indent="429768" defTabSz="859536">
              <a:lnSpc>
                <a:spcPct val="100000"/>
              </a:lnSpc>
              <a:spcBef>
                <a:spcPts val="900"/>
              </a:spcBef>
              <a:buSzTx/>
              <a:buNone/>
              <a:defRPr b="1" sz="1692">
                <a:latin typeface="+mj-lt"/>
                <a:ea typeface="+mj-ea"/>
                <a:cs typeface="+mj-cs"/>
                <a:sym typeface="Helvetica"/>
              </a:defRPr>
            </a:pPr>
            <a:r>
              <a:t>füüsika </a:t>
            </a:r>
          </a:p>
          <a:p>
            <a:pPr marL="0" indent="429768" defTabSz="859536">
              <a:lnSpc>
                <a:spcPct val="100000"/>
              </a:lnSpc>
              <a:spcBef>
                <a:spcPts val="900"/>
              </a:spcBef>
              <a:buSzTx/>
              <a:buNone/>
              <a:defRPr b="1" sz="1692">
                <a:latin typeface="+mj-lt"/>
                <a:ea typeface="+mj-ea"/>
                <a:cs typeface="+mj-cs"/>
                <a:sym typeface="Helvetica"/>
              </a:defRPr>
            </a:pPr>
            <a:r>
              <a:t>akustika </a:t>
            </a:r>
          </a:p>
          <a:p>
            <a:pPr marL="0" indent="429768" defTabSz="859536">
              <a:lnSpc>
                <a:spcPct val="100000"/>
              </a:lnSpc>
              <a:spcBef>
                <a:spcPts val="900"/>
              </a:spcBef>
              <a:buSzTx/>
              <a:buNone/>
              <a:defRPr b="1" sz="1692">
                <a:latin typeface="+mj-lt"/>
                <a:ea typeface="+mj-ea"/>
                <a:cs typeface="+mj-cs"/>
                <a:sym typeface="Helvetica"/>
              </a:defRPr>
            </a:pPr>
            <a:r>
              <a:t>fotograafia</a:t>
            </a:r>
          </a:p>
          <a:p>
            <a:pPr marL="0" indent="429768" defTabSz="859536">
              <a:lnSpc>
                <a:spcPct val="100000"/>
              </a:lnSpc>
              <a:spcBef>
                <a:spcPts val="900"/>
              </a:spcBef>
              <a:buSzTx/>
              <a:buNone/>
              <a:defRPr b="1" sz="1692">
                <a:latin typeface="+mj-lt"/>
                <a:ea typeface="+mj-ea"/>
                <a:cs typeface="+mj-cs"/>
                <a:sym typeface="Helvetica"/>
              </a:defRPr>
            </a:pPr>
            <a:r>
              <a:t>logistika</a:t>
            </a:r>
          </a:p>
        </p:txBody>
      </p:sp>
      <p:pic>
        <p:nvPicPr>
          <p:cNvPr id="319" name="IMG_9856.JPGGoogle Shape;227;g342c91c2bdb_0_9" descr="IMG_9856.JPGGoogle Shape;227;g342c91c2bdb_0_9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502" t="0" r="12491" b="0"/>
          <a:stretch>
            <a:fillRect/>
          </a:stretch>
        </p:blipFill>
        <p:spPr>
          <a:xfrm>
            <a:off x="5017549" y="308224"/>
            <a:ext cx="3844926" cy="3844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</p:spPr>
      </p:pic>
      <p:sp>
        <p:nvSpPr>
          <p:cNvPr id="320" name="Google Shape;228;g342c91c2bdb_0_9"/>
          <p:cNvSpPr txBox="1"/>
          <p:nvPr>
            <p:ph type="title"/>
          </p:nvPr>
        </p:nvSpPr>
        <p:spPr>
          <a:xfrm>
            <a:off x="447650" y="7"/>
            <a:ext cx="4762501" cy="657002"/>
          </a:xfrm>
          <a:prstGeom prst="rect">
            <a:avLst/>
          </a:prstGeom>
        </p:spPr>
        <p:txBody>
          <a:bodyPr/>
          <a:lstStyle/>
          <a:p>
            <a:pPr defTabSz="365760">
              <a:defRPr i="1" sz="18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pPr>
            <a:br/>
            <a:br/>
            <a:r>
              <a:t>Interdistsiplinaarsus</a:t>
            </a:r>
          </a:p>
        </p:txBody>
      </p:sp>
      <p:sp>
        <p:nvSpPr>
          <p:cNvPr id="321" name="Google Shape;229;g342c91c2bdb_0_9"/>
          <p:cNvSpPr txBox="1"/>
          <p:nvPr/>
        </p:nvSpPr>
        <p:spPr>
          <a:xfrm>
            <a:off x="5199024" y="4335000"/>
            <a:ext cx="3019501" cy="3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indent="457200"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A. Sirak, Männipargi kõlakoda, 2025</a:t>
            </a:r>
          </a:p>
        </p:txBody>
      </p:sp>
      <p:sp>
        <p:nvSpPr>
          <p:cNvPr id="322" name="Interdistsiplinaarsus"/>
          <p:cNvSpPr txBox="1"/>
          <p:nvPr/>
        </p:nvSpPr>
        <p:spPr>
          <a:xfrm>
            <a:off x="521987" y="75909"/>
            <a:ext cx="535281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46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Interdistsiplinaarsus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234;p9"/>
          <p:cNvSpPr txBox="1"/>
          <p:nvPr>
            <p:ph type="body" sz="half" idx="1"/>
          </p:nvPr>
        </p:nvSpPr>
        <p:spPr>
          <a:xfrm>
            <a:off x="536575" y="1185300"/>
            <a:ext cx="4344000" cy="3149701"/>
          </a:xfrm>
          <a:prstGeom prst="rect">
            <a:avLst/>
          </a:prstGeom>
        </p:spPr>
        <p:txBody>
          <a:bodyPr/>
          <a:lstStyle/>
          <a:p>
            <a:pPr indent="-400050">
              <a:spcBef>
                <a:spcPts val="0"/>
              </a:spcBef>
              <a:buSzPts val="2700"/>
              <a:defRPr b="1" sz="2700">
                <a:latin typeface="+mj-lt"/>
                <a:ea typeface="+mj-ea"/>
                <a:cs typeface="+mj-cs"/>
                <a:sym typeface="Helvetica"/>
              </a:defRPr>
            </a:pPr>
            <a:r>
              <a:t>5. mail 2025</a:t>
            </a:r>
          </a:p>
          <a:p>
            <a:pPr indent="-400050">
              <a:spcBef>
                <a:spcPts val="0"/>
              </a:spcBef>
              <a:buSzPts val="2700"/>
              <a:defRPr b="1" sz="2700">
                <a:latin typeface="+mj-lt"/>
                <a:ea typeface="+mj-ea"/>
                <a:cs typeface="+mj-cs"/>
                <a:sym typeface="Helvetica"/>
              </a:defRPr>
            </a:pPr>
            <a:r>
              <a:t>Tallinna Ülikooli BFM segakoor ja naiskoor "Virvik", dirigent Raul Talmar</a:t>
            </a:r>
          </a:p>
          <a:p>
            <a:pPr indent="-400050">
              <a:spcBef>
                <a:spcPts val="0"/>
              </a:spcBef>
              <a:buSzPts val="2700"/>
              <a:defRPr b="1" sz="2700">
                <a:latin typeface="+mj-lt"/>
                <a:ea typeface="+mj-ea"/>
                <a:cs typeface="+mj-cs"/>
                <a:sym typeface="Helvetica"/>
              </a:defRPr>
            </a:pPr>
            <a:r>
              <a:t>a capella mõõtmine</a:t>
            </a:r>
          </a:p>
        </p:txBody>
      </p:sp>
      <p:sp>
        <p:nvSpPr>
          <p:cNvPr id="325" name="Google Shape;235;p9"/>
          <p:cNvSpPr txBox="1"/>
          <p:nvPr>
            <p:ph type="title"/>
          </p:nvPr>
        </p:nvSpPr>
        <p:spPr>
          <a:xfrm>
            <a:off x="477326" y="39599"/>
            <a:ext cx="4820400" cy="954002"/>
          </a:xfrm>
          <a:prstGeom prst="rect">
            <a:avLst/>
          </a:prstGeom>
        </p:spPr>
        <p:txBody>
          <a:bodyPr/>
          <a:lstStyle/>
          <a:p>
            <a:pPr defTabSz="722376">
              <a:defRPr i="1" sz="308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pPr>
            <a:r>
              <a:t>Testkontsert Hiiu Kõlakojas</a:t>
            </a:r>
            <a:r>
              <a:rPr sz="3713"/>
              <a:t> </a:t>
            </a:r>
          </a:p>
        </p:txBody>
      </p:sp>
      <p:pic>
        <p:nvPicPr>
          <p:cNvPr id="326" name="P1012116.JPGGoogle Shape;236;p9" descr="P1012116.JPGGoogle Shape;236;p9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502" t="0" r="12492" b="0"/>
          <a:stretch>
            <a:fillRect/>
          </a:stretch>
        </p:blipFill>
        <p:spPr>
          <a:xfrm>
            <a:off x="5017549" y="308224"/>
            <a:ext cx="3844926" cy="3844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</p:spPr>
      </p:pic>
      <p:sp>
        <p:nvSpPr>
          <p:cNvPr id="327" name="Google Shape;237;p9"/>
          <p:cNvSpPr txBox="1"/>
          <p:nvPr/>
        </p:nvSpPr>
        <p:spPr>
          <a:xfrm>
            <a:off x="5555400" y="4335000"/>
            <a:ext cx="3019501" cy="3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indent="457200"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A. Sirak, Hiiu kõlakoda, 2025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242;g342b8fcf953_0_0"/>
          <p:cNvSpPr txBox="1"/>
          <p:nvPr>
            <p:ph type="title"/>
          </p:nvPr>
        </p:nvSpPr>
        <p:spPr>
          <a:xfrm>
            <a:off x="1932348" y="1833131"/>
            <a:ext cx="6331501" cy="988984"/>
          </a:xfrm>
          <a:prstGeom prst="rect">
            <a:avLst/>
          </a:prstGeom>
        </p:spPr>
        <p:txBody>
          <a:bodyPr anchor="b"/>
          <a:lstStyle>
            <a:lvl1pPr defTabSz="667512">
              <a:lnSpc>
                <a:spcPct val="100000"/>
              </a:lnSpc>
              <a:defRPr sz="438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 Tulemused ja järeldused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248;g342b8fcf953_0_6"/>
          <p:cNvSpPr txBox="1"/>
          <p:nvPr>
            <p:ph type="body" idx="1"/>
          </p:nvPr>
        </p:nvSpPr>
        <p:spPr>
          <a:xfrm>
            <a:off x="477325" y="1128700"/>
            <a:ext cx="8385900" cy="3097818"/>
          </a:xfrm>
          <a:prstGeom prst="rect">
            <a:avLst/>
          </a:prstGeom>
        </p:spPr>
        <p:txBody>
          <a:bodyPr/>
          <a:lstStyle/>
          <a:p>
            <a:pPr marL="370331" indent="-308609" defTabSz="740663">
              <a:lnSpc>
                <a:spcPct val="115000"/>
              </a:lnSpc>
              <a:spcBef>
                <a:spcPts val="0"/>
              </a:spcBef>
              <a:buSzPts val="1900"/>
              <a:defRPr b="1" sz="1944">
                <a:latin typeface="+mj-lt"/>
                <a:ea typeface="+mj-ea"/>
                <a:cs typeface="+mj-cs"/>
                <a:sym typeface="Helvetica"/>
              </a:defRPr>
            </a:pPr>
            <a:r>
              <a:t>Ehitisregistri andmed analüüsitud </a:t>
            </a:r>
          </a:p>
          <a:p>
            <a:pPr marL="0" indent="0" defTabSz="740663">
              <a:lnSpc>
                <a:spcPct val="115000"/>
              </a:lnSpc>
              <a:spcBef>
                <a:spcPts val="0"/>
              </a:spcBef>
              <a:buSzTx/>
              <a:buNone/>
              <a:defRPr sz="1944"/>
            </a:pPr>
            <a:endParaRPr b="1">
              <a:latin typeface="+mj-lt"/>
              <a:ea typeface="+mj-ea"/>
              <a:cs typeface="+mj-cs"/>
              <a:sym typeface="Helvetica"/>
            </a:endParaRPr>
          </a:p>
          <a:p>
            <a:pPr marL="370331" indent="-308609" defTabSz="740663">
              <a:lnSpc>
                <a:spcPct val="115000"/>
              </a:lnSpc>
              <a:spcBef>
                <a:spcPts val="0"/>
              </a:spcBef>
              <a:buSzPts val="1900"/>
              <a:defRPr b="1" sz="1944">
                <a:latin typeface="+mj-lt"/>
                <a:ea typeface="+mj-ea"/>
                <a:cs typeface="+mj-cs"/>
                <a:sym typeface="Helvetica"/>
              </a:defRPr>
            </a:pPr>
            <a:r>
              <a:t>35 laululava mõõdistatud ja andmed andmebaasi kantud (Harjumaa, Ida-Virumaa, Läänemaa, Lääne-Virumaa, Põlvamaa, Raplamaa, Võrumaa)</a:t>
            </a:r>
          </a:p>
          <a:p>
            <a:pPr marL="0" indent="370331" defTabSz="740663">
              <a:lnSpc>
                <a:spcPct val="115000"/>
              </a:lnSpc>
              <a:spcBef>
                <a:spcPts val="0"/>
              </a:spcBef>
              <a:buSzTx/>
              <a:buNone/>
              <a:defRPr sz="1944"/>
            </a:pPr>
            <a:endParaRPr b="1">
              <a:latin typeface="+mj-lt"/>
              <a:ea typeface="+mj-ea"/>
              <a:cs typeface="+mj-cs"/>
              <a:sym typeface="Helvetica"/>
            </a:endParaRPr>
          </a:p>
          <a:p>
            <a:pPr marL="370331" indent="-308609" defTabSz="740663">
              <a:lnSpc>
                <a:spcPct val="115000"/>
              </a:lnSpc>
              <a:spcBef>
                <a:spcPts val="0"/>
              </a:spcBef>
              <a:buSzPts val="1900"/>
              <a:defRPr b="1" sz="1944">
                <a:latin typeface="+mj-lt"/>
                <a:ea typeface="+mj-ea"/>
                <a:cs typeface="+mj-cs"/>
                <a:sym typeface="Helvetica"/>
              </a:defRPr>
            </a:pPr>
            <a:r>
              <a:t>Taustateave mõõdistatud lavade kohta kogutud</a:t>
            </a:r>
          </a:p>
          <a:p>
            <a:pPr marL="0" indent="370331" defTabSz="740663">
              <a:lnSpc>
                <a:spcPct val="115000"/>
              </a:lnSpc>
              <a:spcBef>
                <a:spcPts val="0"/>
              </a:spcBef>
              <a:buSzTx/>
              <a:buNone/>
              <a:defRPr sz="1944"/>
            </a:pPr>
            <a:endParaRPr b="1">
              <a:latin typeface="+mj-lt"/>
              <a:ea typeface="+mj-ea"/>
              <a:cs typeface="+mj-cs"/>
              <a:sym typeface="Helvetica"/>
            </a:endParaRPr>
          </a:p>
          <a:p>
            <a:pPr marL="370331" indent="-308609" defTabSz="740663">
              <a:lnSpc>
                <a:spcPct val="115000"/>
              </a:lnSpc>
              <a:spcBef>
                <a:spcPts val="0"/>
              </a:spcBef>
              <a:buSzPts val="1900"/>
              <a:defRPr b="1" sz="1944">
                <a:latin typeface="+mj-lt"/>
                <a:ea typeface="+mj-ea"/>
                <a:cs typeface="+mj-cs"/>
                <a:sym typeface="Helvetica"/>
              </a:defRPr>
            </a:pPr>
            <a:r>
              <a:t>Mõõdistamine kooriga - koor vs </a:t>
            </a:r>
            <a:r>
              <a:rPr i="1"/>
              <a:t>pinknoise</a:t>
            </a:r>
          </a:p>
        </p:txBody>
      </p:sp>
      <p:sp>
        <p:nvSpPr>
          <p:cNvPr id="332" name="Google Shape;249;g342b8fcf953_0_6"/>
          <p:cNvSpPr txBox="1"/>
          <p:nvPr>
            <p:ph type="title"/>
          </p:nvPr>
        </p:nvSpPr>
        <p:spPr>
          <a:xfrm>
            <a:off x="477329" y="174693"/>
            <a:ext cx="4462502" cy="954002"/>
          </a:xfrm>
          <a:prstGeom prst="rect">
            <a:avLst/>
          </a:prstGeom>
        </p:spPr>
        <p:txBody>
          <a:bodyPr/>
          <a:lstStyle>
            <a:lvl1pPr>
              <a:defRPr i="1" sz="45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Tulemused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255;g342b8fcf953_0_37"/>
          <p:cNvSpPr txBox="1"/>
          <p:nvPr>
            <p:ph type="body" idx="1"/>
          </p:nvPr>
        </p:nvSpPr>
        <p:spPr>
          <a:xfrm>
            <a:off x="418629" y="1122577"/>
            <a:ext cx="8012701" cy="3191587"/>
          </a:xfrm>
          <a:prstGeom prst="rect">
            <a:avLst/>
          </a:prstGeom>
        </p:spPr>
        <p:txBody>
          <a:bodyPr/>
          <a:lstStyle/>
          <a:p>
            <a:pPr marL="388620" indent="-323850" defTabSz="777240">
              <a:lnSpc>
                <a:spcPct val="115000"/>
              </a:lnSpc>
              <a:spcBef>
                <a:spcPts val="0"/>
              </a:spcBef>
              <a:buSzPts val="2000"/>
              <a:defRPr b="1" sz="2040">
                <a:latin typeface="+mj-lt"/>
                <a:ea typeface="+mj-ea"/>
                <a:cs typeface="+mj-cs"/>
                <a:sym typeface="Helvetica"/>
              </a:defRPr>
            </a:pPr>
            <a:r>
              <a:t>Akustilised omadused sõltuvad mitmest tegurist</a:t>
            </a:r>
          </a:p>
          <a:p>
            <a:pPr marL="0" indent="388620" defTabSz="777240">
              <a:lnSpc>
                <a:spcPct val="115000"/>
              </a:lnSpc>
              <a:spcBef>
                <a:spcPts val="0"/>
              </a:spcBef>
              <a:buSzTx/>
              <a:buNone/>
              <a:defRPr sz="2040"/>
            </a:pPr>
            <a:endParaRPr b="1">
              <a:latin typeface="+mj-lt"/>
              <a:ea typeface="+mj-ea"/>
              <a:cs typeface="+mj-cs"/>
              <a:sym typeface="Helvetica"/>
            </a:endParaRPr>
          </a:p>
          <a:p>
            <a:pPr marL="388620" indent="-323850" defTabSz="777240">
              <a:lnSpc>
                <a:spcPct val="115000"/>
              </a:lnSpc>
              <a:spcBef>
                <a:spcPts val="0"/>
              </a:spcBef>
              <a:buSzPts val="2000"/>
              <a:defRPr b="1" sz="2040">
                <a:latin typeface="+mj-lt"/>
                <a:ea typeface="+mj-ea"/>
                <a:cs typeface="+mj-cs"/>
                <a:sym typeface="Helvetica"/>
              </a:defRPr>
            </a:pPr>
            <a:r>
              <a:t>Välitöödel on oluline roll kogukondade kaasamisel ja kultuurilise info kogumisel</a:t>
            </a:r>
          </a:p>
          <a:p>
            <a:pPr marL="0" indent="388620" defTabSz="777240">
              <a:lnSpc>
                <a:spcPct val="115000"/>
              </a:lnSpc>
              <a:spcBef>
                <a:spcPts val="0"/>
              </a:spcBef>
              <a:buSzTx/>
              <a:buNone/>
              <a:defRPr sz="2040"/>
            </a:pPr>
            <a:endParaRPr b="1">
              <a:latin typeface="+mj-lt"/>
              <a:ea typeface="+mj-ea"/>
              <a:cs typeface="+mj-cs"/>
              <a:sym typeface="Helvetica"/>
            </a:endParaRPr>
          </a:p>
          <a:p>
            <a:pPr marL="388620" indent="-323850" defTabSz="777240">
              <a:lnSpc>
                <a:spcPct val="115000"/>
              </a:lnSpc>
              <a:spcBef>
                <a:spcPts val="0"/>
              </a:spcBef>
              <a:buSzPts val="2000"/>
              <a:defRPr b="1" sz="2040">
                <a:latin typeface="+mj-lt"/>
                <a:ea typeface="+mj-ea"/>
                <a:cs typeface="+mj-cs"/>
                <a:sym typeface="Helvetica"/>
              </a:defRPr>
            </a:pPr>
            <a:r>
              <a:t>Interaktiivne kaart on praktiline tööriist kultuurikorraldajatele</a:t>
            </a:r>
          </a:p>
          <a:p>
            <a:pPr marL="0" indent="388620" defTabSz="777240">
              <a:lnSpc>
                <a:spcPct val="115000"/>
              </a:lnSpc>
              <a:spcBef>
                <a:spcPts val="0"/>
              </a:spcBef>
              <a:buSzTx/>
              <a:buNone/>
              <a:defRPr sz="2040"/>
            </a:pPr>
            <a:endParaRPr b="1">
              <a:latin typeface="+mj-lt"/>
              <a:ea typeface="+mj-ea"/>
              <a:cs typeface="+mj-cs"/>
              <a:sym typeface="Helvetica"/>
            </a:endParaRPr>
          </a:p>
          <a:p>
            <a:pPr marL="0" indent="388620" defTabSz="777240">
              <a:lnSpc>
                <a:spcPct val="115000"/>
              </a:lnSpc>
              <a:spcBef>
                <a:spcPts val="0"/>
              </a:spcBef>
              <a:buSzTx/>
              <a:buNone/>
              <a:defRPr b="1" sz="2040">
                <a:latin typeface="+mj-lt"/>
                <a:ea typeface="+mj-ea"/>
                <a:cs typeface="+mj-cs"/>
                <a:sym typeface="Helvetica"/>
              </a:defRPr>
            </a:pPr>
            <a:r>
              <a:t>Projekti väärtus seisneb järjepidevuses ja koostöös</a:t>
            </a:r>
          </a:p>
        </p:txBody>
      </p:sp>
      <p:sp>
        <p:nvSpPr>
          <p:cNvPr id="335" name="Google Shape;256;g342b8fcf953_0_37"/>
          <p:cNvSpPr txBox="1"/>
          <p:nvPr>
            <p:ph type="title"/>
          </p:nvPr>
        </p:nvSpPr>
        <p:spPr>
          <a:xfrm>
            <a:off x="503965" y="91565"/>
            <a:ext cx="5313001" cy="954001"/>
          </a:xfrm>
          <a:prstGeom prst="rect">
            <a:avLst/>
          </a:prstGeom>
        </p:spPr>
        <p:txBody>
          <a:bodyPr/>
          <a:lstStyle>
            <a:lvl1pPr>
              <a:defRPr i="1" sz="45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Järeldused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125;p3"/>
          <p:cNvSpPr txBox="1"/>
          <p:nvPr>
            <p:ph type="body" idx="4294967295"/>
          </p:nvPr>
        </p:nvSpPr>
        <p:spPr>
          <a:xfrm>
            <a:off x="573600" y="476750"/>
            <a:ext cx="4782001" cy="45030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sz="1408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pPr>
            <a:r>
              <a:t>Rühmaliikmed: </a:t>
            </a: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b="1" i="1" sz="1232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Rivo Pärn - haldus- ja ärikorraldus</a:t>
            </a: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sz="1760"/>
            </a:pPr>
            <a:endParaRPr b="1" i="1" sz="1232">
              <a:solidFill>
                <a:srgbClr val="00206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b="1" i="1" sz="1232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Anna Sirak - eripedagoog-nõustaja</a:t>
            </a: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sz="1760"/>
            </a:pPr>
            <a:endParaRPr b="1" i="1" sz="1232">
              <a:solidFill>
                <a:srgbClr val="00206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b="1" i="1" sz="1232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Katre Pinnär - sotsiaaltöö</a:t>
            </a: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sz="1760"/>
            </a:pPr>
            <a:endParaRPr b="1" i="1" sz="1232">
              <a:solidFill>
                <a:srgbClr val="00206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b="1" i="1" sz="1232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Renek Spiridonov - rakendusinformaatika</a:t>
            </a: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sz="1760"/>
            </a:pPr>
            <a:endParaRPr b="1" i="1" sz="1232">
              <a:solidFill>
                <a:srgbClr val="00206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b="1" i="1" sz="1232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Eva-Lotta Sikka - alushariduse pedagoog</a:t>
            </a: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sz="1760"/>
            </a:pPr>
            <a:endParaRPr b="1" i="1" sz="1232">
              <a:solidFill>
                <a:srgbClr val="00206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b="1" i="1" sz="1232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Karit Kohv - avatud akadeemia</a:t>
            </a: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sz="1760"/>
            </a:pPr>
            <a:endParaRPr b="1" i="1" sz="1232">
              <a:solidFill>
                <a:srgbClr val="00206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0" indent="0" defTabSz="804672">
              <a:lnSpc>
                <a:spcPct val="100000"/>
              </a:lnSpc>
              <a:spcBef>
                <a:spcPts val="0"/>
              </a:spcBef>
              <a:buSzTx/>
              <a:buNone/>
              <a:defRPr b="1" i="1" sz="1232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Jordan Laikre - Integreeritud kunst, muusika ja multimeedia</a:t>
            </a:r>
            <a:endParaRPr sz="880"/>
          </a:p>
          <a:p>
            <a:pPr marL="0" indent="0" defTabSz="804672">
              <a:spcBef>
                <a:spcPts val="800"/>
              </a:spcBef>
              <a:buSzTx/>
              <a:buNone/>
              <a:defRPr sz="1408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pPr>
            <a:r>
              <a:t>Juhendajad: </a:t>
            </a:r>
            <a:endParaRPr sz="1056"/>
          </a:p>
          <a:p>
            <a:pPr marL="0" marR="321868" indent="0" algn="just" defTabSz="804672">
              <a:lnSpc>
                <a:spcPct val="100000"/>
              </a:lnSpc>
              <a:spcBef>
                <a:spcPts val="700"/>
              </a:spcBef>
              <a:buSzTx/>
              <a:buNone/>
              <a:defRPr cap="small" sz="1408">
                <a:solidFill>
                  <a:srgbClr val="26226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pPr>
            <a:r>
              <a:t>Kädi Riismaa, Raul Talmar</a:t>
            </a:r>
          </a:p>
          <a:p>
            <a:pPr marL="0" indent="0" defTabSz="804672">
              <a:spcBef>
                <a:spcPts val="800"/>
              </a:spcBef>
              <a:buSzTx/>
              <a:buNone/>
              <a:defRPr sz="1408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pPr>
            <a:r>
              <a:t>Koostööpartner: </a:t>
            </a:r>
            <a:endParaRPr sz="1056"/>
          </a:p>
          <a:p>
            <a:pPr marL="0" indent="0" defTabSz="804672">
              <a:spcBef>
                <a:spcPts val="800"/>
              </a:spcBef>
              <a:buSzTx/>
              <a:buNone/>
              <a:defRPr b="1" i="1" sz="1232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Eesti Rahvakultuuri Keskus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261;p13"/>
          <p:cNvSpPr txBox="1"/>
          <p:nvPr/>
        </p:nvSpPr>
        <p:spPr>
          <a:xfrm>
            <a:off x="654175" y="1341474"/>
            <a:ext cx="4370152" cy="218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lnSpc>
                <a:spcPct val="60000"/>
              </a:lnSpc>
              <a:defRPr i="1" sz="4900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pPr>
            <a:r>
              <a:t>     </a:t>
            </a:r>
            <a:endParaRPr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algn="r">
              <a:lnSpc>
                <a:spcPct val="60000"/>
              </a:lnSpc>
              <a:defRPr i="1" sz="4900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pPr>
            <a:r>
              <a:t>      </a:t>
            </a:r>
            <a:r>
              <a:rPr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TÄNAME KUULAMAST</a:t>
            </a:r>
            <a:endParaRPr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algn="r">
              <a:lnSpc>
                <a:spcPct val="60000"/>
              </a:lnSpc>
              <a:defRPr i="1" sz="4900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pPr>
            <a:r>
              <a:t>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131;g304f3e269d8_0_0"/>
          <p:cNvSpPr txBox="1"/>
          <p:nvPr>
            <p:ph type="body" sz="half" idx="1"/>
          </p:nvPr>
        </p:nvSpPr>
        <p:spPr>
          <a:xfrm>
            <a:off x="477324" y="1055374"/>
            <a:ext cx="4395901" cy="3356702"/>
          </a:xfrm>
          <a:prstGeom prst="rect">
            <a:avLst/>
          </a:prstGeom>
        </p:spPr>
        <p:txBody>
          <a:bodyPr/>
          <a:lstStyle/>
          <a:p>
            <a:pPr marL="0" indent="0" defTabSz="822959">
              <a:lnSpc>
                <a:spcPct val="150000"/>
              </a:lnSpc>
              <a:buSzTx/>
              <a:buNone/>
              <a:defRPr b="1" sz="1979">
                <a:solidFill>
                  <a:srgbClr val="C00000"/>
                </a:solidFill>
                <a:latin typeface="+mj-lt"/>
                <a:ea typeface="+mj-ea"/>
                <a:cs typeface="+mj-cs"/>
                <a:sym typeface="Helvetica"/>
              </a:defRPr>
            </a:pPr>
            <a:br/>
            <a:r>
              <a:rPr>
                <a:solidFill>
                  <a:srgbClr val="000000"/>
                </a:solidFill>
              </a:rPr>
              <a:t>Akustikaproov I–IV edasiarendus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Interaktiivse kaardi täiustamine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Laululavade ja kõlakodade akustika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Andmete kogumine ja täpsustamine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Kultuuripärandi tutvustamine</a:t>
            </a:r>
          </a:p>
        </p:txBody>
      </p:sp>
      <p:sp>
        <p:nvSpPr>
          <p:cNvPr id="270" name="Google Shape;132;g304f3e269d8_0_0"/>
          <p:cNvSpPr txBox="1"/>
          <p:nvPr>
            <p:ph type="title"/>
          </p:nvPr>
        </p:nvSpPr>
        <p:spPr>
          <a:xfrm>
            <a:off x="494550" y="379309"/>
            <a:ext cx="8154901" cy="727801"/>
          </a:xfrm>
          <a:prstGeom prst="rect">
            <a:avLst/>
          </a:prstGeom>
        </p:spPr>
        <p:txBody>
          <a:bodyPr/>
          <a:lstStyle>
            <a:lvl1pPr defTabSz="621791">
              <a:defRPr i="1" sz="3468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Projekti lähteülesanne, eesmärgikirjeldus</a:t>
            </a:r>
          </a:p>
        </p:txBody>
      </p:sp>
      <p:sp>
        <p:nvSpPr>
          <p:cNvPr id="271" name="Google Shape;133;g304f3e269d8_0_0"/>
          <p:cNvSpPr txBox="1"/>
          <p:nvPr/>
        </p:nvSpPr>
        <p:spPr>
          <a:xfrm>
            <a:off x="4783537" y="4232624"/>
            <a:ext cx="4395901" cy="3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ChatGPT, nägemus laululavast, 2025</a:t>
            </a:r>
          </a:p>
        </p:txBody>
      </p:sp>
      <p:pic>
        <p:nvPicPr>
          <p:cNvPr id="272" name="May 1, 2025, 10_42_51 AM.pngGoogle Shape;134;g304f3e269d8_0_0" descr="May 1, 2025, 10_42_51 AM.pngGoogle Shape;134;g304f3e269d8_0_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8663" y="1470133"/>
            <a:ext cx="3790787" cy="2527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140;g304f3e269d8_0_8"/>
          <p:cNvSpPr txBox="1"/>
          <p:nvPr>
            <p:ph type="body" sz="half" idx="1"/>
          </p:nvPr>
        </p:nvSpPr>
        <p:spPr>
          <a:xfrm>
            <a:off x="397652" y="1229905"/>
            <a:ext cx="4600653" cy="2553835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lnSpc>
                <a:spcPct val="150000"/>
              </a:lnSpc>
              <a:buSzTx/>
              <a:buNone/>
              <a:defRPr b="1" i="1" sz="1870">
                <a:latin typeface="+mj-lt"/>
                <a:ea typeface="+mj-ea"/>
                <a:cs typeface="+mj-cs"/>
                <a:sym typeface="Helvetica"/>
              </a:defRPr>
            </a:pPr>
            <a:r>
              <a:t>A cappella</a:t>
            </a:r>
            <a:r>
              <a:rPr i="0"/>
              <a:t> esinemiskohtade leidmine</a:t>
            </a:r>
            <a:br>
              <a:rPr i="0"/>
            </a:br>
            <a:r>
              <a:rPr i="0"/>
              <a:t>Rohepööre ja mürareostuse vähendamine</a:t>
            </a:r>
            <a:br>
              <a:rPr i="0"/>
            </a:br>
            <a:r>
              <a:rPr i="0"/>
              <a:t>Autentsed ja keskkonnasõbralikud kontserdid</a:t>
            </a:r>
            <a:br>
              <a:rPr i="0"/>
            </a:br>
            <a:r>
              <a:rPr i="0"/>
              <a:t>Eesti laulupidude traditsiooni hoidmine</a:t>
            </a:r>
          </a:p>
        </p:txBody>
      </p:sp>
      <p:sp>
        <p:nvSpPr>
          <p:cNvPr id="275" name="Google Shape;141;g304f3e269d8_0_8"/>
          <p:cNvSpPr txBox="1"/>
          <p:nvPr>
            <p:ph type="title"/>
          </p:nvPr>
        </p:nvSpPr>
        <p:spPr>
          <a:xfrm>
            <a:off x="494550" y="327574"/>
            <a:ext cx="8154900" cy="727801"/>
          </a:xfrm>
          <a:prstGeom prst="rect">
            <a:avLst/>
          </a:prstGeom>
        </p:spPr>
        <p:txBody>
          <a:bodyPr/>
          <a:lstStyle>
            <a:lvl1pPr defTabSz="704087">
              <a:defRPr i="1" sz="3464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Projekti lähteülesanne, eesmärgikirjeldus</a:t>
            </a:r>
          </a:p>
        </p:txBody>
      </p:sp>
      <p:sp>
        <p:nvSpPr>
          <p:cNvPr id="276" name="Google Shape;142;g304f3e269d8_0_8"/>
          <p:cNvSpPr txBox="1"/>
          <p:nvPr/>
        </p:nvSpPr>
        <p:spPr>
          <a:xfrm>
            <a:off x="5066500" y="3934516"/>
            <a:ext cx="3476100" cy="48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R.Pärn, Lüganuse külaplatsi kõlakoda, 2025</a:t>
            </a:r>
          </a:p>
        </p:txBody>
      </p:sp>
      <p:pic>
        <p:nvPicPr>
          <p:cNvPr id="277" name="Kuvatõmmis 2025-05-01 105317.pngGoogle Shape;143;g304f3e269d8_0_8" descr="Kuvatõmmis 2025-05-01 105317.pngGoogle Shape;143;g304f3e269d8_0_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6178" y="1343541"/>
            <a:ext cx="3748695" cy="2456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148;p11"/>
          <p:cNvSpPr txBox="1"/>
          <p:nvPr>
            <p:ph type="title"/>
          </p:nvPr>
        </p:nvSpPr>
        <p:spPr>
          <a:xfrm>
            <a:off x="2091429" y="2210766"/>
            <a:ext cx="5928562" cy="1158339"/>
          </a:xfrm>
          <a:prstGeom prst="rect">
            <a:avLst/>
          </a:prstGeom>
        </p:spPr>
        <p:txBody>
          <a:bodyPr anchor="b"/>
          <a:lstStyle>
            <a:lvl1pPr algn="ctr" defTabSz="539495">
              <a:lnSpc>
                <a:spcPct val="100000"/>
              </a:lnSpc>
              <a:defRPr sz="3539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Probleem, olulisus ja eesmärk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154;g341d98507e0_0_12"/>
          <p:cNvSpPr txBox="1"/>
          <p:nvPr>
            <p:ph type="body" sz="half" idx="1"/>
          </p:nvPr>
        </p:nvSpPr>
        <p:spPr>
          <a:xfrm>
            <a:off x="214049" y="1234824"/>
            <a:ext cx="4849502" cy="3186302"/>
          </a:xfrm>
          <a:prstGeom prst="rect">
            <a:avLst/>
          </a:prstGeom>
        </p:spPr>
        <p:txBody>
          <a:bodyPr/>
          <a:lstStyle/>
          <a:p>
            <a:pPr marL="0" indent="0" defTabSz="795527">
              <a:spcBef>
                <a:spcPts val="800"/>
              </a:spcBef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Puudub süstemaatiline laululavade andmebaas</a:t>
            </a:r>
          </a:p>
          <a:p>
            <a:pPr marL="0" indent="0" defTabSz="795527">
              <a:spcBef>
                <a:spcPts val="800"/>
              </a:spcBef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Puudub laululavade ja kõlakodade akustika teave</a:t>
            </a:r>
          </a:p>
          <a:p>
            <a:pPr marL="0" indent="0" defTabSz="795527">
              <a:spcBef>
                <a:spcPts val="800"/>
              </a:spcBef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Ülemäärane helivõimenduse kasutamine</a:t>
            </a:r>
          </a:p>
          <a:p>
            <a:pPr marL="0" indent="0" defTabSz="795527">
              <a:spcBef>
                <a:spcPts val="800"/>
              </a:spcBef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Mürareostuse suurenemine</a:t>
            </a:r>
          </a:p>
          <a:p>
            <a:pPr marL="0" indent="0" defTabSz="795527">
              <a:spcBef>
                <a:spcPts val="800"/>
              </a:spcBef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Naturaalse kontserdikogemuse vähenemine</a:t>
            </a:r>
          </a:p>
          <a:p>
            <a:pPr marL="0" indent="0" defTabSz="795527">
              <a:spcBef>
                <a:spcPts val="800"/>
              </a:spcBef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Vajadus rohelisema kontserdikorralduse järele</a:t>
            </a:r>
          </a:p>
          <a:p>
            <a:pPr marL="0" indent="0" defTabSz="795527">
              <a:spcBef>
                <a:spcPts val="800"/>
              </a:spcBef>
              <a:buSzTx/>
              <a:buNone/>
              <a:defRPr b="1" sz="1653">
                <a:latin typeface="+mj-lt"/>
                <a:ea typeface="+mj-ea"/>
                <a:cs typeface="+mj-cs"/>
                <a:sym typeface="Helvetica"/>
              </a:defRPr>
            </a:pPr>
            <a:r>
              <a:t>Kultuuripärandi alakasutatus</a:t>
            </a:r>
          </a:p>
        </p:txBody>
      </p:sp>
      <p:sp>
        <p:nvSpPr>
          <p:cNvPr id="282" name="Google Shape;155;g341d98507e0_0_12"/>
          <p:cNvSpPr txBox="1"/>
          <p:nvPr>
            <p:ph type="title"/>
          </p:nvPr>
        </p:nvSpPr>
        <p:spPr>
          <a:xfrm>
            <a:off x="297166" y="322168"/>
            <a:ext cx="4462502" cy="954002"/>
          </a:xfrm>
          <a:prstGeom prst="rect">
            <a:avLst/>
          </a:prstGeom>
        </p:spPr>
        <p:txBody>
          <a:bodyPr/>
          <a:lstStyle>
            <a:lvl1pPr defTabSz="566927">
              <a:defRPr i="1" sz="279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Milline on probleem, mida lahendame? </a:t>
            </a:r>
          </a:p>
        </p:txBody>
      </p:sp>
      <p:pic>
        <p:nvPicPr>
          <p:cNvPr id="283" name="20250227_130212.jpgGoogle Shape;156;g341d98507e0_0_12" descr="20250227_130212.jpgGoogle Shape;156;g341d98507e0_0_12"/>
          <p:cNvPicPr>
            <a:picLocks noChangeAspect="1"/>
          </p:cNvPicPr>
          <p:nvPr/>
        </p:nvPicPr>
        <p:blipFill>
          <a:blip r:embed="rId2">
            <a:extLst/>
          </a:blip>
          <a:srcRect l="12502" t="0" r="12495" b="2"/>
          <a:stretch>
            <a:fillRect/>
          </a:stretch>
        </p:blipFill>
        <p:spPr>
          <a:xfrm>
            <a:off x="4835175" y="520325"/>
            <a:ext cx="4038204" cy="3976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6" y="21600"/>
                  <a:pt x="21600" y="16765"/>
                  <a:pt x="21600" y="10800"/>
                </a:cubicBezTo>
                <a:cubicBezTo>
                  <a:pt x="21600" y="4835"/>
                  <a:pt x="16766" y="0"/>
                  <a:pt x="1080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4" name="Google Shape;157;g341d98507e0_0_12"/>
          <p:cNvSpPr txBox="1"/>
          <p:nvPr/>
        </p:nvSpPr>
        <p:spPr>
          <a:xfrm>
            <a:off x="5881599" y="4497125"/>
            <a:ext cx="3084001" cy="329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R.Pärn, Iisaku lauluväljak, 2025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163;p6"/>
          <p:cNvSpPr txBox="1"/>
          <p:nvPr>
            <p:ph type="body" sz="half" idx="1"/>
          </p:nvPr>
        </p:nvSpPr>
        <p:spPr>
          <a:xfrm>
            <a:off x="477349" y="1398824"/>
            <a:ext cx="3782102" cy="2771701"/>
          </a:xfrm>
          <a:prstGeom prst="rect">
            <a:avLst/>
          </a:prstGeom>
        </p:spPr>
        <p:txBody>
          <a:bodyPr/>
          <a:lstStyle/>
          <a:p>
            <a:pPr marL="0" indent="0" defTabSz="832104">
              <a:buSzTx/>
              <a:buNone/>
              <a:defRPr b="1" sz="1911">
                <a:latin typeface="+mj-lt"/>
                <a:ea typeface="+mj-ea"/>
                <a:cs typeface="+mj-cs"/>
                <a:sym typeface="Helvetica"/>
              </a:defRPr>
            </a:pPr>
            <a:r>
              <a:t>Laululavade interaktiivne kaart</a:t>
            </a:r>
          </a:p>
          <a:p>
            <a:pPr marL="0" indent="0" defTabSz="832104">
              <a:buSzTx/>
              <a:buNone/>
              <a:defRPr b="1" sz="1911">
                <a:latin typeface="+mj-lt"/>
                <a:ea typeface="+mj-ea"/>
                <a:cs typeface="+mj-cs"/>
                <a:sym typeface="Helvetica"/>
              </a:defRPr>
            </a:pPr>
            <a:r>
              <a:t>Kultuuripärand</a:t>
            </a:r>
          </a:p>
          <a:p>
            <a:pPr marL="0" indent="0" defTabSz="832104">
              <a:buSzTx/>
              <a:buNone/>
              <a:defRPr b="1" sz="1820">
                <a:latin typeface="+mj-lt"/>
                <a:ea typeface="+mj-ea"/>
                <a:cs typeface="+mj-cs"/>
                <a:sym typeface="Helvetica"/>
              </a:defRPr>
            </a:pPr>
            <a:r>
              <a:t>Akustika kaardistamine</a:t>
            </a:r>
          </a:p>
          <a:p>
            <a:pPr marL="0" indent="0" defTabSz="832104">
              <a:buSzTx/>
              <a:buNone/>
              <a:defRPr b="1" sz="1820">
                <a:latin typeface="+mj-lt"/>
                <a:ea typeface="+mj-ea"/>
                <a:cs typeface="+mj-cs"/>
                <a:sym typeface="Helvetica"/>
              </a:defRPr>
            </a:pPr>
            <a:r>
              <a:t>Naturaalsed kontserdid</a:t>
            </a:r>
          </a:p>
          <a:p>
            <a:pPr marL="0" indent="0" defTabSz="832104">
              <a:buSzTx/>
              <a:buNone/>
              <a:defRPr b="1" sz="1820">
                <a:latin typeface="+mj-lt"/>
                <a:ea typeface="+mj-ea"/>
                <a:cs typeface="+mj-cs"/>
                <a:sym typeface="Helvetica"/>
              </a:defRPr>
            </a:pPr>
            <a:r>
              <a:t>Kasutajate tagasiside</a:t>
            </a:r>
          </a:p>
          <a:p>
            <a:pPr marL="0" indent="0" defTabSz="832104">
              <a:buSzTx/>
              <a:buNone/>
              <a:defRPr b="1" sz="1820">
                <a:latin typeface="+mj-lt"/>
                <a:ea typeface="+mj-ea"/>
                <a:cs typeface="+mj-cs"/>
                <a:sym typeface="Helvetica"/>
              </a:defRPr>
            </a:pPr>
            <a:r>
              <a:t>Testkontsert</a:t>
            </a:r>
          </a:p>
        </p:txBody>
      </p:sp>
      <p:sp>
        <p:nvSpPr>
          <p:cNvPr id="287" name="Google Shape;164;p6"/>
          <p:cNvSpPr txBox="1"/>
          <p:nvPr>
            <p:ph type="title"/>
          </p:nvPr>
        </p:nvSpPr>
        <p:spPr>
          <a:xfrm>
            <a:off x="420491" y="359468"/>
            <a:ext cx="4462502" cy="954002"/>
          </a:xfrm>
          <a:prstGeom prst="rect">
            <a:avLst/>
          </a:prstGeom>
        </p:spPr>
        <p:txBody>
          <a:bodyPr/>
          <a:lstStyle>
            <a:lvl1pPr>
              <a:defRPr i="1" sz="45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Projekti olulisus</a:t>
            </a:r>
          </a:p>
        </p:txBody>
      </p:sp>
      <p:pic>
        <p:nvPicPr>
          <p:cNvPr id="288" name="20250227_141718.jpgGoogle Shape;165;p6" descr="20250227_141718.jpgGoogle Shape;165;p6"/>
          <p:cNvPicPr>
            <a:picLocks noChangeAspect="1"/>
          </p:cNvPicPr>
          <p:nvPr/>
        </p:nvPicPr>
        <p:blipFill>
          <a:blip r:embed="rId2">
            <a:extLst/>
          </a:blip>
          <a:srcRect l="12502" t="0" r="12497" b="3"/>
          <a:stretch>
            <a:fillRect/>
          </a:stretch>
        </p:blipFill>
        <p:spPr>
          <a:xfrm>
            <a:off x="4376625" y="299250"/>
            <a:ext cx="4391819" cy="4186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6"/>
                  <a:pt x="0" y="10801"/>
                </a:cubicBezTo>
                <a:cubicBezTo>
                  <a:pt x="0" y="16766"/>
                  <a:pt x="4835" y="21600"/>
                  <a:pt x="10800" y="21600"/>
                </a:cubicBezTo>
                <a:cubicBezTo>
                  <a:pt x="16765" y="21600"/>
                  <a:pt x="21600" y="16766"/>
                  <a:pt x="21600" y="10801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9" name="Google Shape;166;p6"/>
          <p:cNvSpPr txBox="1"/>
          <p:nvPr/>
        </p:nvSpPr>
        <p:spPr>
          <a:xfrm>
            <a:off x="5605400" y="4571550"/>
            <a:ext cx="2876701" cy="329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R.Pärn, Tudu laululava, 2025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172;p5"/>
          <p:cNvSpPr txBox="1"/>
          <p:nvPr>
            <p:ph type="body" sz="half" idx="1"/>
          </p:nvPr>
        </p:nvSpPr>
        <p:spPr>
          <a:xfrm>
            <a:off x="453874" y="1031625"/>
            <a:ext cx="4462502" cy="3172500"/>
          </a:xfrm>
          <a:prstGeom prst="rect">
            <a:avLst/>
          </a:prstGeom>
        </p:spPr>
        <p:txBody>
          <a:bodyPr/>
          <a:lstStyle/>
          <a:p>
            <a:pPr marL="0" indent="0" defTabSz="713231">
              <a:spcBef>
                <a:spcPts val="900"/>
              </a:spcBef>
              <a:buSzTx/>
              <a:buNone/>
              <a:defRPr b="1" sz="1482">
                <a:latin typeface="+mj-lt"/>
                <a:ea typeface="+mj-ea"/>
                <a:cs typeface="+mj-cs"/>
                <a:sym typeface="Helvetica"/>
              </a:defRPr>
            </a:pPr>
            <a:r>
              <a:t>Laululavade interaktiivse kaardi loomine</a:t>
            </a:r>
          </a:p>
          <a:p>
            <a:pPr marL="0" indent="0" defTabSz="713231">
              <a:spcBef>
                <a:spcPts val="900"/>
              </a:spcBef>
              <a:buSzTx/>
              <a:buNone/>
              <a:defRPr b="1" sz="1482">
                <a:latin typeface="+mj-lt"/>
                <a:ea typeface="+mj-ea"/>
                <a:cs typeface="+mj-cs"/>
                <a:sym typeface="Helvetica"/>
              </a:defRPr>
            </a:pPr>
            <a:r>
              <a:t>Teadlikkuse tõstmine laululavadest ja kõlakodadest</a:t>
            </a:r>
          </a:p>
          <a:p>
            <a:pPr marL="0" indent="0" defTabSz="713231">
              <a:spcBef>
                <a:spcPts val="900"/>
              </a:spcBef>
              <a:buSzTx/>
              <a:buNone/>
              <a:defRPr b="1" sz="1482">
                <a:latin typeface="+mj-lt"/>
                <a:ea typeface="+mj-ea"/>
                <a:cs typeface="+mj-cs"/>
                <a:sym typeface="Helvetica"/>
              </a:defRPr>
            </a:pPr>
            <a:r>
              <a:t>Akustiliste andmete kaardistamine</a:t>
            </a:r>
          </a:p>
          <a:p>
            <a:pPr marL="0" indent="0" defTabSz="713231">
              <a:spcBef>
                <a:spcPts val="900"/>
              </a:spcBef>
              <a:buSzTx/>
              <a:buNone/>
              <a:defRPr b="1" sz="1482">
                <a:latin typeface="+mj-lt"/>
                <a:ea typeface="+mj-ea"/>
                <a:cs typeface="+mj-cs"/>
                <a:sym typeface="Helvetica"/>
              </a:defRPr>
            </a:pPr>
            <a:r>
              <a:t>Sobivate esinemispaikade leidmine</a:t>
            </a:r>
          </a:p>
          <a:p>
            <a:pPr marL="0" indent="0" defTabSz="713231">
              <a:spcBef>
                <a:spcPts val="900"/>
              </a:spcBef>
              <a:buSzTx/>
              <a:buNone/>
              <a:defRPr b="1" sz="1482">
                <a:latin typeface="+mj-lt"/>
                <a:ea typeface="+mj-ea"/>
                <a:cs typeface="+mj-cs"/>
                <a:sym typeface="Helvetica"/>
              </a:defRPr>
            </a:pPr>
            <a:r>
              <a:t>Rohepöörde ja keskkonnasäästlikkuse toetamine</a:t>
            </a:r>
          </a:p>
          <a:p>
            <a:pPr marL="0" indent="0" defTabSz="713231">
              <a:spcBef>
                <a:spcPts val="900"/>
              </a:spcBef>
              <a:buSzTx/>
              <a:buNone/>
              <a:defRPr b="1" sz="1482">
                <a:latin typeface="+mj-lt"/>
                <a:ea typeface="+mj-ea"/>
                <a:cs typeface="+mj-cs"/>
                <a:sym typeface="Helvetica"/>
              </a:defRPr>
            </a:pPr>
            <a:r>
              <a:t>Mürareostuse vähendamine</a:t>
            </a:r>
          </a:p>
          <a:p>
            <a:pPr marL="0" indent="0" defTabSz="713231">
              <a:spcBef>
                <a:spcPts val="900"/>
              </a:spcBef>
              <a:buSzTx/>
              <a:buNone/>
              <a:defRPr b="1" sz="1482">
                <a:latin typeface="+mj-lt"/>
                <a:ea typeface="+mj-ea"/>
                <a:cs typeface="+mj-cs"/>
                <a:sym typeface="Helvetica"/>
              </a:defRPr>
            </a:pPr>
            <a:r>
              <a:t>Kultuuripärandi väärtustamine</a:t>
            </a:r>
          </a:p>
        </p:txBody>
      </p:sp>
      <p:sp>
        <p:nvSpPr>
          <p:cNvPr id="292" name="Google Shape;173;p5"/>
          <p:cNvSpPr txBox="1"/>
          <p:nvPr>
            <p:ph type="title"/>
          </p:nvPr>
        </p:nvSpPr>
        <p:spPr>
          <a:xfrm>
            <a:off x="361149" y="37399"/>
            <a:ext cx="4462502" cy="954002"/>
          </a:xfrm>
          <a:prstGeom prst="rect">
            <a:avLst/>
          </a:prstGeom>
        </p:spPr>
        <p:txBody>
          <a:bodyPr/>
          <a:lstStyle>
            <a:lvl1pPr>
              <a:defRPr i="1" sz="45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Projekti eesmärk</a:t>
            </a:r>
          </a:p>
        </p:txBody>
      </p:sp>
      <p:pic>
        <p:nvPicPr>
          <p:cNvPr id="293" name="20250227_093103.jpgGoogle Shape;174;p5" descr="20250227_093103.jpgGoogle Shape;174;p5"/>
          <p:cNvPicPr>
            <a:picLocks noChangeAspect="1"/>
          </p:cNvPicPr>
          <p:nvPr/>
        </p:nvPicPr>
        <p:blipFill>
          <a:blip r:embed="rId2">
            <a:extLst/>
          </a:blip>
          <a:srcRect l="12502" t="0" r="12490" b="4"/>
          <a:stretch>
            <a:fillRect/>
          </a:stretch>
        </p:blipFill>
        <p:spPr>
          <a:xfrm>
            <a:off x="4689225" y="500174"/>
            <a:ext cx="4192985" cy="4149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3" y="21600"/>
                  <a:pt x="21600" y="16765"/>
                  <a:pt x="21600" y="10800"/>
                </a:cubicBezTo>
                <a:cubicBezTo>
                  <a:pt x="21600" y="4835"/>
                  <a:pt x="16763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4" name="Google Shape;175;p5"/>
          <p:cNvSpPr txBox="1"/>
          <p:nvPr/>
        </p:nvSpPr>
        <p:spPr>
          <a:xfrm>
            <a:off x="5473274" y="4711799"/>
            <a:ext cx="2537101" cy="329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Foto: R.Pärn, Triigi küla kõlakoda, 2025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181;g341d98507e0_0_19"/>
          <p:cNvSpPr txBox="1"/>
          <p:nvPr>
            <p:ph type="body" sz="half" idx="1"/>
          </p:nvPr>
        </p:nvSpPr>
        <p:spPr>
          <a:xfrm>
            <a:off x="477874" y="1275524"/>
            <a:ext cx="5166602" cy="3145501"/>
          </a:xfrm>
          <a:prstGeom prst="rect">
            <a:avLst/>
          </a:prstGeom>
        </p:spPr>
        <p:txBody>
          <a:bodyPr/>
          <a:lstStyle/>
          <a:p>
            <a:pPr marL="0" indent="108965" defTabSz="713231">
              <a:spcBef>
                <a:spcPts val="900"/>
              </a:spcBef>
              <a:buSzTx/>
              <a:buNone/>
              <a:defRPr b="1" sz="1560">
                <a:solidFill>
                  <a:srgbClr val="24285D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Mõõdistati 35 laululava ja kõlakoda eri Eesti paigus.</a:t>
            </a:r>
          </a:p>
          <a:p>
            <a:pPr marL="0" indent="108965" defTabSz="713231">
              <a:spcBef>
                <a:spcPts val="900"/>
              </a:spcBef>
              <a:buSzTx/>
              <a:buNone/>
              <a:defRPr b="1" sz="1560">
                <a:solidFill>
                  <a:srgbClr val="24285D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Interaktiivne kaart</a:t>
            </a:r>
          </a:p>
          <a:p>
            <a:pPr marL="0" indent="108965" defTabSz="713231">
              <a:spcBef>
                <a:spcPts val="900"/>
              </a:spcBef>
              <a:buSzTx/>
              <a:buNone/>
              <a:defRPr b="1" sz="1560">
                <a:solidFill>
                  <a:srgbClr val="24285D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Teaduspõhine ja korduvkontrollitud mõõtmismetoodika</a:t>
            </a:r>
          </a:p>
          <a:p>
            <a:pPr marL="0" indent="108965" defTabSz="713231">
              <a:spcBef>
                <a:spcPts val="900"/>
              </a:spcBef>
              <a:buSzTx/>
              <a:buNone/>
              <a:defRPr b="1" sz="1560">
                <a:solidFill>
                  <a:srgbClr val="24285D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Ühe objekti teistkordne mõõtmine</a:t>
            </a:r>
          </a:p>
          <a:p>
            <a:pPr marL="0" indent="108965" defTabSz="713231">
              <a:spcBef>
                <a:spcPts val="900"/>
              </a:spcBef>
              <a:buSzTx/>
              <a:buNone/>
              <a:defRPr b="1" sz="1560">
                <a:solidFill>
                  <a:srgbClr val="24285D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Testkontsert ilma helivõimenduseta</a:t>
            </a:r>
          </a:p>
          <a:p>
            <a:pPr marL="0" indent="108965" defTabSz="713231">
              <a:spcBef>
                <a:spcPts val="900"/>
              </a:spcBef>
              <a:buSzTx/>
              <a:buNone/>
              <a:defRPr b="1" sz="1560">
                <a:solidFill>
                  <a:srgbClr val="24285D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Projektitulemused on rakendatavad ning jätkusuutlikud.</a:t>
            </a:r>
          </a:p>
        </p:txBody>
      </p:sp>
      <p:sp>
        <p:nvSpPr>
          <p:cNvPr id="297" name="Google Shape;182;g341d98507e0_0_19"/>
          <p:cNvSpPr txBox="1"/>
          <p:nvPr>
            <p:ph type="title"/>
          </p:nvPr>
        </p:nvSpPr>
        <p:spPr>
          <a:xfrm>
            <a:off x="368966" y="290219"/>
            <a:ext cx="4462502" cy="954001"/>
          </a:xfrm>
          <a:prstGeom prst="rect">
            <a:avLst/>
          </a:prstGeom>
        </p:spPr>
        <p:txBody>
          <a:bodyPr/>
          <a:lstStyle>
            <a:lvl1pPr defTabSz="713231">
              <a:defRPr i="1" sz="2807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defRPr>
            </a:lvl1pPr>
          </a:lstStyle>
          <a:p>
            <a:pPr/>
            <a:r>
              <a:t>Kuidas teame, et oleme eesmärgi saavutanud?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LU Esitlus - valge">
  <a:themeElements>
    <a:clrScheme name="TLU Esitlus - valg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F003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LU Esitlus - valg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LU Esitlus - val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LU Esitlus - valge">
  <a:themeElements>
    <a:clrScheme name="TLU Esitlus - valg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F003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LU Esitlus - valg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LU Esitlus - val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