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Palanquin Dark"/>
      <p:regular r:id="rId29"/>
      <p:bold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50C679-CF47-4D69-9266-33FA25C1A5DC}">
  <a:tblStyle styleId="{A450C679-CF47-4D69-9266-33FA25C1A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lanquinDar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PalanquinDar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794a74c9d_0_2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794a74c9d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5736006f5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35736006f5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5736006f5a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5736006f5a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68e9ca32fbbf696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68e9ca32fbbf696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35736006f5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35736006f5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a92ffd2c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a92ffd2c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5736006f5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35736006f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5736006f5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35736006f5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877b642fd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877b642fd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a934558afe_1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a934558afe_1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92ffd2c7e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92ffd2c7e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5cf8b5f36_0_6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5cf8b5f36_0_6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8794a74c9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8794a74c9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92ffd2c7e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a92ffd2c7e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a934558afe_1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a934558afe_1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877498f77e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877498f77e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35736006f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35736006f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5736006f5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5736006f5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5736006f5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35736006f5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0000" y="1744100"/>
            <a:ext cx="5094000" cy="25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0000" y="4285945"/>
            <a:ext cx="44358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264625" y="123412"/>
            <a:ext cx="9177989" cy="4472622"/>
            <a:chOff x="-264625" y="244992"/>
            <a:chExt cx="9177989" cy="4472622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934613" y="4491190"/>
              <a:ext cx="978751" cy="226423"/>
              <a:chOff x="4114929" y="104250"/>
              <a:chExt cx="978751" cy="22642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1214401" y="1331170"/>
              <a:ext cx="792366" cy="183988"/>
              <a:chOff x="7105414" y="4348920"/>
              <a:chExt cx="792366" cy="183988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7105414" y="4407521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271877" y="4348920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394309" y="4469955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2840623" y="663585"/>
              <a:ext cx="629895" cy="125228"/>
              <a:chOff x="3248973" y="143035"/>
              <a:chExt cx="629895" cy="125228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3375477" y="143035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48973" y="205628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>
              <a:off x="-179563" y="4010917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264625" y="244992"/>
              <a:ext cx="524785" cy="125347"/>
              <a:chOff x="1675350" y="4136317"/>
              <a:chExt cx="524785" cy="125347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>
            <a:off x="3793427" y="535048"/>
            <a:ext cx="6722932" cy="4347400"/>
            <a:chOff x="1552072" y="1022830"/>
            <a:chExt cx="5490797" cy="3550637"/>
          </a:xfrm>
        </p:grpSpPr>
        <p:sp>
          <p:nvSpPr>
            <p:cNvPr id="28" name="Google Shape;28;p2"/>
            <p:cNvSpPr/>
            <p:nvPr/>
          </p:nvSpPr>
          <p:spPr>
            <a:xfrm>
              <a:off x="1552072" y="1270695"/>
              <a:ext cx="2041161" cy="3302773"/>
            </a:xfrm>
            <a:custGeom>
              <a:rect b="b" l="l" r="r" t="t"/>
              <a:pathLst>
                <a:path extrusionOk="0" h="105360" w="65114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32423" y="1022830"/>
              <a:ext cx="799988" cy="912275"/>
            </a:xfrm>
            <a:custGeom>
              <a:rect b="b" l="l" r="r" t="t"/>
              <a:pathLst>
                <a:path extrusionOk="0" h="29102" w="2552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39969" y="1225523"/>
              <a:ext cx="3202899" cy="2761150"/>
            </a:xfrm>
            <a:custGeom>
              <a:rect b="b" l="l" r="r" t="t"/>
              <a:pathLst>
                <a:path extrusionOk="0" h="88082" w="102174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hasCustomPrompt="1" type="title"/>
          </p:nvPr>
        </p:nvSpPr>
        <p:spPr>
          <a:xfrm>
            <a:off x="5260200" y="1649250"/>
            <a:ext cx="3163800" cy="11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0" name="Google Shape;160;p11"/>
          <p:cNvSpPr txBox="1"/>
          <p:nvPr>
            <p:ph idx="1" type="subTitle"/>
          </p:nvPr>
        </p:nvSpPr>
        <p:spPr>
          <a:xfrm flipH="1">
            <a:off x="5260200" y="2753000"/>
            <a:ext cx="31638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1" name="Google Shape;161;p11"/>
          <p:cNvSpPr/>
          <p:nvPr/>
        </p:nvSpPr>
        <p:spPr>
          <a:xfrm>
            <a:off x="-3468344" y="-7029456"/>
            <a:ext cx="7189888" cy="11633851"/>
          </a:xfrm>
          <a:custGeom>
            <a:rect b="b" l="l" r="r" t="t"/>
            <a:pathLst>
              <a:path extrusionOk="0" h="105360" w="65114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11"/>
          <p:cNvGrpSpPr/>
          <p:nvPr/>
        </p:nvGrpSpPr>
        <p:grpSpPr>
          <a:xfrm>
            <a:off x="367468" y="806329"/>
            <a:ext cx="5981051" cy="3530843"/>
            <a:chOff x="367468" y="822412"/>
            <a:chExt cx="5981051" cy="3530843"/>
          </a:xfrm>
        </p:grpSpPr>
        <p:grpSp>
          <p:nvGrpSpPr>
            <p:cNvPr id="163" name="Google Shape;163;p11"/>
            <p:cNvGrpSpPr/>
            <p:nvPr/>
          </p:nvGrpSpPr>
          <p:grpSpPr>
            <a:xfrm>
              <a:off x="5369769" y="4126832"/>
              <a:ext cx="978751" cy="226423"/>
              <a:chOff x="4114929" y="104250"/>
              <a:chExt cx="978751" cy="226423"/>
            </a:xfrm>
          </p:grpSpPr>
          <p:sp>
            <p:nvSpPr>
              <p:cNvPr id="164" name="Google Shape;164;p1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175817" y="822412"/>
              <a:ext cx="792366" cy="183988"/>
              <a:chOff x="6214836" y="4359395"/>
              <a:chExt cx="792366" cy="183988"/>
            </a:xfrm>
          </p:grpSpPr>
          <p:sp>
            <p:nvSpPr>
              <p:cNvPr id="168" name="Google Shape;168;p11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" name="Google Shape;171;p11"/>
            <p:cNvSpPr/>
            <p:nvPr/>
          </p:nvSpPr>
          <p:spPr>
            <a:xfrm>
              <a:off x="4917280" y="2535299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367468" y="2509070"/>
              <a:ext cx="524785" cy="125347"/>
              <a:chOff x="1675350" y="4136317"/>
              <a:chExt cx="524785" cy="125347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hasCustomPrompt="1" type="title"/>
          </p:nvPr>
        </p:nvSpPr>
        <p:spPr>
          <a:xfrm>
            <a:off x="1418150" y="2114746"/>
            <a:ext cx="885900" cy="6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/>
          <p:nvPr>
            <p:ph idx="1" type="subTitle"/>
          </p:nvPr>
        </p:nvSpPr>
        <p:spPr>
          <a:xfrm>
            <a:off x="770450" y="3063025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9" name="Google Shape;179;p13"/>
          <p:cNvSpPr txBox="1"/>
          <p:nvPr>
            <p:ph idx="2" type="subTitle"/>
          </p:nvPr>
        </p:nvSpPr>
        <p:spPr>
          <a:xfrm>
            <a:off x="770450" y="3434478"/>
            <a:ext cx="2181300" cy="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hasCustomPrompt="1" idx="3" type="title"/>
          </p:nvPr>
        </p:nvSpPr>
        <p:spPr>
          <a:xfrm>
            <a:off x="4129050" y="2114746"/>
            <a:ext cx="885900" cy="6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/>
          <p:nvPr>
            <p:ph idx="4" type="subTitle"/>
          </p:nvPr>
        </p:nvSpPr>
        <p:spPr>
          <a:xfrm>
            <a:off x="3481350" y="3063025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82" name="Google Shape;182;p13"/>
          <p:cNvSpPr txBox="1"/>
          <p:nvPr>
            <p:ph idx="5" type="subTitle"/>
          </p:nvPr>
        </p:nvSpPr>
        <p:spPr>
          <a:xfrm>
            <a:off x="3481350" y="3434478"/>
            <a:ext cx="2181300" cy="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hasCustomPrompt="1" idx="6" type="title"/>
          </p:nvPr>
        </p:nvSpPr>
        <p:spPr>
          <a:xfrm>
            <a:off x="6839950" y="2114746"/>
            <a:ext cx="885900" cy="6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/>
          <p:nvPr>
            <p:ph idx="7" type="subTitle"/>
          </p:nvPr>
        </p:nvSpPr>
        <p:spPr>
          <a:xfrm>
            <a:off x="6192250" y="3063025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8" type="subTitle"/>
          </p:nvPr>
        </p:nvSpPr>
        <p:spPr>
          <a:xfrm>
            <a:off x="6192250" y="3434478"/>
            <a:ext cx="2181300" cy="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9"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187" name="Google Shape;187;p13"/>
          <p:cNvGrpSpPr/>
          <p:nvPr/>
        </p:nvGrpSpPr>
        <p:grpSpPr>
          <a:xfrm>
            <a:off x="-397994" y="259239"/>
            <a:ext cx="9177989" cy="4472622"/>
            <a:chOff x="-16994" y="335439"/>
            <a:chExt cx="9177989" cy="4472622"/>
          </a:xfrm>
        </p:grpSpPr>
        <p:grpSp>
          <p:nvGrpSpPr>
            <p:cNvPr id="188" name="Google Shape;188;p13"/>
            <p:cNvGrpSpPr/>
            <p:nvPr/>
          </p:nvGrpSpPr>
          <p:grpSpPr>
            <a:xfrm flipH="1">
              <a:off x="-16994" y="4581638"/>
              <a:ext cx="978751" cy="226423"/>
              <a:chOff x="4114929" y="104250"/>
              <a:chExt cx="978751" cy="226423"/>
            </a:xfrm>
          </p:grpSpPr>
          <p:sp>
            <p:nvSpPr>
              <p:cNvPr id="189" name="Google Shape;189;p1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3"/>
            <p:cNvGrpSpPr/>
            <p:nvPr/>
          </p:nvGrpSpPr>
          <p:grpSpPr>
            <a:xfrm flipH="1">
              <a:off x="7780180" y="1432093"/>
              <a:ext cx="792366" cy="183988"/>
              <a:chOff x="6214836" y="4359395"/>
              <a:chExt cx="792366" cy="183988"/>
            </a:xfrm>
          </p:grpSpPr>
          <p:sp>
            <p:nvSpPr>
              <p:cNvPr id="193" name="Google Shape;193;p1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" name="Google Shape;196;p13"/>
            <p:cNvGrpSpPr/>
            <p:nvPr/>
          </p:nvGrpSpPr>
          <p:grpSpPr>
            <a:xfrm flipH="1">
              <a:off x="6316430" y="764508"/>
              <a:ext cx="629895" cy="125228"/>
              <a:chOff x="2358395" y="153510"/>
              <a:chExt cx="629895" cy="125228"/>
            </a:xfrm>
          </p:grpSpPr>
          <p:sp>
            <p:nvSpPr>
              <p:cNvPr id="197" name="Google Shape;197;p13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9" name="Google Shape;199;p13"/>
            <p:cNvSpPr/>
            <p:nvPr/>
          </p:nvSpPr>
          <p:spPr>
            <a:xfrm flipH="1">
              <a:off x="8552605" y="4568533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" name="Google Shape;200;p13"/>
            <p:cNvGrpSpPr/>
            <p:nvPr/>
          </p:nvGrpSpPr>
          <p:grpSpPr>
            <a:xfrm flipH="1">
              <a:off x="8636209" y="335439"/>
              <a:ext cx="524785" cy="125347"/>
              <a:chOff x="1675350" y="4136317"/>
              <a:chExt cx="524785" cy="125347"/>
            </a:xfrm>
          </p:grpSpPr>
          <p:sp>
            <p:nvSpPr>
              <p:cNvPr id="201" name="Google Shape;201;p1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2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idx="1" type="subTitle"/>
          </p:nvPr>
        </p:nvSpPr>
        <p:spPr>
          <a:xfrm>
            <a:off x="720000" y="2610875"/>
            <a:ext cx="3953700" cy="10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5" name="Google Shape;205;p14"/>
          <p:cNvSpPr txBox="1"/>
          <p:nvPr>
            <p:ph type="title"/>
          </p:nvPr>
        </p:nvSpPr>
        <p:spPr>
          <a:xfrm>
            <a:off x="720000" y="1443699"/>
            <a:ext cx="3953700" cy="10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6" name="Google Shape;206;p14"/>
          <p:cNvGrpSpPr/>
          <p:nvPr/>
        </p:nvGrpSpPr>
        <p:grpSpPr>
          <a:xfrm>
            <a:off x="-286338" y="538978"/>
            <a:ext cx="8972736" cy="4065545"/>
            <a:chOff x="-286338" y="372891"/>
            <a:chExt cx="8972736" cy="4065545"/>
          </a:xfrm>
        </p:grpSpPr>
        <p:grpSp>
          <p:nvGrpSpPr>
            <p:cNvPr id="207" name="Google Shape;207;p14"/>
            <p:cNvGrpSpPr/>
            <p:nvPr/>
          </p:nvGrpSpPr>
          <p:grpSpPr>
            <a:xfrm>
              <a:off x="5246138" y="4212013"/>
              <a:ext cx="978751" cy="226423"/>
              <a:chOff x="4114929" y="211877"/>
              <a:chExt cx="978751" cy="226423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4114929" y="283771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4318677" y="211877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>
                <a:off x="4473124" y="36101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14"/>
            <p:cNvGrpSpPr/>
            <p:nvPr/>
          </p:nvGrpSpPr>
          <p:grpSpPr>
            <a:xfrm>
              <a:off x="323811" y="372891"/>
              <a:ext cx="792366" cy="183988"/>
              <a:chOff x="6214836" y="3902195"/>
              <a:chExt cx="792366" cy="183988"/>
            </a:xfrm>
          </p:grpSpPr>
          <p:sp>
            <p:nvSpPr>
              <p:cNvPr id="212" name="Google Shape;212;p14"/>
              <p:cNvSpPr/>
              <p:nvPr/>
            </p:nvSpPr>
            <p:spPr>
              <a:xfrm>
                <a:off x="6214836" y="39607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6381299" y="39021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6503731" y="40232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3942095" y="1010793"/>
              <a:ext cx="629895" cy="125228"/>
              <a:chOff x="2358395" y="686910"/>
              <a:chExt cx="629895" cy="125228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2484899" y="6869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4"/>
              <p:cNvSpPr/>
              <p:nvPr/>
            </p:nvSpPr>
            <p:spPr>
              <a:xfrm>
                <a:off x="2358395" y="7495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8" name="Google Shape;218;p14"/>
            <p:cNvSpPr/>
            <p:nvPr/>
          </p:nvSpPr>
          <p:spPr>
            <a:xfrm>
              <a:off x="-286338" y="3618887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9" name="Google Shape;219;p14"/>
            <p:cNvGrpSpPr/>
            <p:nvPr/>
          </p:nvGrpSpPr>
          <p:grpSpPr>
            <a:xfrm>
              <a:off x="8161613" y="2341427"/>
              <a:ext cx="524785" cy="125347"/>
              <a:chOff x="1675350" y="3968657"/>
              <a:chExt cx="524785" cy="125347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675350" y="403105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821933" y="396865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2" name="Google Shape;222;p14"/>
          <p:cNvGrpSpPr/>
          <p:nvPr/>
        </p:nvGrpSpPr>
        <p:grpSpPr>
          <a:xfrm>
            <a:off x="5181599" y="-119894"/>
            <a:ext cx="4127533" cy="5908616"/>
            <a:chOff x="1552072" y="1022830"/>
            <a:chExt cx="2480340" cy="3550637"/>
          </a:xfrm>
        </p:grpSpPr>
        <p:sp>
          <p:nvSpPr>
            <p:cNvPr id="223" name="Google Shape;223;p14"/>
            <p:cNvSpPr/>
            <p:nvPr/>
          </p:nvSpPr>
          <p:spPr>
            <a:xfrm>
              <a:off x="1552072" y="1270695"/>
              <a:ext cx="2041161" cy="3302773"/>
            </a:xfrm>
            <a:custGeom>
              <a:rect b="b" l="l" r="r" t="t"/>
              <a:pathLst>
                <a:path extrusionOk="0" h="105360" w="65114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232423" y="1022830"/>
              <a:ext cx="799988" cy="912275"/>
            </a:xfrm>
            <a:custGeom>
              <a:rect b="b" l="l" r="r" t="t"/>
              <a:pathLst>
                <a:path extrusionOk="0" h="29102" w="2552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idx="1" type="subTitle"/>
          </p:nvPr>
        </p:nvSpPr>
        <p:spPr>
          <a:xfrm>
            <a:off x="770550" y="3196636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7" name="Google Shape;227;p15"/>
          <p:cNvSpPr txBox="1"/>
          <p:nvPr>
            <p:ph idx="2" type="subTitle"/>
          </p:nvPr>
        </p:nvSpPr>
        <p:spPr>
          <a:xfrm>
            <a:off x="770550" y="3568087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15"/>
          <p:cNvSpPr txBox="1"/>
          <p:nvPr>
            <p:ph idx="3" type="subTitle"/>
          </p:nvPr>
        </p:nvSpPr>
        <p:spPr>
          <a:xfrm>
            <a:off x="3481350" y="3196636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9" name="Google Shape;229;p15"/>
          <p:cNvSpPr txBox="1"/>
          <p:nvPr>
            <p:ph idx="4" type="subTitle"/>
          </p:nvPr>
        </p:nvSpPr>
        <p:spPr>
          <a:xfrm>
            <a:off x="3481350" y="3568087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0" name="Google Shape;230;p15"/>
          <p:cNvSpPr txBox="1"/>
          <p:nvPr>
            <p:ph idx="5" type="subTitle"/>
          </p:nvPr>
        </p:nvSpPr>
        <p:spPr>
          <a:xfrm>
            <a:off x="6192150" y="3196636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31" name="Google Shape;231;p15"/>
          <p:cNvSpPr txBox="1"/>
          <p:nvPr>
            <p:ph idx="6" type="subTitle"/>
          </p:nvPr>
        </p:nvSpPr>
        <p:spPr>
          <a:xfrm>
            <a:off x="6192150" y="3568087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15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233" name="Google Shape;233;p15"/>
          <p:cNvGrpSpPr/>
          <p:nvPr/>
        </p:nvGrpSpPr>
        <p:grpSpPr>
          <a:xfrm>
            <a:off x="235593" y="421535"/>
            <a:ext cx="8672814" cy="4300430"/>
            <a:chOff x="392950" y="448003"/>
            <a:chExt cx="8672814" cy="4300430"/>
          </a:xfrm>
        </p:grpSpPr>
        <p:grpSp>
          <p:nvGrpSpPr>
            <p:cNvPr id="234" name="Google Shape;234;p15"/>
            <p:cNvGrpSpPr/>
            <p:nvPr/>
          </p:nvGrpSpPr>
          <p:grpSpPr>
            <a:xfrm>
              <a:off x="8087013" y="4522011"/>
              <a:ext cx="978751" cy="226423"/>
              <a:chOff x="4114929" y="104250"/>
              <a:chExt cx="978751" cy="226423"/>
            </a:xfrm>
          </p:grpSpPr>
          <p:sp>
            <p:nvSpPr>
              <p:cNvPr id="235" name="Google Shape;235;p1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15"/>
            <p:cNvGrpSpPr/>
            <p:nvPr/>
          </p:nvGrpSpPr>
          <p:grpSpPr>
            <a:xfrm>
              <a:off x="8027811" y="448003"/>
              <a:ext cx="792366" cy="183988"/>
              <a:chOff x="6214836" y="4359395"/>
              <a:chExt cx="792366" cy="183988"/>
            </a:xfrm>
          </p:grpSpPr>
          <p:sp>
            <p:nvSpPr>
              <p:cNvPr id="239" name="Google Shape;239;p15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" name="Google Shape;242;p15"/>
            <p:cNvGrpSpPr/>
            <p:nvPr/>
          </p:nvGrpSpPr>
          <p:grpSpPr>
            <a:xfrm>
              <a:off x="3372845" y="1588880"/>
              <a:ext cx="629895" cy="125228"/>
              <a:chOff x="2358395" y="153510"/>
              <a:chExt cx="629895" cy="125228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5" name="Google Shape;245;p15"/>
            <p:cNvSpPr/>
            <p:nvPr/>
          </p:nvSpPr>
          <p:spPr>
            <a:xfrm>
              <a:off x="468312" y="452201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6" name="Google Shape;246;p15"/>
            <p:cNvGrpSpPr/>
            <p:nvPr/>
          </p:nvGrpSpPr>
          <p:grpSpPr>
            <a:xfrm>
              <a:off x="392950" y="2171899"/>
              <a:ext cx="524785" cy="125347"/>
              <a:chOff x="1675350" y="4136317"/>
              <a:chExt cx="524785" cy="125347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51" name="Google Shape;251;p16"/>
          <p:cNvSpPr txBox="1"/>
          <p:nvPr>
            <p:ph idx="1" type="subTitle"/>
          </p:nvPr>
        </p:nvSpPr>
        <p:spPr>
          <a:xfrm>
            <a:off x="1399090" y="3429392"/>
            <a:ext cx="24840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52" name="Google Shape;252;p16"/>
          <p:cNvSpPr txBox="1"/>
          <p:nvPr>
            <p:ph idx="2" type="subTitle"/>
          </p:nvPr>
        </p:nvSpPr>
        <p:spPr>
          <a:xfrm>
            <a:off x="1399090" y="3800843"/>
            <a:ext cx="2484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3" name="Google Shape;253;p16"/>
          <p:cNvSpPr txBox="1"/>
          <p:nvPr>
            <p:ph idx="3" type="subTitle"/>
          </p:nvPr>
        </p:nvSpPr>
        <p:spPr>
          <a:xfrm>
            <a:off x="5260910" y="3429392"/>
            <a:ext cx="24840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54" name="Google Shape;254;p16"/>
          <p:cNvSpPr txBox="1"/>
          <p:nvPr>
            <p:ph idx="4" type="subTitle"/>
          </p:nvPr>
        </p:nvSpPr>
        <p:spPr>
          <a:xfrm>
            <a:off x="5260910" y="3800843"/>
            <a:ext cx="2484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255" name="Google Shape;255;p16"/>
          <p:cNvGrpSpPr/>
          <p:nvPr/>
        </p:nvGrpSpPr>
        <p:grpSpPr>
          <a:xfrm>
            <a:off x="205911" y="362779"/>
            <a:ext cx="8732178" cy="4417943"/>
            <a:chOff x="195218" y="299660"/>
            <a:chExt cx="8732178" cy="4417943"/>
          </a:xfrm>
        </p:grpSpPr>
        <p:grpSp>
          <p:nvGrpSpPr>
            <p:cNvPr id="256" name="Google Shape;256;p16"/>
            <p:cNvGrpSpPr/>
            <p:nvPr/>
          </p:nvGrpSpPr>
          <p:grpSpPr>
            <a:xfrm>
              <a:off x="4082631" y="4491180"/>
              <a:ext cx="978751" cy="226423"/>
              <a:chOff x="4114929" y="104250"/>
              <a:chExt cx="978751" cy="226423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16"/>
            <p:cNvGrpSpPr/>
            <p:nvPr/>
          </p:nvGrpSpPr>
          <p:grpSpPr>
            <a:xfrm>
              <a:off x="8027816" y="299660"/>
              <a:ext cx="792366" cy="183988"/>
              <a:chOff x="6214836" y="4359395"/>
              <a:chExt cx="792366" cy="183988"/>
            </a:xfrm>
          </p:grpSpPr>
          <p:sp>
            <p:nvSpPr>
              <p:cNvPr id="261" name="Google Shape;261;p16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>
              <a:off x="8424005" y="2540431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16"/>
            <p:cNvGrpSpPr/>
            <p:nvPr/>
          </p:nvGrpSpPr>
          <p:grpSpPr>
            <a:xfrm>
              <a:off x="195218" y="2509081"/>
              <a:ext cx="524785" cy="125347"/>
              <a:chOff x="1675350" y="4136317"/>
              <a:chExt cx="524785" cy="125347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1" type="body"/>
          </p:nvPr>
        </p:nvSpPr>
        <p:spPr>
          <a:xfrm>
            <a:off x="1688850" y="1917675"/>
            <a:ext cx="5766300" cy="22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271" name="Google Shape;271;p17"/>
          <p:cNvGrpSpPr/>
          <p:nvPr/>
        </p:nvGrpSpPr>
        <p:grpSpPr>
          <a:xfrm>
            <a:off x="431336" y="461722"/>
            <a:ext cx="8281327" cy="4220055"/>
            <a:chOff x="431336" y="461722"/>
            <a:chExt cx="8281327" cy="4220055"/>
          </a:xfrm>
        </p:grpSpPr>
        <p:grpSp>
          <p:nvGrpSpPr>
            <p:cNvPr id="272" name="Google Shape;272;p17"/>
            <p:cNvGrpSpPr/>
            <p:nvPr/>
          </p:nvGrpSpPr>
          <p:grpSpPr>
            <a:xfrm>
              <a:off x="7291512" y="4455355"/>
              <a:ext cx="978751" cy="226423"/>
              <a:chOff x="4114929" y="104250"/>
              <a:chExt cx="978751" cy="226423"/>
            </a:xfrm>
          </p:grpSpPr>
          <p:sp>
            <p:nvSpPr>
              <p:cNvPr id="273" name="Google Shape;273;p1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6" name="Google Shape;276;p17"/>
            <p:cNvGrpSpPr/>
            <p:nvPr/>
          </p:nvGrpSpPr>
          <p:grpSpPr>
            <a:xfrm>
              <a:off x="7189322" y="461722"/>
              <a:ext cx="792366" cy="183988"/>
              <a:chOff x="6214836" y="4359395"/>
              <a:chExt cx="792366" cy="183988"/>
            </a:xfrm>
          </p:grpSpPr>
          <p:sp>
            <p:nvSpPr>
              <p:cNvPr id="277" name="Google Shape;277;p17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" name="Google Shape;280;p17"/>
            <p:cNvGrpSpPr/>
            <p:nvPr/>
          </p:nvGrpSpPr>
          <p:grpSpPr>
            <a:xfrm>
              <a:off x="8082769" y="2487919"/>
              <a:ext cx="629895" cy="125228"/>
              <a:chOff x="2358395" y="153510"/>
              <a:chExt cx="629895" cy="125228"/>
            </a:xfrm>
          </p:grpSpPr>
          <p:sp>
            <p:nvSpPr>
              <p:cNvPr id="281" name="Google Shape;281;p1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3" name="Google Shape;283;p17"/>
            <p:cNvSpPr/>
            <p:nvPr/>
          </p:nvSpPr>
          <p:spPr>
            <a:xfrm>
              <a:off x="956136" y="4455356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4" name="Google Shape;284;p17"/>
            <p:cNvGrpSpPr/>
            <p:nvPr/>
          </p:nvGrpSpPr>
          <p:grpSpPr>
            <a:xfrm>
              <a:off x="431336" y="1408306"/>
              <a:ext cx="524785" cy="125347"/>
              <a:chOff x="1675350" y="4136317"/>
              <a:chExt cx="524785" cy="125347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720000" y="387600"/>
            <a:ext cx="57780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289" name="Google Shape;289;p18"/>
          <p:cNvGrpSpPr/>
          <p:nvPr/>
        </p:nvGrpSpPr>
        <p:grpSpPr>
          <a:xfrm>
            <a:off x="364470" y="426798"/>
            <a:ext cx="8415061" cy="1489161"/>
            <a:chOff x="271337" y="426798"/>
            <a:chExt cx="8415061" cy="1489161"/>
          </a:xfrm>
        </p:grpSpPr>
        <p:grpSp>
          <p:nvGrpSpPr>
            <p:cNvPr id="290" name="Google Shape;290;p18"/>
            <p:cNvGrpSpPr/>
            <p:nvPr/>
          </p:nvGrpSpPr>
          <p:grpSpPr>
            <a:xfrm>
              <a:off x="7209663" y="426798"/>
              <a:ext cx="978751" cy="226423"/>
              <a:chOff x="4114929" y="104250"/>
              <a:chExt cx="978751" cy="226423"/>
            </a:xfrm>
          </p:grpSpPr>
          <p:sp>
            <p:nvSpPr>
              <p:cNvPr id="291" name="Google Shape;291;p18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4" name="Google Shape;294;p18"/>
            <p:cNvSpPr/>
            <p:nvPr/>
          </p:nvSpPr>
          <p:spPr>
            <a:xfrm>
              <a:off x="271337" y="1853325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5" name="Google Shape;295;p18"/>
            <p:cNvGrpSpPr/>
            <p:nvPr/>
          </p:nvGrpSpPr>
          <p:grpSpPr>
            <a:xfrm>
              <a:off x="8161613" y="1394587"/>
              <a:ext cx="524785" cy="125347"/>
              <a:chOff x="1675350" y="4136317"/>
              <a:chExt cx="524785" cy="125347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300" name="Google Shape;300;p19"/>
          <p:cNvGrpSpPr/>
          <p:nvPr/>
        </p:nvGrpSpPr>
        <p:grpSpPr>
          <a:xfrm>
            <a:off x="431336" y="461722"/>
            <a:ext cx="8281327" cy="4220055"/>
            <a:chOff x="431336" y="461722"/>
            <a:chExt cx="8281327" cy="4220055"/>
          </a:xfrm>
        </p:grpSpPr>
        <p:grpSp>
          <p:nvGrpSpPr>
            <p:cNvPr id="301" name="Google Shape;301;p19"/>
            <p:cNvGrpSpPr/>
            <p:nvPr/>
          </p:nvGrpSpPr>
          <p:grpSpPr>
            <a:xfrm>
              <a:off x="7291512" y="4455355"/>
              <a:ext cx="978751" cy="226423"/>
              <a:chOff x="4114929" y="104250"/>
              <a:chExt cx="978751" cy="226423"/>
            </a:xfrm>
          </p:grpSpPr>
          <p:sp>
            <p:nvSpPr>
              <p:cNvPr id="302" name="Google Shape;302;p1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" name="Google Shape;305;p19"/>
            <p:cNvGrpSpPr/>
            <p:nvPr/>
          </p:nvGrpSpPr>
          <p:grpSpPr>
            <a:xfrm>
              <a:off x="7189322" y="461722"/>
              <a:ext cx="792366" cy="183988"/>
              <a:chOff x="6214836" y="4359395"/>
              <a:chExt cx="792366" cy="183988"/>
            </a:xfrm>
          </p:grpSpPr>
          <p:sp>
            <p:nvSpPr>
              <p:cNvPr id="306" name="Google Shape;306;p19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9" name="Google Shape;309;p19"/>
            <p:cNvGrpSpPr/>
            <p:nvPr/>
          </p:nvGrpSpPr>
          <p:grpSpPr>
            <a:xfrm>
              <a:off x="8082769" y="2487919"/>
              <a:ext cx="629895" cy="125228"/>
              <a:chOff x="2358395" y="153510"/>
              <a:chExt cx="629895" cy="125228"/>
            </a:xfrm>
          </p:grpSpPr>
          <p:sp>
            <p:nvSpPr>
              <p:cNvPr id="310" name="Google Shape;310;p19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2" name="Google Shape;312;p19"/>
            <p:cNvSpPr/>
            <p:nvPr/>
          </p:nvSpPr>
          <p:spPr>
            <a:xfrm>
              <a:off x="956136" y="4455356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3" name="Google Shape;313;p19"/>
            <p:cNvGrpSpPr/>
            <p:nvPr/>
          </p:nvGrpSpPr>
          <p:grpSpPr>
            <a:xfrm>
              <a:off x="431336" y="1408306"/>
              <a:ext cx="524785" cy="125347"/>
              <a:chOff x="1675350" y="4136317"/>
              <a:chExt cx="524785" cy="125347"/>
            </a:xfrm>
          </p:grpSpPr>
          <p:sp>
            <p:nvSpPr>
              <p:cNvPr id="314" name="Google Shape;314;p1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720000" y="767100"/>
            <a:ext cx="37044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318" name="Google Shape;318;p20"/>
          <p:cNvSpPr txBox="1"/>
          <p:nvPr>
            <p:ph idx="1" type="subTitle"/>
          </p:nvPr>
        </p:nvSpPr>
        <p:spPr>
          <a:xfrm>
            <a:off x="720000" y="2128950"/>
            <a:ext cx="17604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9" name="Google Shape;319;p20"/>
          <p:cNvSpPr txBox="1"/>
          <p:nvPr>
            <p:ph idx="2" type="subTitle"/>
          </p:nvPr>
        </p:nvSpPr>
        <p:spPr>
          <a:xfrm>
            <a:off x="720000" y="2500400"/>
            <a:ext cx="1760400" cy="68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0" name="Google Shape;320;p20"/>
          <p:cNvSpPr txBox="1"/>
          <p:nvPr>
            <p:ph idx="3" type="subTitle"/>
          </p:nvPr>
        </p:nvSpPr>
        <p:spPr>
          <a:xfrm>
            <a:off x="720000" y="3316801"/>
            <a:ext cx="17604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1" name="Google Shape;321;p20"/>
          <p:cNvSpPr txBox="1"/>
          <p:nvPr>
            <p:ph idx="4" type="subTitle"/>
          </p:nvPr>
        </p:nvSpPr>
        <p:spPr>
          <a:xfrm>
            <a:off x="720000" y="3688250"/>
            <a:ext cx="1760400" cy="68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2" name="Google Shape;322;p20"/>
          <p:cNvSpPr txBox="1"/>
          <p:nvPr>
            <p:ph idx="5" type="subTitle"/>
          </p:nvPr>
        </p:nvSpPr>
        <p:spPr>
          <a:xfrm>
            <a:off x="2664023" y="2128950"/>
            <a:ext cx="17604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3" name="Google Shape;323;p20"/>
          <p:cNvSpPr txBox="1"/>
          <p:nvPr>
            <p:ph idx="6" type="subTitle"/>
          </p:nvPr>
        </p:nvSpPr>
        <p:spPr>
          <a:xfrm>
            <a:off x="2664023" y="2500400"/>
            <a:ext cx="1760400" cy="68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4" name="Google Shape;324;p20"/>
          <p:cNvSpPr txBox="1"/>
          <p:nvPr>
            <p:ph idx="7" type="subTitle"/>
          </p:nvPr>
        </p:nvSpPr>
        <p:spPr>
          <a:xfrm>
            <a:off x="2664023" y="3316801"/>
            <a:ext cx="17604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5" name="Google Shape;325;p20"/>
          <p:cNvSpPr txBox="1"/>
          <p:nvPr>
            <p:ph idx="8" type="subTitle"/>
          </p:nvPr>
        </p:nvSpPr>
        <p:spPr>
          <a:xfrm>
            <a:off x="2664023" y="3688250"/>
            <a:ext cx="1760400" cy="68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grpSp>
        <p:nvGrpSpPr>
          <p:cNvPr id="326" name="Google Shape;326;p20"/>
          <p:cNvGrpSpPr/>
          <p:nvPr/>
        </p:nvGrpSpPr>
        <p:grpSpPr>
          <a:xfrm>
            <a:off x="-339224" y="299977"/>
            <a:ext cx="1439747" cy="4543547"/>
            <a:chOff x="-339224" y="299977"/>
            <a:chExt cx="1439747" cy="4543547"/>
          </a:xfrm>
        </p:grpSpPr>
        <p:grpSp>
          <p:nvGrpSpPr>
            <p:cNvPr id="327" name="Google Shape;327;p20"/>
            <p:cNvGrpSpPr/>
            <p:nvPr/>
          </p:nvGrpSpPr>
          <p:grpSpPr>
            <a:xfrm>
              <a:off x="-339224" y="4617101"/>
              <a:ext cx="978751" cy="226423"/>
              <a:chOff x="4114929" y="104250"/>
              <a:chExt cx="978751" cy="226423"/>
            </a:xfrm>
          </p:grpSpPr>
          <p:sp>
            <p:nvSpPr>
              <p:cNvPr id="328" name="Google Shape;328;p2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" name="Google Shape;331;p20"/>
            <p:cNvGrpSpPr/>
            <p:nvPr/>
          </p:nvGrpSpPr>
          <p:grpSpPr>
            <a:xfrm>
              <a:off x="575738" y="299977"/>
              <a:ext cx="524785" cy="125347"/>
              <a:chOff x="1675350" y="4136317"/>
              <a:chExt cx="524785" cy="125347"/>
            </a:xfrm>
          </p:grpSpPr>
          <p:sp>
            <p:nvSpPr>
              <p:cNvPr id="332" name="Google Shape;332;p20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5047752" y="2114525"/>
            <a:ext cx="2880900" cy="17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2" type="title"/>
          </p:nvPr>
        </p:nvSpPr>
        <p:spPr>
          <a:xfrm>
            <a:off x="5292177" y="1024714"/>
            <a:ext cx="885900" cy="6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5047752" y="3813493"/>
            <a:ext cx="2880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5" name="Google Shape;35;p3"/>
          <p:cNvSpPr/>
          <p:nvPr/>
        </p:nvSpPr>
        <p:spPr>
          <a:xfrm>
            <a:off x="-2408844" y="-2653756"/>
            <a:ext cx="7189888" cy="11633851"/>
          </a:xfrm>
          <a:custGeom>
            <a:rect b="b" l="l" r="r" t="t"/>
            <a:pathLst>
              <a:path extrusionOk="0" h="105360" w="65114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344118" y="436947"/>
            <a:ext cx="8455764" cy="4269605"/>
            <a:chOff x="457606" y="448004"/>
            <a:chExt cx="8455764" cy="4269605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934619" y="4491186"/>
              <a:ext cx="978751" cy="226423"/>
              <a:chOff x="4114929" y="104250"/>
              <a:chExt cx="978751" cy="226423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8027817" y="448004"/>
              <a:ext cx="792366" cy="183988"/>
              <a:chOff x="6214836" y="4359395"/>
              <a:chExt cx="792366" cy="183988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" name="Google Shape;45;p3"/>
            <p:cNvSpPr/>
            <p:nvPr/>
          </p:nvSpPr>
          <p:spPr>
            <a:xfrm>
              <a:off x="7641430" y="1897391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457606" y="4541737"/>
              <a:ext cx="524785" cy="125347"/>
              <a:chOff x="1675350" y="4136317"/>
              <a:chExt cx="524785" cy="125347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3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336" name="Google Shape;336;p21"/>
          <p:cNvGrpSpPr/>
          <p:nvPr/>
        </p:nvGrpSpPr>
        <p:grpSpPr>
          <a:xfrm>
            <a:off x="311793" y="443582"/>
            <a:ext cx="8520414" cy="4256336"/>
            <a:chOff x="392950" y="426788"/>
            <a:chExt cx="8520414" cy="4256336"/>
          </a:xfrm>
        </p:grpSpPr>
        <p:grpSp>
          <p:nvGrpSpPr>
            <p:cNvPr id="337" name="Google Shape;337;p21"/>
            <p:cNvGrpSpPr/>
            <p:nvPr/>
          </p:nvGrpSpPr>
          <p:grpSpPr>
            <a:xfrm>
              <a:off x="7934613" y="426788"/>
              <a:ext cx="978751" cy="226423"/>
              <a:chOff x="4114929" y="104250"/>
              <a:chExt cx="978751" cy="226423"/>
            </a:xfrm>
          </p:grpSpPr>
          <p:sp>
            <p:nvSpPr>
              <p:cNvPr id="338" name="Google Shape;338;p2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" name="Google Shape;341;p21"/>
            <p:cNvGrpSpPr/>
            <p:nvPr/>
          </p:nvGrpSpPr>
          <p:grpSpPr>
            <a:xfrm>
              <a:off x="392950" y="4557776"/>
              <a:ext cx="524785" cy="125347"/>
              <a:chOff x="1675350" y="4136317"/>
              <a:chExt cx="524785" cy="125347"/>
            </a:xfrm>
          </p:grpSpPr>
          <p:sp>
            <p:nvSpPr>
              <p:cNvPr id="342" name="Google Shape;342;p2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_1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>
            <p:ph type="title"/>
          </p:nvPr>
        </p:nvSpPr>
        <p:spPr>
          <a:xfrm>
            <a:off x="720000" y="387600"/>
            <a:ext cx="3852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346" name="Google Shape;346;p22"/>
          <p:cNvGrpSpPr/>
          <p:nvPr/>
        </p:nvGrpSpPr>
        <p:grpSpPr>
          <a:xfrm flipH="1">
            <a:off x="7853456" y="443582"/>
            <a:ext cx="978751" cy="4256336"/>
            <a:chOff x="7853456" y="443582"/>
            <a:chExt cx="978751" cy="4256336"/>
          </a:xfrm>
        </p:grpSpPr>
        <p:grpSp>
          <p:nvGrpSpPr>
            <p:cNvPr id="347" name="Google Shape;347;p22"/>
            <p:cNvGrpSpPr/>
            <p:nvPr/>
          </p:nvGrpSpPr>
          <p:grpSpPr>
            <a:xfrm>
              <a:off x="7853456" y="443582"/>
              <a:ext cx="978751" cy="226423"/>
              <a:chOff x="4114929" y="104250"/>
              <a:chExt cx="978751" cy="226423"/>
            </a:xfrm>
          </p:grpSpPr>
          <p:sp>
            <p:nvSpPr>
              <p:cNvPr id="348" name="Google Shape;348;p2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1" name="Google Shape;351;p22"/>
            <p:cNvGrpSpPr/>
            <p:nvPr/>
          </p:nvGrpSpPr>
          <p:grpSpPr>
            <a:xfrm>
              <a:off x="8307422" y="4574571"/>
              <a:ext cx="524785" cy="125347"/>
              <a:chOff x="1675350" y="4136317"/>
              <a:chExt cx="524785" cy="125347"/>
            </a:xfrm>
          </p:grpSpPr>
          <p:sp>
            <p:nvSpPr>
              <p:cNvPr id="352" name="Google Shape;352;p2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/>
          <p:nvPr>
            <p:ph idx="1" type="subTitle"/>
          </p:nvPr>
        </p:nvSpPr>
        <p:spPr>
          <a:xfrm>
            <a:off x="770550" y="3120436"/>
            <a:ext cx="21813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56" name="Google Shape;356;p23"/>
          <p:cNvSpPr txBox="1"/>
          <p:nvPr>
            <p:ph idx="2" type="subTitle"/>
          </p:nvPr>
        </p:nvSpPr>
        <p:spPr>
          <a:xfrm>
            <a:off x="770550" y="3491887"/>
            <a:ext cx="2181300" cy="67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7" name="Google Shape;357;p23"/>
          <p:cNvSpPr txBox="1"/>
          <p:nvPr>
            <p:ph idx="3" type="subTitle"/>
          </p:nvPr>
        </p:nvSpPr>
        <p:spPr>
          <a:xfrm>
            <a:off x="3481350" y="3120436"/>
            <a:ext cx="21813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58" name="Google Shape;358;p23"/>
          <p:cNvSpPr txBox="1"/>
          <p:nvPr>
            <p:ph idx="4" type="subTitle"/>
          </p:nvPr>
        </p:nvSpPr>
        <p:spPr>
          <a:xfrm>
            <a:off x="3481350" y="3491887"/>
            <a:ext cx="2181300" cy="67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9" name="Google Shape;359;p23"/>
          <p:cNvSpPr txBox="1"/>
          <p:nvPr>
            <p:ph idx="5" type="subTitle"/>
          </p:nvPr>
        </p:nvSpPr>
        <p:spPr>
          <a:xfrm>
            <a:off x="6192150" y="3120436"/>
            <a:ext cx="21813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0" name="Google Shape;360;p23"/>
          <p:cNvSpPr txBox="1"/>
          <p:nvPr>
            <p:ph idx="6" type="subTitle"/>
          </p:nvPr>
        </p:nvSpPr>
        <p:spPr>
          <a:xfrm>
            <a:off x="6192150" y="3491887"/>
            <a:ext cx="2181300" cy="67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1" name="Google Shape;361;p23"/>
          <p:cNvSpPr txBox="1"/>
          <p:nvPr>
            <p:ph idx="7" type="subTitle"/>
          </p:nvPr>
        </p:nvSpPr>
        <p:spPr>
          <a:xfrm>
            <a:off x="770550" y="1933528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2" name="Google Shape;362;p23"/>
          <p:cNvSpPr txBox="1"/>
          <p:nvPr>
            <p:ph idx="8" type="subTitle"/>
          </p:nvPr>
        </p:nvSpPr>
        <p:spPr>
          <a:xfrm>
            <a:off x="770550" y="2304975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3" name="Google Shape;363;p23"/>
          <p:cNvSpPr txBox="1"/>
          <p:nvPr>
            <p:ph idx="9" type="subTitle"/>
          </p:nvPr>
        </p:nvSpPr>
        <p:spPr>
          <a:xfrm>
            <a:off x="3481350" y="1933528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4" name="Google Shape;364;p23"/>
          <p:cNvSpPr txBox="1"/>
          <p:nvPr>
            <p:ph idx="13" type="subTitle"/>
          </p:nvPr>
        </p:nvSpPr>
        <p:spPr>
          <a:xfrm>
            <a:off x="3481350" y="2304975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5" name="Google Shape;365;p23"/>
          <p:cNvSpPr txBox="1"/>
          <p:nvPr>
            <p:ph idx="14" type="subTitle"/>
          </p:nvPr>
        </p:nvSpPr>
        <p:spPr>
          <a:xfrm>
            <a:off x="6192150" y="1933528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6" name="Google Shape;366;p23"/>
          <p:cNvSpPr txBox="1"/>
          <p:nvPr>
            <p:ph idx="15" type="subTitle"/>
          </p:nvPr>
        </p:nvSpPr>
        <p:spPr>
          <a:xfrm>
            <a:off x="6192150" y="2304975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7" name="Google Shape;367;p23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368" name="Google Shape;368;p23"/>
          <p:cNvGrpSpPr/>
          <p:nvPr/>
        </p:nvGrpSpPr>
        <p:grpSpPr>
          <a:xfrm flipH="1">
            <a:off x="235593" y="1486212"/>
            <a:ext cx="8672814" cy="3159553"/>
            <a:chOff x="392950" y="1588880"/>
            <a:chExt cx="8672814" cy="3159553"/>
          </a:xfrm>
        </p:grpSpPr>
        <p:grpSp>
          <p:nvGrpSpPr>
            <p:cNvPr id="369" name="Google Shape;369;p23"/>
            <p:cNvGrpSpPr/>
            <p:nvPr/>
          </p:nvGrpSpPr>
          <p:grpSpPr>
            <a:xfrm>
              <a:off x="8087013" y="4522011"/>
              <a:ext cx="978751" cy="226423"/>
              <a:chOff x="4114929" y="104250"/>
              <a:chExt cx="978751" cy="226423"/>
            </a:xfrm>
          </p:grpSpPr>
          <p:sp>
            <p:nvSpPr>
              <p:cNvPr id="370" name="Google Shape;370;p2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8261834" y="1588880"/>
              <a:ext cx="629895" cy="125228"/>
              <a:chOff x="7247384" y="153510"/>
              <a:chExt cx="629895" cy="125228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7373887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7247384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6" name="Google Shape;376;p23"/>
            <p:cNvSpPr/>
            <p:nvPr/>
          </p:nvSpPr>
          <p:spPr>
            <a:xfrm>
              <a:off x="468312" y="452201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7" name="Google Shape;377;p23"/>
            <p:cNvGrpSpPr/>
            <p:nvPr/>
          </p:nvGrpSpPr>
          <p:grpSpPr>
            <a:xfrm>
              <a:off x="392950" y="2171899"/>
              <a:ext cx="524785" cy="125347"/>
              <a:chOff x="1675350" y="4136317"/>
              <a:chExt cx="524785" cy="125347"/>
            </a:xfrm>
          </p:grpSpPr>
          <p:sp>
            <p:nvSpPr>
              <p:cNvPr id="378" name="Google Shape;378;p2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/>
          <p:nvPr>
            <p:ph hasCustomPrompt="1" type="title"/>
          </p:nvPr>
        </p:nvSpPr>
        <p:spPr>
          <a:xfrm>
            <a:off x="860925" y="2889675"/>
            <a:ext cx="2020200" cy="6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82" name="Google Shape;382;p24"/>
          <p:cNvSpPr txBox="1"/>
          <p:nvPr>
            <p:ph idx="1" type="subTitle"/>
          </p:nvPr>
        </p:nvSpPr>
        <p:spPr>
          <a:xfrm>
            <a:off x="860925" y="3457450"/>
            <a:ext cx="20202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83" name="Google Shape;383;p24"/>
          <p:cNvSpPr txBox="1"/>
          <p:nvPr>
            <p:ph hasCustomPrompt="1" idx="2" type="title"/>
          </p:nvPr>
        </p:nvSpPr>
        <p:spPr>
          <a:xfrm>
            <a:off x="3561900" y="2889801"/>
            <a:ext cx="2020200" cy="6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84" name="Google Shape;384;p24"/>
          <p:cNvSpPr txBox="1"/>
          <p:nvPr>
            <p:ph idx="3" type="subTitle"/>
          </p:nvPr>
        </p:nvSpPr>
        <p:spPr>
          <a:xfrm>
            <a:off x="3561900" y="3457476"/>
            <a:ext cx="20202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85" name="Google Shape;385;p24"/>
          <p:cNvSpPr txBox="1"/>
          <p:nvPr>
            <p:ph hasCustomPrompt="1" idx="4" type="title"/>
          </p:nvPr>
        </p:nvSpPr>
        <p:spPr>
          <a:xfrm>
            <a:off x="6277575" y="2889800"/>
            <a:ext cx="2020200" cy="6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86" name="Google Shape;386;p24"/>
          <p:cNvSpPr txBox="1"/>
          <p:nvPr>
            <p:ph idx="5" type="subTitle"/>
          </p:nvPr>
        </p:nvSpPr>
        <p:spPr>
          <a:xfrm>
            <a:off x="6277575" y="3457450"/>
            <a:ext cx="2020200" cy="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387" name="Google Shape;387;p24"/>
          <p:cNvGrpSpPr/>
          <p:nvPr/>
        </p:nvGrpSpPr>
        <p:grpSpPr>
          <a:xfrm>
            <a:off x="455117" y="319521"/>
            <a:ext cx="8233767" cy="4504459"/>
            <a:chOff x="441936" y="213162"/>
            <a:chExt cx="8233767" cy="4504459"/>
          </a:xfrm>
        </p:grpSpPr>
        <p:grpSp>
          <p:nvGrpSpPr>
            <p:cNvPr id="388" name="Google Shape;388;p24"/>
            <p:cNvGrpSpPr/>
            <p:nvPr/>
          </p:nvGrpSpPr>
          <p:grpSpPr>
            <a:xfrm>
              <a:off x="7193538" y="4491198"/>
              <a:ext cx="978751" cy="226423"/>
              <a:chOff x="4114929" y="104250"/>
              <a:chExt cx="978751" cy="226423"/>
            </a:xfrm>
          </p:grpSpPr>
          <p:sp>
            <p:nvSpPr>
              <p:cNvPr id="389" name="Google Shape;389;p2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" name="Google Shape;392;p24"/>
            <p:cNvGrpSpPr/>
            <p:nvPr/>
          </p:nvGrpSpPr>
          <p:grpSpPr>
            <a:xfrm>
              <a:off x="441936" y="448003"/>
              <a:ext cx="792366" cy="183988"/>
              <a:chOff x="6214836" y="4359395"/>
              <a:chExt cx="792366" cy="183988"/>
            </a:xfrm>
          </p:grpSpPr>
          <p:sp>
            <p:nvSpPr>
              <p:cNvPr id="393" name="Google Shape;393;p2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6" name="Google Shape;396;p24"/>
            <p:cNvSpPr/>
            <p:nvPr/>
          </p:nvSpPr>
          <p:spPr>
            <a:xfrm>
              <a:off x="8172312" y="21316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7" name="Google Shape;397;p24"/>
            <p:cNvGrpSpPr/>
            <p:nvPr/>
          </p:nvGrpSpPr>
          <p:grpSpPr>
            <a:xfrm>
              <a:off x="457613" y="4019412"/>
              <a:ext cx="524785" cy="125347"/>
              <a:chOff x="1675350" y="4136317"/>
              <a:chExt cx="524785" cy="125347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"/>
          <p:cNvSpPr txBox="1"/>
          <p:nvPr>
            <p:ph type="title"/>
          </p:nvPr>
        </p:nvSpPr>
        <p:spPr>
          <a:xfrm>
            <a:off x="720000" y="2114518"/>
            <a:ext cx="3096900" cy="17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02" name="Google Shape;402;p25"/>
          <p:cNvSpPr txBox="1"/>
          <p:nvPr>
            <p:ph hasCustomPrompt="1" idx="2" type="title"/>
          </p:nvPr>
        </p:nvSpPr>
        <p:spPr>
          <a:xfrm>
            <a:off x="964425" y="1024714"/>
            <a:ext cx="885900" cy="6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3" name="Google Shape;403;p25"/>
          <p:cNvSpPr txBox="1"/>
          <p:nvPr>
            <p:ph idx="1" type="subTitle"/>
          </p:nvPr>
        </p:nvSpPr>
        <p:spPr>
          <a:xfrm>
            <a:off x="720000" y="3813493"/>
            <a:ext cx="2880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4" name="Google Shape;404;p25"/>
          <p:cNvSpPr/>
          <p:nvPr/>
        </p:nvSpPr>
        <p:spPr>
          <a:xfrm>
            <a:off x="4573778" y="-2936250"/>
            <a:ext cx="9697590" cy="8360083"/>
          </a:xfrm>
          <a:custGeom>
            <a:rect b="b" l="l" r="r" t="t"/>
            <a:pathLst>
              <a:path extrusionOk="0" h="88082" w="102174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25"/>
          <p:cNvGrpSpPr/>
          <p:nvPr/>
        </p:nvGrpSpPr>
        <p:grpSpPr>
          <a:xfrm>
            <a:off x="3228820" y="669826"/>
            <a:ext cx="5698583" cy="3803848"/>
            <a:chOff x="3228820" y="654286"/>
            <a:chExt cx="5698583" cy="3803848"/>
          </a:xfrm>
        </p:grpSpPr>
        <p:grpSp>
          <p:nvGrpSpPr>
            <p:cNvPr id="406" name="Google Shape;406;p25"/>
            <p:cNvGrpSpPr/>
            <p:nvPr/>
          </p:nvGrpSpPr>
          <p:grpSpPr>
            <a:xfrm>
              <a:off x="3920388" y="654286"/>
              <a:ext cx="978751" cy="226423"/>
              <a:chOff x="4114929" y="104250"/>
              <a:chExt cx="978751" cy="226423"/>
            </a:xfrm>
          </p:grpSpPr>
          <p:sp>
            <p:nvSpPr>
              <p:cNvPr id="407" name="Google Shape;407;p2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0" name="Google Shape;410;p25"/>
            <p:cNvGrpSpPr/>
            <p:nvPr/>
          </p:nvGrpSpPr>
          <p:grpSpPr>
            <a:xfrm>
              <a:off x="3600899" y="3101178"/>
              <a:ext cx="792366" cy="183988"/>
              <a:chOff x="6214836" y="4359395"/>
              <a:chExt cx="792366" cy="183988"/>
            </a:xfrm>
          </p:grpSpPr>
          <p:sp>
            <p:nvSpPr>
              <p:cNvPr id="411" name="Google Shape;411;p25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4" name="Google Shape;414;p25"/>
            <p:cNvGrpSpPr/>
            <p:nvPr/>
          </p:nvGrpSpPr>
          <p:grpSpPr>
            <a:xfrm>
              <a:off x="3228820" y="1928329"/>
              <a:ext cx="629895" cy="125228"/>
              <a:chOff x="2358395" y="153510"/>
              <a:chExt cx="629895" cy="125228"/>
            </a:xfrm>
          </p:grpSpPr>
          <p:sp>
            <p:nvSpPr>
              <p:cNvPr id="415" name="Google Shape;415;p2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7" name="Google Shape;417;p25"/>
            <p:cNvSpPr/>
            <p:nvPr/>
          </p:nvSpPr>
          <p:spPr>
            <a:xfrm>
              <a:off x="8424012" y="3976337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8" name="Google Shape;418;p25"/>
            <p:cNvGrpSpPr/>
            <p:nvPr/>
          </p:nvGrpSpPr>
          <p:grpSpPr>
            <a:xfrm>
              <a:off x="4309613" y="4332787"/>
              <a:ext cx="524785" cy="125347"/>
              <a:chOff x="1675350" y="4136317"/>
              <a:chExt cx="524785" cy="125347"/>
            </a:xfrm>
          </p:grpSpPr>
          <p:sp>
            <p:nvSpPr>
              <p:cNvPr id="419" name="Google Shape;419;p2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0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/>
          <p:nvPr>
            <p:ph type="title"/>
          </p:nvPr>
        </p:nvSpPr>
        <p:spPr>
          <a:xfrm>
            <a:off x="5478452" y="1394250"/>
            <a:ext cx="2965500" cy="1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3" name="Google Shape;423;p26"/>
          <p:cNvSpPr txBox="1"/>
          <p:nvPr>
            <p:ph idx="1" type="subTitle"/>
          </p:nvPr>
        </p:nvSpPr>
        <p:spPr>
          <a:xfrm>
            <a:off x="5478452" y="2634775"/>
            <a:ext cx="29655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24" name="Google Shape;424;p26"/>
          <p:cNvSpPr/>
          <p:nvPr/>
        </p:nvSpPr>
        <p:spPr>
          <a:xfrm>
            <a:off x="-1944454" y="-569805"/>
            <a:ext cx="7288327" cy="6283109"/>
          </a:xfrm>
          <a:custGeom>
            <a:rect b="b" l="l" r="r" t="t"/>
            <a:pathLst>
              <a:path extrusionOk="0" h="88082" w="102174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26"/>
          <p:cNvGrpSpPr/>
          <p:nvPr/>
        </p:nvGrpSpPr>
        <p:grpSpPr>
          <a:xfrm>
            <a:off x="2383613" y="477145"/>
            <a:ext cx="6292090" cy="4189209"/>
            <a:chOff x="2383613" y="508687"/>
            <a:chExt cx="6292090" cy="4189209"/>
          </a:xfrm>
        </p:grpSpPr>
        <p:grpSp>
          <p:nvGrpSpPr>
            <p:cNvPr id="426" name="Google Shape;426;p26"/>
            <p:cNvGrpSpPr/>
            <p:nvPr/>
          </p:nvGrpSpPr>
          <p:grpSpPr>
            <a:xfrm>
              <a:off x="7294813" y="4346136"/>
              <a:ext cx="978751" cy="226423"/>
              <a:chOff x="4114929" y="104250"/>
              <a:chExt cx="978751" cy="226423"/>
            </a:xfrm>
          </p:grpSpPr>
          <p:sp>
            <p:nvSpPr>
              <p:cNvPr id="427" name="Google Shape;427;p2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0" name="Google Shape;430;p26"/>
            <p:cNvSpPr/>
            <p:nvPr/>
          </p:nvSpPr>
          <p:spPr>
            <a:xfrm>
              <a:off x="8172312" y="508687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26"/>
            <p:cNvGrpSpPr/>
            <p:nvPr/>
          </p:nvGrpSpPr>
          <p:grpSpPr>
            <a:xfrm>
              <a:off x="2383613" y="4572549"/>
              <a:ext cx="524785" cy="125347"/>
              <a:chOff x="1675350" y="4136317"/>
              <a:chExt cx="524785" cy="125347"/>
            </a:xfrm>
          </p:grpSpPr>
          <p:sp>
            <p:nvSpPr>
              <p:cNvPr id="432" name="Google Shape;432;p2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1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/>
          <p:nvPr>
            <p:ph idx="1" type="subTitle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436" name="Google Shape;436;p27"/>
          <p:cNvSpPr txBox="1"/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437" name="Google Shape;437;p27"/>
          <p:cNvGrpSpPr/>
          <p:nvPr/>
        </p:nvGrpSpPr>
        <p:grpSpPr>
          <a:xfrm>
            <a:off x="4000814" y="264438"/>
            <a:ext cx="4785567" cy="6850600"/>
            <a:chOff x="1552072" y="1022830"/>
            <a:chExt cx="2480340" cy="3550637"/>
          </a:xfrm>
        </p:grpSpPr>
        <p:sp>
          <p:nvSpPr>
            <p:cNvPr id="438" name="Google Shape;438;p27"/>
            <p:cNvSpPr/>
            <p:nvPr/>
          </p:nvSpPr>
          <p:spPr>
            <a:xfrm>
              <a:off x="1552072" y="1270695"/>
              <a:ext cx="2041161" cy="3302773"/>
            </a:xfrm>
            <a:custGeom>
              <a:rect b="b" l="l" r="r" t="t"/>
              <a:pathLst>
                <a:path extrusionOk="0" h="105360" w="65114">
                  <a:moveTo>
                    <a:pt x="8698" y="1"/>
                  </a:moveTo>
                  <a:cubicBezTo>
                    <a:pt x="7253" y="1"/>
                    <a:pt x="5781" y="585"/>
                    <a:pt x="4670" y="1490"/>
                  </a:cubicBezTo>
                  <a:cubicBezTo>
                    <a:pt x="4036" y="1990"/>
                    <a:pt x="4737" y="3291"/>
                    <a:pt x="5304" y="3892"/>
                  </a:cubicBezTo>
                  <a:cubicBezTo>
                    <a:pt x="5838" y="4492"/>
                    <a:pt x="6538" y="5192"/>
                    <a:pt x="6405" y="5993"/>
                  </a:cubicBezTo>
                  <a:cubicBezTo>
                    <a:pt x="5854" y="6218"/>
                    <a:pt x="5266" y="6331"/>
                    <a:pt x="4683" y="6331"/>
                  </a:cubicBezTo>
                  <a:cubicBezTo>
                    <a:pt x="4489" y="6331"/>
                    <a:pt x="4295" y="6318"/>
                    <a:pt x="4103" y="6293"/>
                  </a:cubicBezTo>
                  <a:cubicBezTo>
                    <a:pt x="3937" y="6268"/>
                    <a:pt x="3767" y="6257"/>
                    <a:pt x="3595" y="6257"/>
                  </a:cubicBezTo>
                  <a:cubicBezTo>
                    <a:pt x="3317" y="6257"/>
                    <a:pt x="3037" y="6285"/>
                    <a:pt x="2769" y="6327"/>
                  </a:cubicBezTo>
                  <a:cubicBezTo>
                    <a:pt x="2368" y="6460"/>
                    <a:pt x="2001" y="6927"/>
                    <a:pt x="2168" y="7327"/>
                  </a:cubicBezTo>
                  <a:cubicBezTo>
                    <a:pt x="1868" y="7828"/>
                    <a:pt x="1534" y="8095"/>
                    <a:pt x="1868" y="8562"/>
                  </a:cubicBezTo>
                  <a:cubicBezTo>
                    <a:pt x="2135" y="8928"/>
                    <a:pt x="2569" y="9229"/>
                    <a:pt x="2569" y="9696"/>
                  </a:cubicBezTo>
                  <a:cubicBezTo>
                    <a:pt x="2502" y="10063"/>
                    <a:pt x="2268" y="10363"/>
                    <a:pt x="1935" y="10496"/>
                  </a:cubicBezTo>
                  <a:cubicBezTo>
                    <a:pt x="1601" y="10630"/>
                    <a:pt x="1268" y="10763"/>
                    <a:pt x="967" y="10930"/>
                  </a:cubicBezTo>
                  <a:cubicBezTo>
                    <a:pt x="0" y="11530"/>
                    <a:pt x="0" y="12865"/>
                    <a:pt x="133" y="13999"/>
                  </a:cubicBezTo>
                  <a:cubicBezTo>
                    <a:pt x="734" y="14733"/>
                    <a:pt x="834" y="16034"/>
                    <a:pt x="534" y="16968"/>
                  </a:cubicBezTo>
                  <a:cubicBezTo>
                    <a:pt x="367" y="17268"/>
                    <a:pt x="300" y="17668"/>
                    <a:pt x="367" y="18035"/>
                  </a:cubicBezTo>
                  <a:cubicBezTo>
                    <a:pt x="500" y="18435"/>
                    <a:pt x="967" y="18569"/>
                    <a:pt x="1401" y="18669"/>
                  </a:cubicBezTo>
                  <a:cubicBezTo>
                    <a:pt x="1852" y="18790"/>
                    <a:pt x="2349" y="18903"/>
                    <a:pt x="2820" y="18903"/>
                  </a:cubicBezTo>
                  <a:cubicBezTo>
                    <a:pt x="3254" y="18903"/>
                    <a:pt x="3667" y="18807"/>
                    <a:pt x="4003" y="18535"/>
                  </a:cubicBezTo>
                  <a:cubicBezTo>
                    <a:pt x="4783" y="17871"/>
                    <a:pt x="5763" y="17644"/>
                    <a:pt x="6811" y="17644"/>
                  </a:cubicBezTo>
                  <a:cubicBezTo>
                    <a:pt x="8182" y="17644"/>
                    <a:pt x="9670" y="18033"/>
                    <a:pt x="10975" y="18335"/>
                  </a:cubicBezTo>
                  <a:cubicBezTo>
                    <a:pt x="11775" y="18502"/>
                    <a:pt x="12642" y="18802"/>
                    <a:pt x="13109" y="19469"/>
                  </a:cubicBezTo>
                  <a:cubicBezTo>
                    <a:pt x="13710" y="20370"/>
                    <a:pt x="13443" y="21638"/>
                    <a:pt x="12943" y="22605"/>
                  </a:cubicBezTo>
                  <a:cubicBezTo>
                    <a:pt x="12442" y="23572"/>
                    <a:pt x="11708" y="24406"/>
                    <a:pt x="11375" y="25474"/>
                  </a:cubicBezTo>
                  <a:cubicBezTo>
                    <a:pt x="11141" y="26474"/>
                    <a:pt x="11075" y="27508"/>
                    <a:pt x="11241" y="28509"/>
                  </a:cubicBezTo>
                  <a:cubicBezTo>
                    <a:pt x="11341" y="29777"/>
                    <a:pt x="11475" y="31111"/>
                    <a:pt x="12209" y="32145"/>
                  </a:cubicBezTo>
                  <a:cubicBezTo>
                    <a:pt x="13009" y="33346"/>
                    <a:pt x="13410" y="34747"/>
                    <a:pt x="13376" y="36181"/>
                  </a:cubicBezTo>
                  <a:cubicBezTo>
                    <a:pt x="13310" y="37249"/>
                    <a:pt x="12943" y="38283"/>
                    <a:pt x="13043" y="39350"/>
                  </a:cubicBezTo>
                  <a:cubicBezTo>
                    <a:pt x="13209" y="41285"/>
                    <a:pt x="14877" y="42719"/>
                    <a:pt x="16579" y="43653"/>
                  </a:cubicBezTo>
                  <a:cubicBezTo>
                    <a:pt x="18413" y="44621"/>
                    <a:pt x="19814" y="46222"/>
                    <a:pt x="20481" y="48190"/>
                  </a:cubicBezTo>
                  <a:cubicBezTo>
                    <a:pt x="20782" y="49157"/>
                    <a:pt x="20915" y="50158"/>
                    <a:pt x="21148" y="51159"/>
                  </a:cubicBezTo>
                  <a:cubicBezTo>
                    <a:pt x="21615" y="52860"/>
                    <a:pt x="22616" y="54361"/>
                    <a:pt x="24017" y="55462"/>
                  </a:cubicBezTo>
                  <a:cubicBezTo>
                    <a:pt x="25018" y="56262"/>
                    <a:pt x="26652" y="56529"/>
                    <a:pt x="27920" y="56763"/>
                  </a:cubicBezTo>
                  <a:cubicBezTo>
                    <a:pt x="28554" y="56896"/>
                    <a:pt x="29254" y="56996"/>
                    <a:pt x="29755" y="57430"/>
                  </a:cubicBezTo>
                  <a:cubicBezTo>
                    <a:pt x="29988" y="57630"/>
                    <a:pt x="30155" y="57897"/>
                    <a:pt x="30355" y="58130"/>
                  </a:cubicBezTo>
                  <a:cubicBezTo>
                    <a:pt x="31422" y="59164"/>
                    <a:pt x="33357" y="58731"/>
                    <a:pt x="34425" y="59765"/>
                  </a:cubicBezTo>
                  <a:cubicBezTo>
                    <a:pt x="34691" y="60032"/>
                    <a:pt x="34925" y="60332"/>
                    <a:pt x="35125" y="60665"/>
                  </a:cubicBezTo>
                  <a:cubicBezTo>
                    <a:pt x="35729" y="61390"/>
                    <a:pt x="36633" y="61814"/>
                    <a:pt x="37565" y="61814"/>
                  </a:cubicBezTo>
                  <a:cubicBezTo>
                    <a:pt x="37664" y="61814"/>
                    <a:pt x="37762" y="61809"/>
                    <a:pt x="37860" y="61800"/>
                  </a:cubicBezTo>
                  <a:lnTo>
                    <a:pt x="37860" y="61800"/>
                  </a:lnTo>
                  <a:cubicBezTo>
                    <a:pt x="37627" y="62600"/>
                    <a:pt x="38561" y="63501"/>
                    <a:pt x="38261" y="64268"/>
                  </a:cubicBezTo>
                  <a:cubicBezTo>
                    <a:pt x="38027" y="64868"/>
                    <a:pt x="37327" y="65169"/>
                    <a:pt x="36860" y="65602"/>
                  </a:cubicBezTo>
                  <a:cubicBezTo>
                    <a:pt x="36026" y="66370"/>
                    <a:pt x="35892" y="67670"/>
                    <a:pt x="36259" y="68771"/>
                  </a:cubicBezTo>
                  <a:cubicBezTo>
                    <a:pt x="36660" y="69839"/>
                    <a:pt x="37327" y="70806"/>
                    <a:pt x="38127" y="71607"/>
                  </a:cubicBezTo>
                  <a:cubicBezTo>
                    <a:pt x="39562" y="73174"/>
                    <a:pt x="41263" y="73942"/>
                    <a:pt x="42797" y="75409"/>
                  </a:cubicBezTo>
                  <a:cubicBezTo>
                    <a:pt x="44232" y="76744"/>
                    <a:pt x="44565" y="78945"/>
                    <a:pt x="44232" y="80880"/>
                  </a:cubicBezTo>
                  <a:cubicBezTo>
                    <a:pt x="43931" y="82815"/>
                    <a:pt x="43064" y="84616"/>
                    <a:pt x="42464" y="86484"/>
                  </a:cubicBezTo>
                  <a:cubicBezTo>
                    <a:pt x="41330" y="89986"/>
                    <a:pt x="41063" y="93823"/>
                    <a:pt x="42130" y="97325"/>
                  </a:cubicBezTo>
                  <a:cubicBezTo>
                    <a:pt x="43231" y="100861"/>
                    <a:pt x="45766" y="103963"/>
                    <a:pt x="49168" y="105331"/>
                  </a:cubicBezTo>
                  <a:cubicBezTo>
                    <a:pt x="49246" y="105350"/>
                    <a:pt x="49327" y="105360"/>
                    <a:pt x="49408" y="105360"/>
                  </a:cubicBezTo>
                  <a:cubicBezTo>
                    <a:pt x="49742" y="105360"/>
                    <a:pt x="50081" y="105199"/>
                    <a:pt x="50269" y="104931"/>
                  </a:cubicBezTo>
                  <a:cubicBezTo>
                    <a:pt x="50569" y="104630"/>
                    <a:pt x="50603" y="104163"/>
                    <a:pt x="50403" y="103796"/>
                  </a:cubicBezTo>
                  <a:cubicBezTo>
                    <a:pt x="49802" y="102662"/>
                    <a:pt x="48701" y="101695"/>
                    <a:pt x="47901" y="100694"/>
                  </a:cubicBezTo>
                  <a:cubicBezTo>
                    <a:pt x="47634" y="100394"/>
                    <a:pt x="47467" y="100027"/>
                    <a:pt x="47434" y="99627"/>
                  </a:cubicBezTo>
                  <a:cubicBezTo>
                    <a:pt x="47467" y="99160"/>
                    <a:pt x="47868" y="98826"/>
                    <a:pt x="48134" y="98493"/>
                  </a:cubicBezTo>
                  <a:cubicBezTo>
                    <a:pt x="48601" y="97959"/>
                    <a:pt x="48835" y="97258"/>
                    <a:pt x="48802" y="96558"/>
                  </a:cubicBezTo>
                  <a:cubicBezTo>
                    <a:pt x="48802" y="95924"/>
                    <a:pt x="48401" y="95290"/>
                    <a:pt x="48435" y="94656"/>
                  </a:cubicBezTo>
                  <a:cubicBezTo>
                    <a:pt x="48435" y="93989"/>
                    <a:pt x="48802" y="93389"/>
                    <a:pt x="49402" y="93122"/>
                  </a:cubicBezTo>
                  <a:cubicBezTo>
                    <a:pt x="49702" y="93055"/>
                    <a:pt x="49969" y="92989"/>
                    <a:pt x="50236" y="92922"/>
                  </a:cubicBezTo>
                  <a:cubicBezTo>
                    <a:pt x="51137" y="92522"/>
                    <a:pt x="51003" y="91154"/>
                    <a:pt x="51637" y="90420"/>
                  </a:cubicBezTo>
                  <a:cubicBezTo>
                    <a:pt x="51970" y="90120"/>
                    <a:pt x="52337" y="89886"/>
                    <a:pt x="52771" y="89753"/>
                  </a:cubicBezTo>
                  <a:cubicBezTo>
                    <a:pt x="54506" y="88919"/>
                    <a:pt x="55907" y="87285"/>
                    <a:pt x="56040" y="85383"/>
                  </a:cubicBezTo>
                  <a:cubicBezTo>
                    <a:pt x="56173" y="83882"/>
                    <a:pt x="55640" y="82047"/>
                    <a:pt x="56774" y="81047"/>
                  </a:cubicBezTo>
                  <a:cubicBezTo>
                    <a:pt x="57273" y="80610"/>
                    <a:pt x="57897" y="80516"/>
                    <a:pt x="58559" y="80516"/>
                  </a:cubicBezTo>
                  <a:cubicBezTo>
                    <a:pt x="59057" y="80516"/>
                    <a:pt x="59577" y="80569"/>
                    <a:pt x="60083" y="80569"/>
                  </a:cubicBezTo>
                  <a:cubicBezTo>
                    <a:pt x="60342" y="80569"/>
                    <a:pt x="60597" y="80555"/>
                    <a:pt x="60843" y="80513"/>
                  </a:cubicBezTo>
                  <a:cubicBezTo>
                    <a:pt x="61411" y="80413"/>
                    <a:pt x="61777" y="79913"/>
                    <a:pt x="62044" y="79379"/>
                  </a:cubicBezTo>
                  <a:cubicBezTo>
                    <a:pt x="62278" y="78879"/>
                    <a:pt x="62345" y="78278"/>
                    <a:pt x="62244" y="77711"/>
                  </a:cubicBezTo>
                  <a:cubicBezTo>
                    <a:pt x="62111" y="77044"/>
                    <a:pt x="61811" y="76377"/>
                    <a:pt x="61878" y="75676"/>
                  </a:cubicBezTo>
                  <a:cubicBezTo>
                    <a:pt x="61978" y="74676"/>
                    <a:pt x="62711" y="73942"/>
                    <a:pt x="63345" y="73174"/>
                  </a:cubicBezTo>
                  <a:cubicBezTo>
                    <a:pt x="64046" y="72240"/>
                    <a:pt x="64546" y="71173"/>
                    <a:pt x="64813" y="70039"/>
                  </a:cubicBezTo>
                  <a:cubicBezTo>
                    <a:pt x="65113" y="68738"/>
                    <a:pt x="64279" y="67203"/>
                    <a:pt x="63145" y="66570"/>
                  </a:cubicBezTo>
                  <a:cubicBezTo>
                    <a:pt x="62011" y="65936"/>
                    <a:pt x="60577" y="65903"/>
                    <a:pt x="59242" y="65869"/>
                  </a:cubicBezTo>
                  <a:cubicBezTo>
                    <a:pt x="57941" y="65836"/>
                    <a:pt x="56540" y="65736"/>
                    <a:pt x="55440" y="64969"/>
                  </a:cubicBezTo>
                  <a:cubicBezTo>
                    <a:pt x="54439" y="64268"/>
                    <a:pt x="53872" y="63101"/>
                    <a:pt x="53105" y="62167"/>
                  </a:cubicBezTo>
                  <a:cubicBezTo>
                    <a:pt x="51770" y="60632"/>
                    <a:pt x="49869" y="59698"/>
                    <a:pt x="48001" y="58831"/>
                  </a:cubicBezTo>
                  <a:cubicBezTo>
                    <a:pt x="47465" y="58601"/>
                    <a:pt x="46871" y="58352"/>
                    <a:pt x="46293" y="58352"/>
                  </a:cubicBezTo>
                  <a:cubicBezTo>
                    <a:pt x="46115" y="58352"/>
                    <a:pt x="45939" y="58376"/>
                    <a:pt x="45766" y="58431"/>
                  </a:cubicBezTo>
                  <a:cubicBezTo>
                    <a:pt x="45499" y="58564"/>
                    <a:pt x="45199" y="58664"/>
                    <a:pt x="44932" y="58764"/>
                  </a:cubicBezTo>
                  <a:cubicBezTo>
                    <a:pt x="44855" y="58780"/>
                    <a:pt x="44780" y="58787"/>
                    <a:pt x="44705" y="58787"/>
                  </a:cubicBezTo>
                  <a:cubicBezTo>
                    <a:pt x="43975" y="58787"/>
                    <a:pt x="43363" y="58093"/>
                    <a:pt x="42697" y="57730"/>
                  </a:cubicBezTo>
                  <a:cubicBezTo>
                    <a:pt x="42359" y="57546"/>
                    <a:pt x="41988" y="57463"/>
                    <a:pt x="41615" y="57463"/>
                  </a:cubicBezTo>
                  <a:cubicBezTo>
                    <a:pt x="40293" y="57463"/>
                    <a:pt x="38932" y="58505"/>
                    <a:pt x="38828" y="59832"/>
                  </a:cubicBezTo>
                  <a:cubicBezTo>
                    <a:pt x="38621" y="59903"/>
                    <a:pt x="38364" y="59939"/>
                    <a:pt x="38089" y="59939"/>
                  </a:cubicBezTo>
                  <a:cubicBezTo>
                    <a:pt x="37343" y="59939"/>
                    <a:pt x="36467" y="59676"/>
                    <a:pt x="36126" y="59164"/>
                  </a:cubicBezTo>
                  <a:cubicBezTo>
                    <a:pt x="35826" y="58664"/>
                    <a:pt x="35692" y="57930"/>
                    <a:pt x="35125" y="57697"/>
                  </a:cubicBezTo>
                  <a:cubicBezTo>
                    <a:pt x="34825" y="57597"/>
                    <a:pt x="34458" y="57630"/>
                    <a:pt x="34224" y="57430"/>
                  </a:cubicBezTo>
                  <a:cubicBezTo>
                    <a:pt x="33791" y="57063"/>
                    <a:pt x="34124" y="56429"/>
                    <a:pt x="34224" y="55895"/>
                  </a:cubicBezTo>
                  <a:cubicBezTo>
                    <a:pt x="34325" y="55061"/>
                    <a:pt x="33691" y="54261"/>
                    <a:pt x="32924" y="53894"/>
                  </a:cubicBezTo>
                  <a:cubicBezTo>
                    <a:pt x="32123" y="53594"/>
                    <a:pt x="31289" y="53460"/>
                    <a:pt x="30422" y="53460"/>
                  </a:cubicBezTo>
                  <a:cubicBezTo>
                    <a:pt x="30300" y="53470"/>
                    <a:pt x="30178" y="53475"/>
                    <a:pt x="30055" y="53475"/>
                  </a:cubicBezTo>
                  <a:cubicBezTo>
                    <a:pt x="29336" y="53475"/>
                    <a:pt x="28604" y="53312"/>
                    <a:pt x="27920" y="53027"/>
                  </a:cubicBezTo>
                  <a:cubicBezTo>
                    <a:pt x="26452" y="52293"/>
                    <a:pt x="25852" y="50291"/>
                    <a:pt x="26486" y="48757"/>
                  </a:cubicBezTo>
                  <a:cubicBezTo>
                    <a:pt x="27196" y="47272"/>
                    <a:pt x="28686" y="46319"/>
                    <a:pt x="30323" y="46319"/>
                  </a:cubicBezTo>
                  <a:cubicBezTo>
                    <a:pt x="30378" y="46319"/>
                    <a:pt x="30433" y="46320"/>
                    <a:pt x="30488" y="46322"/>
                  </a:cubicBezTo>
                  <a:cubicBezTo>
                    <a:pt x="32123" y="46389"/>
                    <a:pt x="33824" y="47556"/>
                    <a:pt x="33824" y="49191"/>
                  </a:cubicBezTo>
                  <a:cubicBezTo>
                    <a:pt x="33824" y="49460"/>
                    <a:pt x="34083" y="49575"/>
                    <a:pt x="34366" y="49575"/>
                  </a:cubicBezTo>
                  <a:cubicBezTo>
                    <a:pt x="34538" y="49575"/>
                    <a:pt x="34720" y="49533"/>
                    <a:pt x="34858" y="49457"/>
                  </a:cubicBezTo>
                  <a:cubicBezTo>
                    <a:pt x="35192" y="49224"/>
                    <a:pt x="35425" y="48857"/>
                    <a:pt x="35492" y="48423"/>
                  </a:cubicBezTo>
                  <a:cubicBezTo>
                    <a:pt x="35592" y="48023"/>
                    <a:pt x="35592" y="47589"/>
                    <a:pt x="35726" y="47223"/>
                  </a:cubicBezTo>
                  <a:cubicBezTo>
                    <a:pt x="36026" y="46289"/>
                    <a:pt x="36893" y="45655"/>
                    <a:pt x="37860" y="45655"/>
                  </a:cubicBezTo>
                  <a:cubicBezTo>
                    <a:pt x="38861" y="45655"/>
                    <a:pt x="39562" y="44654"/>
                    <a:pt x="40262" y="43987"/>
                  </a:cubicBezTo>
                  <a:cubicBezTo>
                    <a:pt x="41029" y="43286"/>
                    <a:pt x="41330" y="42252"/>
                    <a:pt x="41096" y="41252"/>
                  </a:cubicBezTo>
                  <a:cubicBezTo>
                    <a:pt x="40963" y="40751"/>
                    <a:pt x="40629" y="40218"/>
                    <a:pt x="40796" y="39717"/>
                  </a:cubicBezTo>
                  <a:cubicBezTo>
                    <a:pt x="40963" y="39350"/>
                    <a:pt x="41296" y="39050"/>
                    <a:pt x="41730" y="38917"/>
                  </a:cubicBezTo>
                  <a:cubicBezTo>
                    <a:pt x="42721" y="38514"/>
                    <a:pt x="43798" y="38313"/>
                    <a:pt x="44882" y="38313"/>
                  </a:cubicBezTo>
                  <a:cubicBezTo>
                    <a:pt x="44965" y="38313"/>
                    <a:pt x="45049" y="38314"/>
                    <a:pt x="45132" y="38316"/>
                  </a:cubicBezTo>
                  <a:cubicBezTo>
                    <a:pt x="45157" y="38317"/>
                    <a:pt x="45182" y="38317"/>
                    <a:pt x="45207" y="38317"/>
                  </a:cubicBezTo>
                  <a:cubicBezTo>
                    <a:pt x="46160" y="38317"/>
                    <a:pt x="46679" y="37694"/>
                    <a:pt x="47167" y="36848"/>
                  </a:cubicBezTo>
                  <a:cubicBezTo>
                    <a:pt x="47534" y="36215"/>
                    <a:pt x="47701" y="35414"/>
                    <a:pt x="48301" y="35014"/>
                  </a:cubicBezTo>
                  <a:cubicBezTo>
                    <a:pt x="48642" y="34761"/>
                    <a:pt x="49032" y="34685"/>
                    <a:pt x="49441" y="34685"/>
                  </a:cubicBezTo>
                  <a:cubicBezTo>
                    <a:pt x="50051" y="34685"/>
                    <a:pt x="50706" y="34853"/>
                    <a:pt x="51318" y="34853"/>
                  </a:cubicBezTo>
                  <a:cubicBezTo>
                    <a:pt x="51380" y="34853"/>
                    <a:pt x="51442" y="34851"/>
                    <a:pt x="51503" y="34847"/>
                  </a:cubicBezTo>
                  <a:cubicBezTo>
                    <a:pt x="53171" y="34647"/>
                    <a:pt x="54305" y="33046"/>
                    <a:pt x="53905" y="31411"/>
                  </a:cubicBezTo>
                  <a:cubicBezTo>
                    <a:pt x="53705" y="30677"/>
                    <a:pt x="53171" y="30077"/>
                    <a:pt x="52771" y="29443"/>
                  </a:cubicBezTo>
                  <a:cubicBezTo>
                    <a:pt x="52204" y="28576"/>
                    <a:pt x="51804" y="27608"/>
                    <a:pt x="51570" y="26574"/>
                  </a:cubicBezTo>
                  <a:cubicBezTo>
                    <a:pt x="51403" y="25607"/>
                    <a:pt x="51337" y="24573"/>
                    <a:pt x="50703" y="23839"/>
                  </a:cubicBezTo>
                  <a:cubicBezTo>
                    <a:pt x="49736" y="23872"/>
                    <a:pt x="48568" y="23839"/>
                    <a:pt x="47701" y="24306"/>
                  </a:cubicBezTo>
                  <a:cubicBezTo>
                    <a:pt x="47534" y="23305"/>
                    <a:pt x="47334" y="22271"/>
                    <a:pt x="46733" y="21471"/>
                  </a:cubicBezTo>
                  <a:cubicBezTo>
                    <a:pt x="46310" y="20906"/>
                    <a:pt x="45587" y="20523"/>
                    <a:pt x="44893" y="20523"/>
                  </a:cubicBezTo>
                  <a:cubicBezTo>
                    <a:pt x="44604" y="20523"/>
                    <a:pt x="44320" y="20590"/>
                    <a:pt x="44065" y="20737"/>
                  </a:cubicBezTo>
                  <a:cubicBezTo>
                    <a:pt x="43198" y="21237"/>
                    <a:pt x="43031" y="22405"/>
                    <a:pt x="43198" y="23372"/>
                  </a:cubicBezTo>
                  <a:cubicBezTo>
                    <a:pt x="43364" y="24339"/>
                    <a:pt x="43765" y="25273"/>
                    <a:pt x="43731" y="26241"/>
                  </a:cubicBezTo>
                  <a:cubicBezTo>
                    <a:pt x="43698" y="27227"/>
                    <a:pt x="43050" y="28310"/>
                    <a:pt x="42074" y="28310"/>
                  </a:cubicBezTo>
                  <a:cubicBezTo>
                    <a:pt x="42060" y="28310"/>
                    <a:pt x="42045" y="28309"/>
                    <a:pt x="42030" y="28309"/>
                  </a:cubicBezTo>
                  <a:cubicBezTo>
                    <a:pt x="41530" y="28242"/>
                    <a:pt x="41063" y="28009"/>
                    <a:pt x="40696" y="27608"/>
                  </a:cubicBezTo>
                  <a:cubicBezTo>
                    <a:pt x="40195" y="27075"/>
                    <a:pt x="39795" y="26408"/>
                    <a:pt x="39128" y="26107"/>
                  </a:cubicBezTo>
                  <a:cubicBezTo>
                    <a:pt x="38594" y="25941"/>
                    <a:pt x="38061" y="25807"/>
                    <a:pt x="37493" y="25740"/>
                  </a:cubicBezTo>
                  <a:cubicBezTo>
                    <a:pt x="35492" y="25307"/>
                    <a:pt x="34258" y="23305"/>
                    <a:pt x="34825" y="21337"/>
                  </a:cubicBezTo>
                  <a:cubicBezTo>
                    <a:pt x="35253" y="19760"/>
                    <a:pt x="36687" y="18740"/>
                    <a:pt x="38235" y="18740"/>
                  </a:cubicBezTo>
                  <a:cubicBezTo>
                    <a:pt x="38619" y="18740"/>
                    <a:pt x="39010" y="18803"/>
                    <a:pt x="39395" y="18936"/>
                  </a:cubicBezTo>
                  <a:cubicBezTo>
                    <a:pt x="41596" y="18135"/>
                    <a:pt x="42497" y="15366"/>
                    <a:pt x="41596" y="13198"/>
                  </a:cubicBezTo>
                  <a:cubicBezTo>
                    <a:pt x="40729" y="11030"/>
                    <a:pt x="38361" y="9662"/>
                    <a:pt x="36026" y="9562"/>
                  </a:cubicBezTo>
                  <a:cubicBezTo>
                    <a:pt x="35868" y="9570"/>
                    <a:pt x="35709" y="9574"/>
                    <a:pt x="35549" y="9574"/>
                  </a:cubicBezTo>
                  <a:cubicBezTo>
                    <a:pt x="35030" y="9574"/>
                    <a:pt x="34501" y="9531"/>
                    <a:pt x="33991" y="9429"/>
                  </a:cubicBezTo>
                  <a:cubicBezTo>
                    <a:pt x="32123" y="8962"/>
                    <a:pt x="31122" y="6894"/>
                    <a:pt x="29488" y="5860"/>
                  </a:cubicBezTo>
                  <a:cubicBezTo>
                    <a:pt x="29051" y="5573"/>
                    <a:pt x="28379" y="5515"/>
                    <a:pt x="27655" y="5515"/>
                  </a:cubicBezTo>
                  <a:cubicBezTo>
                    <a:pt x="27170" y="5515"/>
                    <a:pt x="26662" y="5541"/>
                    <a:pt x="26185" y="5541"/>
                  </a:cubicBezTo>
                  <a:cubicBezTo>
                    <a:pt x="25637" y="5541"/>
                    <a:pt x="25131" y="5507"/>
                    <a:pt x="24751" y="5359"/>
                  </a:cubicBezTo>
                  <a:cubicBezTo>
                    <a:pt x="24164" y="5146"/>
                    <a:pt x="23534" y="5039"/>
                    <a:pt x="22913" y="5039"/>
                  </a:cubicBezTo>
                  <a:cubicBezTo>
                    <a:pt x="22758" y="5039"/>
                    <a:pt x="22603" y="5046"/>
                    <a:pt x="22449" y="5059"/>
                  </a:cubicBezTo>
                  <a:cubicBezTo>
                    <a:pt x="21749" y="5726"/>
                    <a:pt x="20448" y="5893"/>
                    <a:pt x="19514" y="5960"/>
                  </a:cubicBezTo>
                  <a:cubicBezTo>
                    <a:pt x="18513" y="4992"/>
                    <a:pt x="17379" y="4158"/>
                    <a:pt x="16145" y="3525"/>
                  </a:cubicBezTo>
                  <a:cubicBezTo>
                    <a:pt x="15344" y="3091"/>
                    <a:pt x="14410" y="2691"/>
                    <a:pt x="14143" y="1790"/>
                  </a:cubicBezTo>
                  <a:cubicBezTo>
                    <a:pt x="13813" y="661"/>
                    <a:pt x="12140" y="77"/>
                    <a:pt x="10760" y="77"/>
                  </a:cubicBezTo>
                  <a:cubicBezTo>
                    <a:pt x="10469" y="77"/>
                    <a:pt x="10190" y="103"/>
                    <a:pt x="9940" y="156"/>
                  </a:cubicBezTo>
                  <a:cubicBezTo>
                    <a:pt x="9535" y="50"/>
                    <a:pt x="9117" y="1"/>
                    <a:pt x="8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3232423" y="1022830"/>
              <a:ext cx="799988" cy="912275"/>
            </a:xfrm>
            <a:custGeom>
              <a:rect b="b" l="l" r="r" t="t"/>
              <a:pathLst>
                <a:path extrusionOk="0" h="29102" w="2552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27"/>
          <p:cNvGrpSpPr/>
          <p:nvPr/>
        </p:nvGrpSpPr>
        <p:grpSpPr>
          <a:xfrm>
            <a:off x="555587" y="407486"/>
            <a:ext cx="8337626" cy="4328529"/>
            <a:chOff x="575738" y="275868"/>
            <a:chExt cx="8337626" cy="4328529"/>
          </a:xfrm>
        </p:grpSpPr>
        <p:grpSp>
          <p:nvGrpSpPr>
            <p:cNvPr id="441" name="Google Shape;441;p27"/>
            <p:cNvGrpSpPr/>
            <p:nvPr/>
          </p:nvGrpSpPr>
          <p:grpSpPr>
            <a:xfrm>
              <a:off x="7934613" y="3373911"/>
              <a:ext cx="978751" cy="226423"/>
              <a:chOff x="4114929" y="104250"/>
              <a:chExt cx="978751" cy="226423"/>
            </a:xfrm>
          </p:grpSpPr>
          <p:sp>
            <p:nvSpPr>
              <p:cNvPr id="442" name="Google Shape;442;p2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5" name="Google Shape;445;p27"/>
            <p:cNvGrpSpPr/>
            <p:nvPr/>
          </p:nvGrpSpPr>
          <p:grpSpPr>
            <a:xfrm>
              <a:off x="5489370" y="275868"/>
              <a:ext cx="629895" cy="125228"/>
              <a:chOff x="2358395" y="153510"/>
              <a:chExt cx="629895" cy="125228"/>
            </a:xfrm>
          </p:grpSpPr>
          <p:sp>
            <p:nvSpPr>
              <p:cNvPr id="446" name="Google Shape;446;p2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8" name="Google Shape;448;p27"/>
            <p:cNvSpPr/>
            <p:nvPr/>
          </p:nvSpPr>
          <p:spPr>
            <a:xfrm>
              <a:off x="4320312" y="454176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9" name="Google Shape;449;p27"/>
            <p:cNvGrpSpPr/>
            <p:nvPr/>
          </p:nvGrpSpPr>
          <p:grpSpPr>
            <a:xfrm>
              <a:off x="575738" y="548212"/>
              <a:ext cx="524785" cy="125347"/>
              <a:chOff x="1675350" y="3983917"/>
              <a:chExt cx="524785" cy="125347"/>
            </a:xfrm>
          </p:grpSpPr>
          <p:sp>
            <p:nvSpPr>
              <p:cNvPr id="450" name="Google Shape;450;p27"/>
              <p:cNvSpPr/>
              <p:nvPr/>
            </p:nvSpPr>
            <p:spPr>
              <a:xfrm>
                <a:off x="1675350" y="40463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7"/>
              <p:cNvSpPr/>
              <p:nvPr/>
            </p:nvSpPr>
            <p:spPr>
              <a:xfrm>
                <a:off x="1821933" y="39839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4">
  <p:cSld name="CUSTOM_13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"/>
          <p:cNvSpPr txBox="1"/>
          <p:nvPr>
            <p:ph type="title"/>
          </p:nvPr>
        </p:nvSpPr>
        <p:spPr>
          <a:xfrm>
            <a:off x="4853750" y="1136400"/>
            <a:ext cx="3183900" cy="18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4" name="Google Shape;454;p28"/>
          <p:cNvSpPr txBox="1"/>
          <p:nvPr>
            <p:ph idx="1" type="subTitle"/>
          </p:nvPr>
        </p:nvSpPr>
        <p:spPr>
          <a:xfrm>
            <a:off x="4853750" y="2991225"/>
            <a:ext cx="31839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455" name="Google Shape;455;p28"/>
          <p:cNvGrpSpPr/>
          <p:nvPr/>
        </p:nvGrpSpPr>
        <p:grpSpPr>
          <a:xfrm>
            <a:off x="6784543" y="462241"/>
            <a:ext cx="2103329" cy="4219017"/>
            <a:chOff x="7317943" y="448006"/>
            <a:chExt cx="2103329" cy="4219017"/>
          </a:xfrm>
        </p:grpSpPr>
        <p:grpSp>
          <p:nvGrpSpPr>
            <p:cNvPr id="456" name="Google Shape;456;p28"/>
            <p:cNvGrpSpPr/>
            <p:nvPr/>
          </p:nvGrpSpPr>
          <p:grpSpPr>
            <a:xfrm flipH="1">
              <a:off x="7317943" y="448006"/>
              <a:ext cx="792366" cy="183988"/>
              <a:chOff x="6214836" y="4359395"/>
              <a:chExt cx="792366" cy="183988"/>
            </a:xfrm>
          </p:grpSpPr>
          <p:sp>
            <p:nvSpPr>
              <p:cNvPr id="457" name="Google Shape;457;p28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8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0" name="Google Shape;460;p28"/>
            <p:cNvGrpSpPr/>
            <p:nvPr/>
          </p:nvGrpSpPr>
          <p:grpSpPr>
            <a:xfrm flipH="1">
              <a:off x="7399180" y="4541795"/>
              <a:ext cx="629895" cy="125228"/>
              <a:chOff x="2358395" y="153510"/>
              <a:chExt cx="629895" cy="125228"/>
            </a:xfrm>
          </p:grpSpPr>
          <p:sp>
            <p:nvSpPr>
              <p:cNvPr id="461" name="Google Shape;461;p28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8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3" name="Google Shape;463;p28"/>
            <p:cNvSpPr/>
            <p:nvPr/>
          </p:nvSpPr>
          <p:spPr>
            <a:xfrm flipH="1">
              <a:off x="8917880" y="2555577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 txBox="1"/>
          <p:nvPr>
            <p:ph type="title"/>
          </p:nvPr>
        </p:nvSpPr>
        <p:spPr>
          <a:xfrm>
            <a:off x="720000" y="1376350"/>
            <a:ext cx="29655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66" name="Google Shape;466;p29"/>
          <p:cNvGrpSpPr/>
          <p:nvPr/>
        </p:nvGrpSpPr>
        <p:grpSpPr>
          <a:xfrm>
            <a:off x="4934681" y="73823"/>
            <a:ext cx="6422954" cy="4995912"/>
            <a:chOff x="5163281" y="-20473"/>
            <a:chExt cx="6422954" cy="4995912"/>
          </a:xfrm>
        </p:grpSpPr>
        <p:sp>
          <p:nvSpPr>
            <p:cNvPr id="467" name="Google Shape;467;p29"/>
            <p:cNvSpPr/>
            <p:nvPr/>
          </p:nvSpPr>
          <p:spPr>
            <a:xfrm>
              <a:off x="5163281" y="-20473"/>
              <a:ext cx="1348477" cy="1537750"/>
            </a:xfrm>
            <a:custGeom>
              <a:rect b="b" l="l" r="r" t="t"/>
              <a:pathLst>
                <a:path extrusionOk="0" h="29102" w="25520">
                  <a:moveTo>
                    <a:pt x="9881" y="1"/>
                  </a:moveTo>
                  <a:cubicBezTo>
                    <a:pt x="9389" y="1"/>
                    <a:pt x="8904" y="67"/>
                    <a:pt x="8440" y="257"/>
                  </a:cubicBezTo>
                  <a:cubicBezTo>
                    <a:pt x="6172" y="1191"/>
                    <a:pt x="6839" y="3426"/>
                    <a:pt x="5371" y="4760"/>
                  </a:cubicBezTo>
                  <a:cubicBezTo>
                    <a:pt x="4137" y="5894"/>
                    <a:pt x="1769" y="4994"/>
                    <a:pt x="735" y="6561"/>
                  </a:cubicBezTo>
                  <a:cubicBezTo>
                    <a:pt x="1" y="7662"/>
                    <a:pt x="802" y="9163"/>
                    <a:pt x="1869" y="9964"/>
                  </a:cubicBezTo>
                  <a:cubicBezTo>
                    <a:pt x="2903" y="10764"/>
                    <a:pt x="4237" y="11198"/>
                    <a:pt x="5038" y="12266"/>
                  </a:cubicBezTo>
                  <a:cubicBezTo>
                    <a:pt x="6372" y="13900"/>
                    <a:pt x="6005" y="16335"/>
                    <a:pt x="5271" y="18303"/>
                  </a:cubicBezTo>
                  <a:cubicBezTo>
                    <a:pt x="4538" y="20305"/>
                    <a:pt x="3503" y="22306"/>
                    <a:pt x="3770" y="24408"/>
                  </a:cubicBezTo>
                  <a:cubicBezTo>
                    <a:pt x="3904" y="25408"/>
                    <a:pt x="4271" y="26342"/>
                    <a:pt x="4804" y="27176"/>
                  </a:cubicBezTo>
                  <a:cubicBezTo>
                    <a:pt x="5338" y="28010"/>
                    <a:pt x="6005" y="28811"/>
                    <a:pt x="6973" y="29044"/>
                  </a:cubicBezTo>
                  <a:cubicBezTo>
                    <a:pt x="7149" y="29083"/>
                    <a:pt x="7326" y="29102"/>
                    <a:pt x="7502" y="29102"/>
                  </a:cubicBezTo>
                  <a:cubicBezTo>
                    <a:pt x="8521" y="29102"/>
                    <a:pt x="9507" y="28488"/>
                    <a:pt x="10275" y="27777"/>
                  </a:cubicBezTo>
                  <a:cubicBezTo>
                    <a:pt x="11176" y="26943"/>
                    <a:pt x="11976" y="25942"/>
                    <a:pt x="13077" y="25408"/>
                  </a:cubicBezTo>
                  <a:cubicBezTo>
                    <a:pt x="14678" y="24608"/>
                    <a:pt x="16713" y="24908"/>
                    <a:pt x="18081" y="23807"/>
                  </a:cubicBezTo>
                  <a:cubicBezTo>
                    <a:pt x="19782" y="22439"/>
                    <a:pt x="19548" y="19838"/>
                    <a:pt x="20015" y="17703"/>
                  </a:cubicBezTo>
                  <a:cubicBezTo>
                    <a:pt x="20816" y="14100"/>
                    <a:pt x="23918" y="11432"/>
                    <a:pt x="25119" y="7962"/>
                  </a:cubicBezTo>
                  <a:cubicBezTo>
                    <a:pt x="25386" y="7295"/>
                    <a:pt x="25519" y="6595"/>
                    <a:pt x="25519" y="5861"/>
                  </a:cubicBezTo>
                  <a:cubicBezTo>
                    <a:pt x="25452" y="3526"/>
                    <a:pt x="23484" y="1591"/>
                    <a:pt x="21316" y="824"/>
                  </a:cubicBezTo>
                  <a:cubicBezTo>
                    <a:pt x="20052" y="392"/>
                    <a:pt x="18787" y="288"/>
                    <a:pt x="17519" y="288"/>
                  </a:cubicBezTo>
                  <a:cubicBezTo>
                    <a:pt x="16344" y="288"/>
                    <a:pt x="15167" y="377"/>
                    <a:pt x="13985" y="377"/>
                  </a:cubicBezTo>
                  <a:cubicBezTo>
                    <a:pt x="13682" y="377"/>
                    <a:pt x="13380" y="372"/>
                    <a:pt x="13077" y="357"/>
                  </a:cubicBezTo>
                  <a:cubicBezTo>
                    <a:pt x="12051" y="311"/>
                    <a:pt x="10946" y="1"/>
                    <a:pt x="9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187361" y="321186"/>
              <a:ext cx="5398874" cy="4654253"/>
            </a:xfrm>
            <a:custGeom>
              <a:rect b="b" l="l" r="r" t="t"/>
              <a:pathLst>
                <a:path extrusionOk="0" h="88082" w="102174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29"/>
          <p:cNvSpPr txBox="1"/>
          <p:nvPr>
            <p:ph idx="1" type="subTitle"/>
          </p:nvPr>
        </p:nvSpPr>
        <p:spPr>
          <a:xfrm>
            <a:off x="720000" y="2318400"/>
            <a:ext cx="2965500" cy="12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0" name="Google Shape;470;p29"/>
          <p:cNvSpPr txBox="1"/>
          <p:nvPr/>
        </p:nvSpPr>
        <p:spPr>
          <a:xfrm>
            <a:off x="720000" y="3571134"/>
            <a:ext cx="3401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1" name="Google Shape;471;p29"/>
          <p:cNvGrpSpPr/>
          <p:nvPr/>
        </p:nvGrpSpPr>
        <p:grpSpPr>
          <a:xfrm>
            <a:off x="4087245" y="542056"/>
            <a:ext cx="4805715" cy="3802310"/>
            <a:chOff x="4121688" y="477337"/>
            <a:chExt cx="4805715" cy="3802310"/>
          </a:xfrm>
        </p:grpSpPr>
        <p:grpSp>
          <p:nvGrpSpPr>
            <p:cNvPr id="472" name="Google Shape;472;p29"/>
            <p:cNvGrpSpPr/>
            <p:nvPr/>
          </p:nvGrpSpPr>
          <p:grpSpPr>
            <a:xfrm>
              <a:off x="4121688" y="2296637"/>
              <a:ext cx="978751" cy="226423"/>
              <a:chOff x="4114929" y="104250"/>
              <a:chExt cx="978751" cy="226423"/>
            </a:xfrm>
          </p:grpSpPr>
          <p:sp>
            <p:nvSpPr>
              <p:cNvPr id="473" name="Google Shape;473;p2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6" name="Google Shape;476;p29"/>
            <p:cNvSpPr/>
            <p:nvPr/>
          </p:nvSpPr>
          <p:spPr>
            <a:xfrm>
              <a:off x="8424012" y="421701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7" name="Google Shape;477;p29"/>
            <p:cNvGrpSpPr/>
            <p:nvPr/>
          </p:nvGrpSpPr>
          <p:grpSpPr>
            <a:xfrm>
              <a:off x="7235625" y="477337"/>
              <a:ext cx="524785" cy="125347"/>
              <a:chOff x="1675350" y="4136317"/>
              <a:chExt cx="524785" cy="125347"/>
            </a:xfrm>
          </p:grpSpPr>
          <p:sp>
            <p:nvSpPr>
              <p:cNvPr id="478" name="Google Shape;478;p2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30"/>
          <p:cNvGrpSpPr/>
          <p:nvPr/>
        </p:nvGrpSpPr>
        <p:grpSpPr>
          <a:xfrm>
            <a:off x="311762" y="448003"/>
            <a:ext cx="8112227" cy="3985318"/>
            <a:chOff x="311762" y="448003"/>
            <a:chExt cx="8112227" cy="3985318"/>
          </a:xfrm>
        </p:grpSpPr>
        <p:grpSp>
          <p:nvGrpSpPr>
            <p:cNvPr id="482" name="Google Shape;482;p30"/>
            <p:cNvGrpSpPr/>
            <p:nvPr/>
          </p:nvGrpSpPr>
          <p:grpSpPr>
            <a:xfrm>
              <a:off x="7445238" y="4073436"/>
              <a:ext cx="978751" cy="226423"/>
              <a:chOff x="4114929" y="104250"/>
              <a:chExt cx="978751" cy="226423"/>
            </a:xfrm>
          </p:grpSpPr>
          <p:sp>
            <p:nvSpPr>
              <p:cNvPr id="483" name="Google Shape;483;p30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6" name="Google Shape;486;p30"/>
            <p:cNvGrpSpPr/>
            <p:nvPr/>
          </p:nvGrpSpPr>
          <p:grpSpPr>
            <a:xfrm>
              <a:off x="7174724" y="448003"/>
              <a:ext cx="792366" cy="183988"/>
              <a:chOff x="6214836" y="4359395"/>
              <a:chExt cx="792366" cy="183988"/>
            </a:xfrm>
          </p:grpSpPr>
          <p:sp>
            <p:nvSpPr>
              <p:cNvPr id="487" name="Google Shape;487;p30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0" name="Google Shape;490;p30"/>
            <p:cNvSpPr/>
            <p:nvPr/>
          </p:nvSpPr>
          <p:spPr>
            <a:xfrm>
              <a:off x="311762" y="4370687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30"/>
          <p:cNvSpPr txBox="1"/>
          <p:nvPr>
            <p:ph type="title"/>
          </p:nvPr>
        </p:nvSpPr>
        <p:spPr>
          <a:xfrm>
            <a:off x="4572000" y="3368225"/>
            <a:ext cx="35394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2" name="Google Shape;492;p30"/>
          <p:cNvSpPr txBox="1"/>
          <p:nvPr>
            <p:ph idx="1" type="subTitle"/>
          </p:nvPr>
        </p:nvSpPr>
        <p:spPr>
          <a:xfrm>
            <a:off x="4572000" y="1316400"/>
            <a:ext cx="3539400" cy="1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93" name="Google Shape;493;p30"/>
          <p:cNvSpPr/>
          <p:nvPr/>
        </p:nvSpPr>
        <p:spPr>
          <a:xfrm>
            <a:off x="-4339674" y="-1547955"/>
            <a:ext cx="9557611" cy="8239410"/>
          </a:xfrm>
          <a:custGeom>
            <a:rect b="b" l="l" r="r" t="t"/>
            <a:pathLst>
              <a:path extrusionOk="0" h="88082" w="102174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idx="1" type="body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3600"/>
              <a:buNone/>
              <a:defRPr>
                <a:solidFill>
                  <a:srgbClr val="2A28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52" name="Google Shape;52;p4"/>
          <p:cNvGrpSpPr/>
          <p:nvPr/>
        </p:nvGrpSpPr>
        <p:grpSpPr>
          <a:xfrm>
            <a:off x="-292741" y="183237"/>
            <a:ext cx="9729483" cy="4412797"/>
            <a:chOff x="-312705" y="183237"/>
            <a:chExt cx="9729483" cy="4412797"/>
          </a:xfrm>
        </p:grpSpPr>
        <p:grpSp>
          <p:nvGrpSpPr>
            <p:cNvPr id="53" name="Google Shape;53;p4"/>
            <p:cNvGrpSpPr/>
            <p:nvPr/>
          </p:nvGrpSpPr>
          <p:grpSpPr>
            <a:xfrm>
              <a:off x="7934613" y="4369611"/>
              <a:ext cx="978751" cy="226423"/>
              <a:chOff x="4114929" y="104250"/>
              <a:chExt cx="978751" cy="226423"/>
            </a:xfrm>
          </p:grpSpPr>
          <p:sp>
            <p:nvSpPr>
              <p:cNvPr id="54" name="Google Shape;54;p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>
              <a:off x="7142249" y="1055866"/>
              <a:ext cx="792366" cy="183988"/>
              <a:chOff x="6214836" y="4359395"/>
              <a:chExt cx="792366" cy="183988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>
              <a:off x="-312705" y="1114630"/>
              <a:ext cx="629895" cy="125228"/>
              <a:chOff x="2358395" y="153510"/>
              <a:chExt cx="629895" cy="125228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" name="Google Shape;64;p4"/>
            <p:cNvSpPr/>
            <p:nvPr/>
          </p:nvSpPr>
          <p:spPr>
            <a:xfrm>
              <a:off x="8913387" y="134141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8161613" y="183237"/>
              <a:ext cx="524785" cy="125347"/>
              <a:chOff x="1675350" y="4136317"/>
              <a:chExt cx="524785" cy="125347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_1_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/>
          <p:nvPr>
            <p:ph hasCustomPrompt="1" type="title"/>
          </p:nvPr>
        </p:nvSpPr>
        <p:spPr>
          <a:xfrm>
            <a:off x="2207937" y="1892250"/>
            <a:ext cx="885900" cy="65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96" name="Google Shape;496;p31"/>
          <p:cNvSpPr txBox="1"/>
          <p:nvPr>
            <p:ph idx="1" type="subTitle"/>
          </p:nvPr>
        </p:nvSpPr>
        <p:spPr>
          <a:xfrm>
            <a:off x="1393887" y="2881725"/>
            <a:ext cx="2514000" cy="34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97" name="Google Shape;497;p31"/>
          <p:cNvSpPr txBox="1"/>
          <p:nvPr>
            <p:ph idx="2" type="subTitle"/>
          </p:nvPr>
        </p:nvSpPr>
        <p:spPr>
          <a:xfrm>
            <a:off x="1393887" y="3177600"/>
            <a:ext cx="2514000" cy="141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498" name="Google Shape;498;p31"/>
          <p:cNvSpPr txBox="1"/>
          <p:nvPr>
            <p:ph idx="3"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499" name="Google Shape;499;p31"/>
          <p:cNvSpPr txBox="1"/>
          <p:nvPr>
            <p:ph hasCustomPrompt="1" idx="4" type="title"/>
          </p:nvPr>
        </p:nvSpPr>
        <p:spPr>
          <a:xfrm>
            <a:off x="6055062" y="1892250"/>
            <a:ext cx="885900" cy="65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00" name="Google Shape;500;p31"/>
          <p:cNvSpPr txBox="1"/>
          <p:nvPr>
            <p:ph idx="5" type="subTitle"/>
          </p:nvPr>
        </p:nvSpPr>
        <p:spPr>
          <a:xfrm>
            <a:off x="5241012" y="2881725"/>
            <a:ext cx="2514000" cy="34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01" name="Google Shape;501;p31"/>
          <p:cNvSpPr txBox="1"/>
          <p:nvPr>
            <p:ph idx="6" type="subTitle"/>
          </p:nvPr>
        </p:nvSpPr>
        <p:spPr>
          <a:xfrm>
            <a:off x="5241012" y="3177600"/>
            <a:ext cx="2514000" cy="141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grpSp>
        <p:nvGrpSpPr>
          <p:cNvPr id="502" name="Google Shape;502;p31"/>
          <p:cNvGrpSpPr/>
          <p:nvPr/>
        </p:nvGrpSpPr>
        <p:grpSpPr>
          <a:xfrm>
            <a:off x="250105" y="341908"/>
            <a:ext cx="8643790" cy="4459684"/>
            <a:chOff x="269574" y="207337"/>
            <a:chExt cx="8643790" cy="4459684"/>
          </a:xfrm>
        </p:grpSpPr>
        <p:grpSp>
          <p:nvGrpSpPr>
            <p:cNvPr id="503" name="Google Shape;503;p31"/>
            <p:cNvGrpSpPr/>
            <p:nvPr/>
          </p:nvGrpSpPr>
          <p:grpSpPr>
            <a:xfrm>
              <a:off x="7934613" y="1344048"/>
              <a:ext cx="978751" cy="226423"/>
              <a:chOff x="4114929" y="104250"/>
              <a:chExt cx="978751" cy="226423"/>
            </a:xfrm>
          </p:grpSpPr>
          <p:sp>
            <p:nvSpPr>
              <p:cNvPr id="504" name="Google Shape;504;p31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1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1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" name="Google Shape;507;p31"/>
            <p:cNvGrpSpPr/>
            <p:nvPr/>
          </p:nvGrpSpPr>
          <p:grpSpPr>
            <a:xfrm>
              <a:off x="269574" y="3794653"/>
              <a:ext cx="792366" cy="183988"/>
              <a:chOff x="6214836" y="4359395"/>
              <a:chExt cx="792366" cy="183988"/>
            </a:xfrm>
          </p:grpSpPr>
          <p:sp>
            <p:nvSpPr>
              <p:cNvPr id="508" name="Google Shape;508;p31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1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1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31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512" name="Google Shape;512;p31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1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4" name="Google Shape;514;p31"/>
            <p:cNvSpPr/>
            <p:nvPr/>
          </p:nvSpPr>
          <p:spPr>
            <a:xfrm>
              <a:off x="890487" y="212821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5" name="Google Shape;515;p31"/>
            <p:cNvGrpSpPr/>
            <p:nvPr/>
          </p:nvGrpSpPr>
          <p:grpSpPr>
            <a:xfrm>
              <a:off x="7562250" y="207337"/>
              <a:ext cx="524785" cy="125347"/>
              <a:chOff x="1675350" y="4136317"/>
              <a:chExt cx="524785" cy="125347"/>
            </a:xfrm>
          </p:grpSpPr>
          <p:sp>
            <p:nvSpPr>
              <p:cNvPr id="516" name="Google Shape;516;p31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1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7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2"/>
          <p:cNvSpPr txBox="1"/>
          <p:nvPr>
            <p:ph idx="1" type="subTitle"/>
          </p:nvPr>
        </p:nvSpPr>
        <p:spPr>
          <a:xfrm>
            <a:off x="770550" y="3120436"/>
            <a:ext cx="21813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0" name="Google Shape;520;p32"/>
          <p:cNvSpPr txBox="1"/>
          <p:nvPr>
            <p:ph idx="2" type="subTitle"/>
          </p:nvPr>
        </p:nvSpPr>
        <p:spPr>
          <a:xfrm>
            <a:off x="770550" y="3491887"/>
            <a:ext cx="2181300" cy="67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1" name="Google Shape;521;p32"/>
          <p:cNvSpPr txBox="1"/>
          <p:nvPr>
            <p:ph idx="3" type="subTitle"/>
          </p:nvPr>
        </p:nvSpPr>
        <p:spPr>
          <a:xfrm>
            <a:off x="3481350" y="3120436"/>
            <a:ext cx="21813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2" name="Google Shape;522;p32"/>
          <p:cNvSpPr txBox="1"/>
          <p:nvPr>
            <p:ph idx="4" type="subTitle"/>
          </p:nvPr>
        </p:nvSpPr>
        <p:spPr>
          <a:xfrm>
            <a:off x="3481350" y="3491887"/>
            <a:ext cx="2181300" cy="67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3" name="Google Shape;523;p32"/>
          <p:cNvSpPr txBox="1"/>
          <p:nvPr>
            <p:ph idx="5" type="subTitle"/>
          </p:nvPr>
        </p:nvSpPr>
        <p:spPr>
          <a:xfrm>
            <a:off x="6192150" y="3120436"/>
            <a:ext cx="2181300" cy="37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4" name="Google Shape;524;p32"/>
          <p:cNvSpPr txBox="1"/>
          <p:nvPr>
            <p:ph idx="6" type="subTitle"/>
          </p:nvPr>
        </p:nvSpPr>
        <p:spPr>
          <a:xfrm>
            <a:off x="6192150" y="3491887"/>
            <a:ext cx="2181300" cy="67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5" name="Google Shape;525;p32"/>
          <p:cNvSpPr txBox="1"/>
          <p:nvPr>
            <p:ph idx="7" type="subTitle"/>
          </p:nvPr>
        </p:nvSpPr>
        <p:spPr>
          <a:xfrm>
            <a:off x="2125950" y="1933528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6" name="Google Shape;526;p32"/>
          <p:cNvSpPr txBox="1"/>
          <p:nvPr>
            <p:ph idx="8" type="subTitle"/>
          </p:nvPr>
        </p:nvSpPr>
        <p:spPr>
          <a:xfrm>
            <a:off x="2125950" y="2304975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7" name="Google Shape;527;p32"/>
          <p:cNvSpPr txBox="1"/>
          <p:nvPr>
            <p:ph idx="9" type="subTitle"/>
          </p:nvPr>
        </p:nvSpPr>
        <p:spPr>
          <a:xfrm>
            <a:off x="4836750" y="1933528"/>
            <a:ext cx="21813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8" name="Google Shape;528;p32"/>
          <p:cNvSpPr txBox="1"/>
          <p:nvPr>
            <p:ph idx="13" type="subTitle"/>
          </p:nvPr>
        </p:nvSpPr>
        <p:spPr>
          <a:xfrm>
            <a:off x="4836750" y="2304975"/>
            <a:ext cx="2181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9" name="Google Shape;529;p32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530" name="Google Shape;530;p32"/>
          <p:cNvGrpSpPr/>
          <p:nvPr/>
        </p:nvGrpSpPr>
        <p:grpSpPr>
          <a:xfrm>
            <a:off x="-262346" y="1394581"/>
            <a:ext cx="8938041" cy="3272434"/>
            <a:chOff x="-262346" y="1394581"/>
            <a:chExt cx="8938041" cy="3272434"/>
          </a:xfrm>
        </p:grpSpPr>
        <p:grpSp>
          <p:nvGrpSpPr>
            <p:cNvPr id="531" name="Google Shape;531;p32"/>
            <p:cNvGrpSpPr/>
            <p:nvPr/>
          </p:nvGrpSpPr>
          <p:grpSpPr>
            <a:xfrm flipH="1">
              <a:off x="534093" y="1947092"/>
              <a:ext cx="978751" cy="226423"/>
              <a:chOff x="4114929" y="104250"/>
              <a:chExt cx="978751" cy="226423"/>
            </a:xfrm>
          </p:grpSpPr>
          <p:sp>
            <p:nvSpPr>
              <p:cNvPr id="532" name="Google Shape;532;p32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5" name="Google Shape;535;p32"/>
            <p:cNvGrpSpPr/>
            <p:nvPr/>
          </p:nvGrpSpPr>
          <p:grpSpPr>
            <a:xfrm flipH="1">
              <a:off x="7018054" y="4541787"/>
              <a:ext cx="629895" cy="125228"/>
              <a:chOff x="7247384" y="153510"/>
              <a:chExt cx="629895" cy="125228"/>
            </a:xfrm>
          </p:grpSpPr>
          <p:sp>
            <p:nvSpPr>
              <p:cNvPr id="536" name="Google Shape;536;p32"/>
              <p:cNvSpPr/>
              <p:nvPr/>
            </p:nvSpPr>
            <p:spPr>
              <a:xfrm>
                <a:off x="7373887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7247384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8" name="Google Shape;538;p32"/>
            <p:cNvSpPr/>
            <p:nvPr/>
          </p:nvSpPr>
          <p:spPr>
            <a:xfrm flipH="1">
              <a:off x="8172304" y="2540431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9" name="Google Shape;539;p32"/>
            <p:cNvGrpSpPr/>
            <p:nvPr/>
          </p:nvGrpSpPr>
          <p:grpSpPr>
            <a:xfrm flipH="1">
              <a:off x="7269972" y="1394581"/>
              <a:ext cx="524785" cy="125347"/>
              <a:chOff x="1675350" y="4136317"/>
              <a:chExt cx="524785" cy="125347"/>
            </a:xfrm>
          </p:grpSpPr>
          <p:sp>
            <p:nvSpPr>
              <p:cNvPr id="540" name="Google Shape;540;p32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2" name="Google Shape;542;p32"/>
            <p:cNvSpPr/>
            <p:nvPr/>
          </p:nvSpPr>
          <p:spPr>
            <a:xfrm flipH="1">
              <a:off x="-262346" y="3668706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8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3"/>
          <p:cNvSpPr txBox="1"/>
          <p:nvPr>
            <p:ph type="title"/>
          </p:nvPr>
        </p:nvSpPr>
        <p:spPr>
          <a:xfrm>
            <a:off x="720000" y="387600"/>
            <a:ext cx="5778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3600"/>
              <a:buNone/>
              <a:defRPr>
                <a:solidFill>
                  <a:srgbClr val="2A28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84C"/>
              </a:buClr>
              <a:buSzPts val="2800"/>
              <a:buFont typeface="Palanquin Dark"/>
              <a:buNone/>
              <a:defRPr>
                <a:solidFill>
                  <a:srgbClr val="2A284C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545" name="Google Shape;545;p33"/>
          <p:cNvSpPr txBox="1"/>
          <p:nvPr>
            <p:ph idx="1" type="body"/>
          </p:nvPr>
        </p:nvSpPr>
        <p:spPr>
          <a:xfrm>
            <a:off x="720000" y="1131650"/>
            <a:ext cx="5778000" cy="3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6" name="Google Shape;546;p33"/>
          <p:cNvSpPr/>
          <p:nvPr/>
        </p:nvSpPr>
        <p:spPr>
          <a:xfrm>
            <a:off x="5564146" y="-2223080"/>
            <a:ext cx="7288327" cy="6283109"/>
          </a:xfrm>
          <a:custGeom>
            <a:rect b="b" l="l" r="r" t="t"/>
            <a:pathLst>
              <a:path extrusionOk="0" h="88082" w="102174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33"/>
          <p:cNvGrpSpPr/>
          <p:nvPr/>
        </p:nvGrpSpPr>
        <p:grpSpPr>
          <a:xfrm>
            <a:off x="4534887" y="467652"/>
            <a:ext cx="3921277" cy="4208196"/>
            <a:chOff x="4992087" y="508683"/>
            <a:chExt cx="3921277" cy="4208196"/>
          </a:xfrm>
        </p:grpSpPr>
        <p:grpSp>
          <p:nvGrpSpPr>
            <p:cNvPr id="548" name="Google Shape;548;p33"/>
            <p:cNvGrpSpPr/>
            <p:nvPr/>
          </p:nvGrpSpPr>
          <p:grpSpPr>
            <a:xfrm>
              <a:off x="7934613" y="4490456"/>
              <a:ext cx="978751" cy="226423"/>
              <a:chOff x="4114929" y="104250"/>
              <a:chExt cx="978751" cy="226423"/>
            </a:xfrm>
          </p:grpSpPr>
          <p:sp>
            <p:nvSpPr>
              <p:cNvPr id="549" name="Google Shape;549;p33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2" name="Google Shape;552;p33"/>
            <p:cNvSpPr/>
            <p:nvPr/>
          </p:nvSpPr>
          <p:spPr>
            <a:xfrm>
              <a:off x="4992087" y="508683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>
              <a:off x="6235600" y="3725832"/>
              <a:ext cx="524785" cy="125347"/>
              <a:chOff x="1675350" y="4136317"/>
              <a:chExt cx="524785" cy="125347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9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4"/>
          <p:cNvGrpSpPr/>
          <p:nvPr/>
        </p:nvGrpSpPr>
        <p:grpSpPr>
          <a:xfrm>
            <a:off x="324281" y="310677"/>
            <a:ext cx="8495439" cy="4522147"/>
            <a:chOff x="284556" y="259239"/>
            <a:chExt cx="8495439" cy="4522147"/>
          </a:xfrm>
        </p:grpSpPr>
        <p:grpSp>
          <p:nvGrpSpPr>
            <p:cNvPr id="558" name="Google Shape;558;p34"/>
            <p:cNvGrpSpPr/>
            <p:nvPr/>
          </p:nvGrpSpPr>
          <p:grpSpPr>
            <a:xfrm flipH="1">
              <a:off x="284556" y="4554963"/>
              <a:ext cx="978751" cy="226423"/>
              <a:chOff x="4114929" y="104250"/>
              <a:chExt cx="978751" cy="226423"/>
            </a:xfrm>
          </p:grpSpPr>
          <p:sp>
            <p:nvSpPr>
              <p:cNvPr id="559" name="Google Shape;559;p34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4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4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2" name="Google Shape;562;p34"/>
            <p:cNvGrpSpPr/>
            <p:nvPr/>
          </p:nvGrpSpPr>
          <p:grpSpPr>
            <a:xfrm flipH="1">
              <a:off x="7752655" y="2479756"/>
              <a:ext cx="792366" cy="183988"/>
              <a:chOff x="6214836" y="4359395"/>
              <a:chExt cx="792366" cy="183988"/>
            </a:xfrm>
          </p:grpSpPr>
          <p:sp>
            <p:nvSpPr>
              <p:cNvPr id="563" name="Google Shape;563;p34"/>
              <p:cNvSpPr/>
              <p:nvPr/>
            </p:nvSpPr>
            <p:spPr>
              <a:xfrm>
                <a:off x="6214836" y="44179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4"/>
              <p:cNvSpPr/>
              <p:nvPr/>
            </p:nvSpPr>
            <p:spPr>
              <a:xfrm>
                <a:off x="6381299" y="43593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6503731" y="44804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" name="Google Shape;566;p34"/>
            <p:cNvGrpSpPr/>
            <p:nvPr/>
          </p:nvGrpSpPr>
          <p:grpSpPr>
            <a:xfrm flipH="1">
              <a:off x="580755" y="384583"/>
              <a:ext cx="629895" cy="125228"/>
              <a:chOff x="2358395" y="153510"/>
              <a:chExt cx="629895" cy="125228"/>
            </a:xfrm>
          </p:grpSpPr>
          <p:sp>
            <p:nvSpPr>
              <p:cNvPr id="567" name="Google Shape;567;p34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9" name="Google Shape;569;p34"/>
            <p:cNvSpPr/>
            <p:nvPr/>
          </p:nvSpPr>
          <p:spPr>
            <a:xfrm flipH="1">
              <a:off x="8171605" y="4492333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0" name="Google Shape;570;p34"/>
            <p:cNvGrpSpPr/>
            <p:nvPr/>
          </p:nvGrpSpPr>
          <p:grpSpPr>
            <a:xfrm flipH="1">
              <a:off x="8255209" y="259239"/>
              <a:ext cx="524785" cy="125347"/>
              <a:chOff x="1675350" y="4136317"/>
              <a:chExt cx="524785" cy="125347"/>
            </a:xfrm>
          </p:grpSpPr>
          <p:sp>
            <p:nvSpPr>
              <p:cNvPr id="571" name="Google Shape;571;p34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4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0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5"/>
          <p:cNvGrpSpPr/>
          <p:nvPr/>
        </p:nvGrpSpPr>
        <p:grpSpPr>
          <a:xfrm>
            <a:off x="-242963" y="468545"/>
            <a:ext cx="8942902" cy="4206409"/>
            <a:chOff x="-242963" y="468545"/>
            <a:chExt cx="8942902" cy="4206409"/>
          </a:xfrm>
        </p:grpSpPr>
        <p:grpSp>
          <p:nvGrpSpPr>
            <p:cNvPr id="575" name="Google Shape;575;p35"/>
            <p:cNvGrpSpPr/>
            <p:nvPr/>
          </p:nvGrpSpPr>
          <p:grpSpPr>
            <a:xfrm>
              <a:off x="7721188" y="531169"/>
              <a:ext cx="978751" cy="226423"/>
              <a:chOff x="4114929" y="104250"/>
              <a:chExt cx="978751" cy="226423"/>
            </a:xfrm>
          </p:grpSpPr>
          <p:sp>
            <p:nvSpPr>
              <p:cNvPr id="576" name="Google Shape;576;p3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9" name="Google Shape;579;p35"/>
            <p:cNvSpPr/>
            <p:nvPr/>
          </p:nvSpPr>
          <p:spPr>
            <a:xfrm>
              <a:off x="-242963" y="468545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0" name="Google Shape;580;p35"/>
            <p:cNvGrpSpPr/>
            <p:nvPr/>
          </p:nvGrpSpPr>
          <p:grpSpPr>
            <a:xfrm>
              <a:off x="1098050" y="4549607"/>
              <a:ext cx="524785" cy="125347"/>
              <a:chOff x="1675350" y="4136317"/>
              <a:chExt cx="524785" cy="125347"/>
            </a:xfrm>
          </p:grpSpPr>
          <p:sp>
            <p:nvSpPr>
              <p:cNvPr id="581" name="Google Shape;581;p3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idx="1" type="subTitle"/>
          </p:nvPr>
        </p:nvSpPr>
        <p:spPr>
          <a:xfrm>
            <a:off x="4937825" y="2128950"/>
            <a:ext cx="32574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2" type="subTitle"/>
          </p:nvPr>
        </p:nvSpPr>
        <p:spPr>
          <a:xfrm>
            <a:off x="4937825" y="2500400"/>
            <a:ext cx="32574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1" name="Google Shape;71;p5"/>
          <p:cNvSpPr txBox="1"/>
          <p:nvPr>
            <p:ph idx="3" type="subTitle"/>
          </p:nvPr>
        </p:nvSpPr>
        <p:spPr>
          <a:xfrm>
            <a:off x="4937850" y="3316800"/>
            <a:ext cx="32574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2" name="Google Shape;72;p5"/>
          <p:cNvSpPr txBox="1"/>
          <p:nvPr>
            <p:ph idx="4" type="subTitle"/>
          </p:nvPr>
        </p:nvSpPr>
        <p:spPr>
          <a:xfrm>
            <a:off x="4937850" y="3688249"/>
            <a:ext cx="32574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3" name="Google Shape;73;p5"/>
          <p:cNvSpPr txBox="1"/>
          <p:nvPr>
            <p:ph type="title"/>
          </p:nvPr>
        </p:nvSpPr>
        <p:spPr>
          <a:xfrm>
            <a:off x="3838500" y="767100"/>
            <a:ext cx="4585500" cy="1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74" name="Google Shape;74;p5"/>
          <p:cNvGrpSpPr/>
          <p:nvPr/>
        </p:nvGrpSpPr>
        <p:grpSpPr>
          <a:xfrm>
            <a:off x="-3409790" y="-935653"/>
            <a:ext cx="6268416" cy="5825064"/>
            <a:chOff x="-3409790" y="-935653"/>
            <a:chExt cx="6268416" cy="5825064"/>
          </a:xfrm>
        </p:grpSpPr>
        <p:sp>
          <p:nvSpPr>
            <p:cNvPr id="75" name="Google Shape;75;p5"/>
            <p:cNvSpPr/>
            <p:nvPr/>
          </p:nvSpPr>
          <p:spPr>
            <a:xfrm>
              <a:off x="1374790" y="3640299"/>
              <a:ext cx="1483837" cy="1249111"/>
            </a:xfrm>
            <a:custGeom>
              <a:rect b="b" l="l" r="r" t="t"/>
              <a:pathLst>
                <a:path extrusionOk="0" h="20387" w="24218">
                  <a:moveTo>
                    <a:pt x="11015" y="0"/>
                  </a:moveTo>
                  <a:cubicBezTo>
                    <a:pt x="9060" y="0"/>
                    <a:pt x="6867" y="1384"/>
                    <a:pt x="5638" y="2767"/>
                  </a:cubicBezTo>
                  <a:cubicBezTo>
                    <a:pt x="5037" y="3434"/>
                    <a:pt x="4437" y="4301"/>
                    <a:pt x="3570" y="4501"/>
                  </a:cubicBezTo>
                  <a:cubicBezTo>
                    <a:pt x="3303" y="4568"/>
                    <a:pt x="3028" y="4568"/>
                    <a:pt x="2753" y="4568"/>
                  </a:cubicBezTo>
                  <a:cubicBezTo>
                    <a:pt x="2477" y="4568"/>
                    <a:pt x="2202" y="4568"/>
                    <a:pt x="1935" y="4635"/>
                  </a:cubicBezTo>
                  <a:cubicBezTo>
                    <a:pt x="367" y="5002"/>
                    <a:pt x="1" y="7103"/>
                    <a:pt x="367" y="8671"/>
                  </a:cubicBezTo>
                  <a:cubicBezTo>
                    <a:pt x="701" y="10239"/>
                    <a:pt x="1435" y="11873"/>
                    <a:pt x="868" y="13374"/>
                  </a:cubicBezTo>
                  <a:cubicBezTo>
                    <a:pt x="701" y="13675"/>
                    <a:pt x="601" y="13975"/>
                    <a:pt x="568" y="14308"/>
                  </a:cubicBezTo>
                  <a:cubicBezTo>
                    <a:pt x="601" y="14709"/>
                    <a:pt x="834" y="15042"/>
                    <a:pt x="1168" y="15276"/>
                  </a:cubicBezTo>
                  <a:cubicBezTo>
                    <a:pt x="1656" y="15647"/>
                    <a:pt x="2221" y="15797"/>
                    <a:pt x="2817" y="15797"/>
                  </a:cubicBezTo>
                  <a:cubicBezTo>
                    <a:pt x="3934" y="15797"/>
                    <a:pt x="5161" y="15274"/>
                    <a:pt x="6205" y="14709"/>
                  </a:cubicBezTo>
                  <a:cubicBezTo>
                    <a:pt x="7329" y="14111"/>
                    <a:pt x="8625" y="13461"/>
                    <a:pt x="9846" y="13461"/>
                  </a:cubicBezTo>
                  <a:cubicBezTo>
                    <a:pt x="10328" y="13461"/>
                    <a:pt x="10798" y="13563"/>
                    <a:pt x="11242" y="13808"/>
                  </a:cubicBezTo>
                  <a:cubicBezTo>
                    <a:pt x="12910" y="14709"/>
                    <a:pt x="13077" y="17044"/>
                    <a:pt x="14111" y="18645"/>
                  </a:cubicBezTo>
                  <a:cubicBezTo>
                    <a:pt x="14753" y="19668"/>
                    <a:pt x="15973" y="20386"/>
                    <a:pt x="17129" y="20386"/>
                  </a:cubicBezTo>
                  <a:cubicBezTo>
                    <a:pt x="17592" y="20386"/>
                    <a:pt x="18046" y="20270"/>
                    <a:pt x="18447" y="20012"/>
                  </a:cubicBezTo>
                  <a:cubicBezTo>
                    <a:pt x="18914" y="19679"/>
                    <a:pt x="19314" y="19245"/>
                    <a:pt x="19648" y="18778"/>
                  </a:cubicBezTo>
                  <a:lnTo>
                    <a:pt x="21783" y="16010"/>
                  </a:lnTo>
                  <a:cubicBezTo>
                    <a:pt x="22717" y="14775"/>
                    <a:pt x="23684" y="13474"/>
                    <a:pt x="23851" y="11907"/>
                  </a:cubicBezTo>
                  <a:cubicBezTo>
                    <a:pt x="24218" y="8938"/>
                    <a:pt x="21583" y="6570"/>
                    <a:pt x="19214" y="4735"/>
                  </a:cubicBezTo>
                  <a:cubicBezTo>
                    <a:pt x="19148" y="3801"/>
                    <a:pt x="18881" y="2867"/>
                    <a:pt x="18447" y="2000"/>
                  </a:cubicBezTo>
                  <a:cubicBezTo>
                    <a:pt x="17984" y="1201"/>
                    <a:pt x="17291" y="746"/>
                    <a:pt x="16753" y="746"/>
                  </a:cubicBezTo>
                  <a:cubicBezTo>
                    <a:pt x="16168" y="746"/>
                    <a:pt x="15767" y="1284"/>
                    <a:pt x="16045" y="2500"/>
                  </a:cubicBezTo>
                  <a:cubicBezTo>
                    <a:pt x="16023" y="2501"/>
                    <a:pt x="16002" y="2501"/>
                    <a:pt x="15980" y="2501"/>
                  </a:cubicBezTo>
                  <a:cubicBezTo>
                    <a:pt x="14475" y="2501"/>
                    <a:pt x="13219" y="262"/>
                    <a:pt x="11509" y="32"/>
                  </a:cubicBezTo>
                  <a:cubicBezTo>
                    <a:pt x="11346" y="11"/>
                    <a:pt x="11181" y="0"/>
                    <a:pt x="11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-3409790" y="-935653"/>
              <a:ext cx="6260201" cy="5396784"/>
            </a:xfrm>
            <a:custGeom>
              <a:rect b="b" l="l" r="r" t="t"/>
              <a:pathLst>
                <a:path extrusionOk="0" h="88082" w="102174">
                  <a:moveTo>
                    <a:pt x="93996" y="1"/>
                  </a:moveTo>
                  <a:cubicBezTo>
                    <a:pt x="93341" y="1"/>
                    <a:pt x="92670" y="105"/>
                    <a:pt x="91999" y="329"/>
                  </a:cubicBezTo>
                  <a:cubicBezTo>
                    <a:pt x="91366" y="529"/>
                    <a:pt x="90732" y="829"/>
                    <a:pt x="90098" y="1029"/>
                  </a:cubicBezTo>
                  <a:cubicBezTo>
                    <a:pt x="89518" y="1150"/>
                    <a:pt x="88925" y="1210"/>
                    <a:pt x="88328" y="1210"/>
                  </a:cubicBezTo>
                  <a:cubicBezTo>
                    <a:pt x="87930" y="1210"/>
                    <a:pt x="87530" y="1183"/>
                    <a:pt x="87129" y="1129"/>
                  </a:cubicBezTo>
                  <a:lnTo>
                    <a:pt x="81792" y="763"/>
                  </a:lnTo>
                  <a:cubicBezTo>
                    <a:pt x="81238" y="728"/>
                    <a:pt x="80675" y="693"/>
                    <a:pt x="80118" y="693"/>
                  </a:cubicBezTo>
                  <a:cubicBezTo>
                    <a:pt x="79068" y="693"/>
                    <a:pt x="78038" y="817"/>
                    <a:pt x="77122" y="1296"/>
                  </a:cubicBezTo>
                  <a:cubicBezTo>
                    <a:pt x="75054" y="2397"/>
                    <a:pt x="73887" y="5099"/>
                    <a:pt x="71585" y="5366"/>
                  </a:cubicBezTo>
                  <a:cubicBezTo>
                    <a:pt x="71452" y="5382"/>
                    <a:pt x="71321" y="5389"/>
                    <a:pt x="71192" y="5389"/>
                  </a:cubicBezTo>
                  <a:cubicBezTo>
                    <a:pt x="69689" y="5389"/>
                    <a:pt x="68361" y="4384"/>
                    <a:pt x="66948" y="3831"/>
                  </a:cubicBezTo>
                  <a:cubicBezTo>
                    <a:pt x="66069" y="3496"/>
                    <a:pt x="65153" y="3333"/>
                    <a:pt x="64242" y="3333"/>
                  </a:cubicBezTo>
                  <a:cubicBezTo>
                    <a:pt x="62530" y="3333"/>
                    <a:pt x="60837" y="3910"/>
                    <a:pt x="59443" y="4999"/>
                  </a:cubicBezTo>
                  <a:cubicBezTo>
                    <a:pt x="58676" y="4599"/>
                    <a:pt x="58909" y="3465"/>
                    <a:pt x="58642" y="2631"/>
                  </a:cubicBezTo>
                  <a:cubicBezTo>
                    <a:pt x="58375" y="1797"/>
                    <a:pt x="57441" y="1263"/>
                    <a:pt x="56541" y="1163"/>
                  </a:cubicBezTo>
                  <a:cubicBezTo>
                    <a:pt x="55607" y="1163"/>
                    <a:pt x="54706" y="1296"/>
                    <a:pt x="53872" y="1630"/>
                  </a:cubicBezTo>
                  <a:cubicBezTo>
                    <a:pt x="52004" y="2264"/>
                    <a:pt x="49869" y="3298"/>
                    <a:pt x="49669" y="5232"/>
                  </a:cubicBezTo>
                  <a:cubicBezTo>
                    <a:pt x="49636" y="5766"/>
                    <a:pt x="49769" y="6367"/>
                    <a:pt x="49536" y="6867"/>
                  </a:cubicBezTo>
                  <a:cubicBezTo>
                    <a:pt x="49202" y="7567"/>
                    <a:pt x="48302" y="7801"/>
                    <a:pt x="47735" y="8368"/>
                  </a:cubicBezTo>
                  <a:cubicBezTo>
                    <a:pt x="47101" y="9035"/>
                    <a:pt x="47001" y="10036"/>
                    <a:pt x="46967" y="10970"/>
                  </a:cubicBezTo>
                  <a:cubicBezTo>
                    <a:pt x="46934" y="11937"/>
                    <a:pt x="46934" y="12905"/>
                    <a:pt x="46400" y="13672"/>
                  </a:cubicBezTo>
                  <a:cubicBezTo>
                    <a:pt x="46029" y="14174"/>
                    <a:pt x="44669" y="14520"/>
                    <a:pt x="43588" y="14520"/>
                  </a:cubicBezTo>
                  <a:cubicBezTo>
                    <a:pt x="43019" y="14520"/>
                    <a:pt x="42527" y="14424"/>
                    <a:pt x="42297" y="14206"/>
                  </a:cubicBezTo>
                  <a:cubicBezTo>
                    <a:pt x="41909" y="13827"/>
                    <a:pt x="41449" y="13672"/>
                    <a:pt x="40959" y="13672"/>
                  </a:cubicBezTo>
                  <a:cubicBezTo>
                    <a:pt x="39807" y="13672"/>
                    <a:pt x="38487" y="14531"/>
                    <a:pt x="37527" y="15373"/>
                  </a:cubicBezTo>
                  <a:lnTo>
                    <a:pt x="33524" y="18942"/>
                  </a:lnTo>
                  <a:cubicBezTo>
                    <a:pt x="32524" y="19843"/>
                    <a:pt x="31456" y="20777"/>
                    <a:pt x="30122" y="21010"/>
                  </a:cubicBezTo>
                  <a:cubicBezTo>
                    <a:pt x="29976" y="21036"/>
                    <a:pt x="29827" y="21048"/>
                    <a:pt x="29677" y="21048"/>
                  </a:cubicBezTo>
                  <a:cubicBezTo>
                    <a:pt x="28462" y="21048"/>
                    <a:pt x="27213" y="20230"/>
                    <a:pt x="27153" y="19042"/>
                  </a:cubicBezTo>
                  <a:cubicBezTo>
                    <a:pt x="27405" y="18800"/>
                    <a:pt x="27726" y="18727"/>
                    <a:pt x="28077" y="18727"/>
                  </a:cubicBezTo>
                  <a:cubicBezTo>
                    <a:pt x="28614" y="18727"/>
                    <a:pt x="29220" y="18898"/>
                    <a:pt x="29749" y="18898"/>
                  </a:cubicBezTo>
                  <a:cubicBezTo>
                    <a:pt x="30115" y="18898"/>
                    <a:pt x="30444" y="18817"/>
                    <a:pt x="30689" y="18542"/>
                  </a:cubicBezTo>
                  <a:cubicBezTo>
                    <a:pt x="31423" y="17708"/>
                    <a:pt x="30355" y="16507"/>
                    <a:pt x="29388" y="15973"/>
                  </a:cubicBezTo>
                  <a:cubicBezTo>
                    <a:pt x="27620" y="14939"/>
                    <a:pt x="25819" y="13905"/>
                    <a:pt x="23817" y="13638"/>
                  </a:cubicBezTo>
                  <a:cubicBezTo>
                    <a:pt x="23534" y="13601"/>
                    <a:pt x="23246" y="13582"/>
                    <a:pt x="22957" y="13582"/>
                  </a:cubicBezTo>
                  <a:cubicBezTo>
                    <a:pt x="21199" y="13582"/>
                    <a:pt x="19402" y="14284"/>
                    <a:pt x="18514" y="15773"/>
                  </a:cubicBezTo>
                  <a:cubicBezTo>
                    <a:pt x="17613" y="17274"/>
                    <a:pt x="17780" y="19209"/>
                    <a:pt x="16879" y="20677"/>
                  </a:cubicBezTo>
                  <a:cubicBezTo>
                    <a:pt x="16345" y="21611"/>
                    <a:pt x="15445" y="22278"/>
                    <a:pt x="14811" y="23179"/>
                  </a:cubicBezTo>
                  <a:cubicBezTo>
                    <a:pt x="14177" y="24079"/>
                    <a:pt x="13910" y="25414"/>
                    <a:pt x="14678" y="26181"/>
                  </a:cubicBezTo>
                  <a:cubicBezTo>
                    <a:pt x="15311" y="26781"/>
                    <a:pt x="16345" y="26781"/>
                    <a:pt x="16979" y="27415"/>
                  </a:cubicBezTo>
                  <a:cubicBezTo>
                    <a:pt x="17446" y="27915"/>
                    <a:pt x="17613" y="28716"/>
                    <a:pt x="18213" y="28983"/>
                  </a:cubicBezTo>
                  <a:cubicBezTo>
                    <a:pt x="18328" y="29032"/>
                    <a:pt x="18444" y="29054"/>
                    <a:pt x="18560" y="29054"/>
                  </a:cubicBezTo>
                  <a:cubicBezTo>
                    <a:pt x="19158" y="29054"/>
                    <a:pt x="19742" y="28463"/>
                    <a:pt x="19881" y="27849"/>
                  </a:cubicBezTo>
                  <a:cubicBezTo>
                    <a:pt x="20048" y="27081"/>
                    <a:pt x="19815" y="26314"/>
                    <a:pt x="19681" y="25547"/>
                  </a:cubicBezTo>
                  <a:cubicBezTo>
                    <a:pt x="19314" y="23279"/>
                    <a:pt x="20448" y="20477"/>
                    <a:pt x="22750" y="20176"/>
                  </a:cubicBezTo>
                  <a:cubicBezTo>
                    <a:pt x="23250" y="20176"/>
                    <a:pt x="23451" y="20944"/>
                    <a:pt x="23217" y="21377"/>
                  </a:cubicBezTo>
                  <a:cubicBezTo>
                    <a:pt x="22984" y="21844"/>
                    <a:pt x="22517" y="22178"/>
                    <a:pt x="22283" y="22645"/>
                  </a:cubicBezTo>
                  <a:cubicBezTo>
                    <a:pt x="21849" y="23579"/>
                    <a:pt x="22316" y="24680"/>
                    <a:pt x="23284" y="24980"/>
                  </a:cubicBezTo>
                  <a:cubicBezTo>
                    <a:pt x="24284" y="25247"/>
                    <a:pt x="25919" y="25047"/>
                    <a:pt x="25786" y="26047"/>
                  </a:cubicBezTo>
                  <a:cubicBezTo>
                    <a:pt x="25652" y="27048"/>
                    <a:pt x="23684" y="26414"/>
                    <a:pt x="23017" y="27282"/>
                  </a:cubicBezTo>
                  <a:cubicBezTo>
                    <a:pt x="22650" y="27815"/>
                    <a:pt x="22984" y="28549"/>
                    <a:pt x="22984" y="29150"/>
                  </a:cubicBezTo>
                  <a:cubicBezTo>
                    <a:pt x="22950" y="30417"/>
                    <a:pt x="21583" y="31218"/>
                    <a:pt x="20348" y="31318"/>
                  </a:cubicBezTo>
                  <a:cubicBezTo>
                    <a:pt x="20194" y="31330"/>
                    <a:pt x="20039" y="31335"/>
                    <a:pt x="19886" y="31335"/>
                  </a:cubicBezTo>
                  <a:cubicBezTo>
                    <a:pt x="18933" y="31335"/>
                    <a:pt x="17994" y="31134"/>
                    <a:pt x="17042" y="31134"/>
                  </a:cubicBezTo>
                  <a:cubicBezTo>
                    <a:pt x="16888" y="31134"/>
                    <a:pt x="16734" y="31139"/>
                    <a:pt x="16579" y="31151"/>
                  </a:cubicBezTo>
                  <a:cubicBezTo>
                    <a:pt x="15345" y="31251"/>
                    <a:pt x="13977" y="32152"/>
                    <a:pt x="14044" y="33386"/>
                  </a:cubicBezTo>
                  <a:cubicBezTo>
                    <a:pt x="12309" y="34186"/>
                    <a:pt x="10508" y="34854"/>
                    <a:pt x="8673" y="35354"/>
                  </a:cubicBezTo>
                  <a:cubicBezTo>
                    <a:pt x="8773" y="36688"/>
                    <a:pt x="11309" y="36822"/>
                    <a:pt x="11309" y="38189"/>
                  </a:cubicBezTo>
                  <a:cubicBezTo>
                    <a:pt x="11309" y="38936"/>
                    <a:pt x="10409" y="39364"/>
                    <a:pt x="9638" y="39364"/>
                  </a:cubicBezTo>
                  <a:cubicBezTo>
                    <a:pt x="9583" y="39364"/>
                    <a:pt x="9528" y="39361"/>
                    <a:pt x="9474" y="39357"/>
                  </a:cubicBezTo>
                  <a:cubicBezTo>
                    <a:pt x="8868" y="39306"/>
                    <a:pt x="8243" y="39122"/>
                    <a:pt x="7643" y="39122"/>
                  </a:cubicBezTo>
                  <a:cubicBezTo>
                    <a:pt x="7450" y="39122"/>
                    <a:pt x="7259" y="39141"/>
                    <a:pt x="7072" y="39190"/>
                  </a:cubicBezTo>
                  <a:cubicBezTo>
                    <a:pt x="5705" y="39557"/>
                    <a:pt x="5238" y="41458"/>
                    <a:pt x="5971" y="42626"/>
                  </a:cubicBezTo>
                  <a:cubicBezTo>
                    <a:pt x="6672" y="43722"/>
                    <a:pt x="8012" y="44207"/>
                    <a:pt x="9305" y="44207"/>
                  </a:cubicBezTo>
                  <a:cubicBezTo>
                    <a:pt x="9429" y="44207"/>
                    <a:pt x="9552" y="44202"/>
                    <a:pt x="9674" y="44194"/>
                  </a:cubicBezTo>
                  <a:cubicBezTo>
                    <a:pt x="10241" y="44194"/>
                    <a:pt x="10808" y="43960"/>
                    <a:pt x="11208" y="43560"/>
                  </a:cubicBezTo>
                  <a:cubicBezTo>
                    <a:pt x="11542" y="43126"/>
                    <a:pt x="11575" y="42559"/>
                    <a:pt x="11709" y="42025"/>
                  </a:cubicBezTo>
                  <a:cubicBezTo>
                    <a:pt x="12042" y="40858"/>
                    <a:pt x="12976" y="39957"/>
                    <a:pt x="14177" y="39657"/>
                  </a:cubicBezTo>
                  <a:cubicBezTo>
                    <a:pt x="14844" y="39490"/>
                    <a:pt x="15645" y="39490"/>
                    <a:pt x="16012" y="38923"/>
                  </a:cubicBezTo>
                  <a:cubicBezTo>
                    <a:pt x="17546" y="39757"/>
                    <a:pt x="18547" y="41292"/>
                    <a:pt x="18747" y="43026"/>
                  </a:cubicBezTo>
                  <a:cubicBezTo>
                    <a:pt x="18874" y="43186"/>
                    <a:pt x="19037" y="43255"/>
                    <a:pt x="19208" y="43255"/>
                  </a:cubicBezTo>
                  <a:cubicBezTo>
                    <a:pt x="19713" y="43255"/>
                    <a:pt x="20290" y="42657"/>
                    <a:pt x="20215" y="42059"/>
                  </a:cubicBezTo>
                  <a:cubicBezTo>
                    <a:pt x="20115" y="41292"/>
                    <a:pt x="19414" y="40725"/>
                    <a:pt x="18881" y="40157"/>
                  </a:cubicBezTo>
                  <a:cubicBezTo>
                    <a:pt x="18314" y="39590"/>
                    <a:pt x="17847" y="38723"/>
                    <a:pt x="18280" y="38056"/>
                  </a:cubicBezTo>
                  <a:lnTo>
                    <a:pt x="18280" y="38056"/>
                  </a:lnTo>
                  <a:cubicBezTo>
                    <a:pt x="20915" y="38857"/>
                    <a:pt x="22917" y="40991"/>
                    <a:pt x="23517" y="43693"/>
                  </a:cubicBezTo>
                  <a:cubicBezTo>
                    <a:pt x="24451" y="43426"/>
                    <a:pt x="24918" y="42359"/>
                    <a:pt x="24418" y="41525"/>
                  </a:cubicBezTo>
                  <a:cubicBezTo>
                    <a:pt x="24515" y="41293"/>
                    <a:pt x="24716" y="41195"/>
                    <a:pt x="24945" y="41195"/>
                  </a:cubicBezTo>
                  <a:cubicBezTo>
                    <a:pt x="25343" y="41195"/>
                    <a:pt x="25829" y="41490"/>
                    <a:pt x="26019" y="41892"/>
                  </a:cubicBezTo>
                  <a:cubicBezTo>
                    <a:pt x="26319" y="42492"/>
                    <a:pt x="26286" y="43260"/>
                    <a:pt x="26720" y="43793"/>
                  </a:cubicBezTo>
                  <a:cubicBezTo>
                    <a:pt x="27145" y="44361"/>
                    <a:pt x="27830" y="44484"/>
                    <a:pt x="28582" y="44484"/>
                  </a:cubicBezTo>
                  <a:cubicBezTo>
                    <a:pt x="29161" y="44484"/>
                    <a:pt x="29780" y="44411"/>
                    <a:pt x="30349" y="44411"/>
                  </a:cubicBezTo>
                  <a:cubicBezTo>
                    <a:pt x="31129" y="44411"/>
                    <a:pt x="31817" y="44548"/>
                    <a:pt x="32190" y="45194"/>
                  </a:cubicBezTo>
                  <a:cubicBezTo>
                    <a:pt x="32882" y="46381"/>
                    <a:pt x="31359" y="47763"/>
                    <a:pt x="29971" y="47763"/>
                  </a:cubicBezTo>
                  <a:cubicBezTo>
                    <a:pt x="29955" y="47763"/>
                    <a:pt x="29938" y="47763"/>
                    <a:pt x="29922" y="47763"/>
                  </a:cubicBezTo>
                  <a:cubicBezTo>
                    <a:pt x="28521" y="47696"/>
                    <a:pt x="27253" y="46929"/>
                    <a:pt x="25852" y="46796"/>
                  </a:cubicBezTo>
                  <a:cubicBezTo>
                    <a:pt x="25684" y="46777"/>
                    <a:pt x="25517" y="46769"/>
                    <a:pt x="25350" y="46769"/>
                  </a:cubicBezTo>
                  <a:cubicBezTo>
                    <a:pt x="23995" y="46769"/>
                    <a:pt x="22682" y="47314"/>
                    <a:pt x="21316" y="47463"/>
                  </a:cubicBezTo>
                  <a:cubicBezTo>
                    <a:pt x="21144" y="47481"/>
                    <a:pt x="20968" y="47491"/>
                    <a:pt x="20791" y="47491"/>
                  </a:cubicBezTo>
                  <a:cubicBezTo>
                    <a:pt x="19376" y="47491"/>
                    <a:pt x="17843" y="46891"/>
                    <a:pt x="17546" y="45528"/>
                  </a:cubicBezTo>
                  <a:cubicBezTo>
                    <a:pt x="17546" y="45128"/>
                    <a:pt x="17446" y="44727"/>
                    <a:pt x="17279" y="44327"/>
                  </a:cubicBezTo>
                  <a:cubicBezTo>
                    <a:pt x="17026" y="43905"/>
                    <a:pt x="16512" y="43744"/>
                    <a:pt x="15997" y="43744"/>
                  </a:cubicBezTo>
                  <a:cubicBezTo>
                    <a:pt x="15901" y="43744"/>
                    <a:pt x="15806" y="43750"/>
                    <a:pt x="15712" y="43760"/>
                  </a:cubicBezTo>
                  <a:cubicBezTo>
                    <a:pt x="13722" y="43996"/>
                    <a:pt x="11691" y="45669"/>
                    <a:pt x="9894" y="45669"/>
                  </a:cubicBezTo>
                  <a:cubicBezTo>
                    <a:pt x="9401" y="45669"/>
                    <a:pt x="8925" y="45544"/>
                    <a:pt x="8473" y="45228"/>
                  </a:cubicBezTo>
                  <a:cubicBezTo>
                    <a:pt x="7139" y="47830"/>
                    <a:pt x="3837" y="48830"/>
                    <a:pt x="2002" y="51132"/>
                  </a:cubicBezTo>
                  <a:cubicBezTo>
                    <a:pt x="0" y="53634"/>
                    <a:pt x="167" y="57503"/>
                    <a:pt x="2102" y="60038"/>
                  </a:cubicBezTo>
                  <a:cubicBezTo>
                    <a:pt x="3806" y="62262"/>
                    <a:pt x="6586" y="63461"/>
                    <a:pt x="9379" y="63461"/>
                  </a:cubicBezTo>
                  <a:cubicBezTo>
                    <a:pt x="9812" y="63461"/>
                    <a:pt x="10245" y="63432"/>
                    <a:pt x="10675" y="63374"/>
                  </a:cubicBezTo>
                  <a:cubicBezTo>
                    <a:pt x="11086" y="63335"/>
                    <a:pt x="11521" y="63261"/>
                    <a:pt x="11952" y="63261"/>
                  </a:cubicBezTo>
                  <a:cubicBezTo>
                    <a:pt x="12254" y="63261"/>
                    <a:pt x="12554" y="63297"/>
                    <a:pt x="12843" y="63407"/>
                  </a:cubicBezTo>
                  <a:cubicBezTo>
                    <a:pt x="13510" y="63674"/>
                    <a:pt x="13944" y="64341"/>
                    <a:pt x="14511" y="64808"/>
                  </a:cubicBezTo>
                  <a:cubicBezTo>
                    <a:pt x="14845" y="65064"/>
                    <a:pt x="15296" y="65250"/>
                    <a:pt x="15705" y="65250"/>
                  </a:cubicBezTo>
                  <a:cubicBezTo>
                    <a:pt x="15990" y="65250"/>
                    <a:pt x="16254" y="65161"/>
                    <a:pt x="16446" y="64942"/>
                  </a:cubicBezTo>
                  <a:lnTo>
                    <a:pt x="16446" y="64942"/>
                  </a:lnTo>
                  <a:cubicBezTo>
                    <a:pt x="15912" y="66276"/>
                    <a:pt x="16079" y="67777"/>
                    <a:pt x="16846" y="69011"/>
                  </a:cubicBezTo>
                  <a:cubicBezTo>
                    <a:pt x="17680" y="70312"/>
                    <a:pt x="19214" y="71313"/>
                    <a:pt x="19181" y="72848"/>
                  </a:cubicBezTo>
                  <a:cubicBezTo>
                    <a:pt x="19181" y="73648"/>
                    <a:pt x="18680" y="74349"/>
                    <a:pt x="18480" y="75116"/>
                  </a:cubicBezTo>
                  <a:cubicBezTo>
                    <a:pt x="17480" y="78618"/>
                    <a:pt x="21616" y="81487"/>
                    <a:pt x="22283" y="85056"/>
                  </a:cubicBezTo>
                  <a:cubicBezTo>
                    <a:pt x="22450" y="86024"/>
                    <a:pt x="22450" y="87191"/>
                    <a:pt x="23284" y="87725"/>
                  </a:cubicBezTo>
                  <a:cubicBezTo>
                    <a:pt x="23651" y="87958"/>
                    <a:pt x="24118" y="88058"/>
                    <a:pt x="24551" y="88058"/>
                  </a:cubicBezTo>
                  <a:cubicBezTo>
                    <a:pt x="24768" y="88074"/>
                    <a:pt x="24989" y="88082"/>
                    <a:pt x="25213" y="88082"/>
                  </a:cubicBezTo>
                  <a:cubicBezTo>
                    <a:pt x="27403" y="88082"/>
                    <a:pt x="29832" y="87314"/>
                    <a:pt x="30255" y="85256"/>
                  </a:cubicBezTo>
                  <a:cubicBezTo>
                    <a:pt x="30322" y="84623"/>
                    <a:pt x="30355" y="83955"/>
                    <a:pt x="30322" y="83322"/>
                  </a:cubicBezTo>
                  <a:cubicBezTo>
                    <a:pt x="30389" y="81320"/>
                    <a:pt x="31556" y="79519"/>
                    <a:pt x="33324" y="78585"/>
                  </a:cubicBezTo>
                  <a:cubicBezTo>
                    <a:pt x="33791" y="78385"/>
                    <a:pt x="34258" y="78118"/>
                    <a:pt x="34692" y="77818"/>
                  </a:cubicBezTo>
                  <a:cubicBezTo>
                    <a:pt x="35526" y="76984"/>
                    <a:pt x="35326" y="75583"/>
                    <a:pt x="34892" y="74515"/>
                  </a:cubicBezTo>
                  <a:cubicBezTo>
                    <a:pt x="34492" y="73415"/>
                    <a:pt x="33858" y="72314"/>
                    <a:pt x="33991" y="71180"/>
                  </a:cubicBezTo>
                  <a:cubicBezTo>
                    <a:pt x="34258" y="69312"/>
                    <a:pt x="36226" y="68344"/>
                    <a:pt x="37761" y="67210"/>
                  </a:cubicBezTo>
                  <a:cubicBezTo>
                    <a:pt x="40062" y="65509"/>
                    <a:pt x="41563" y="62974"/>
                    <a:pt x="41997" y="60138"/>
                  </a:cubicBezTo>
                  <a:lnTo>
                    <a:pt x="41997" y="60138"/>
                  </a:lnTo>
                  <a:cubicBezTo>
                    <a:pt x="40884" y="60492"/>
                    <a:pt x="39641" y="60817"/>
                    <a:pt x="38479" y="60817"/>
                  </a:cubicBezTo>
                  <a:cubicBezTo>
                    <a:pt x="37447" y="60817"/>
                    <a:pt x="36479" y="60560"/>
                    <a:pt x="35726" y="59838"/>
                  </a:cubicBezTo>
                  <a:cubicBezTo>
                    <a:pt x="35226" y="59271"/>
                    <a:pt x="34792" y="58637"/>
                    <a:pt x="34525" y="57937"/>
                  </a:cubicBezTo>
                  <a:lnTo>
                    <a:pt x="31556" y="51732"/>
                  </a:lnTo>
                  <a:cubicBezTo>
                    <a:pt x="31390" y="51466"/>
                    <a:pt x="31323" y="51165"/>
                    <a:pt x="31390" y="50865"/>
                  </a:cubicBezTo>
                  <a:cubicBezTo>
                    <a:pt x="31487" y="50617"/>
                    <a:pt x="31671" y="50515"/>
                    <a:pt x="31891" y="50515"/>
                  </a:cubicBezTo>
                  <a:cubicBezTo>
                    <a:pt x="32351" y="50515"/>
                    <a:pt x="32964" y="50958"/>
                    <a:pt x="33258" y="51432"/>
                  </a:cubicBezTo>
                  <a:cubicBezTo>
                    <a:pt x="34859" y="53901"/>
                    <a:pt x="36293" y="56436"/>
                    <a:pt x="37527" y="59104"/>
                  </a:cubicBezTo>
                  <a:cubicBezTo>
                    <a:pt x="40096" y="58637"/>
                    <a:pt x="42531" y="57570"/>
                    <a:pt x="44632" y="56002"/>
                  </a:cubicBezTo>
                  <a:cubicBezTo>
                    <a:pt x="45299" y="55535"/>
                    <a:pt x="45933" y="54935"/>
                    <a:pt x="46167" y="54134"/>
                  </a:cubicBezTo>
                  <a:cubicBezTo>
                    <a:pt x="46400" y="53334"/>
                    <a:pt x="45967" y="52299"/>
                    <a:pt x="45166" y="52166"/>
                  </a:cubicBezTo>
                  <a:cubicBezTo>
                    <a:pt x="45086" y="52157"/>
                    <a:pt x="45003" y="52153"/>
                    <a:pt x="44918" y="52153"/>
                  </a:cubicBezTo>
                  <a:cubicBezTo>
                    <a:pt x="44687" y="52153"/>
                    <a:pt x="44443" y="52184"/>
                    <a:pt x="44199" y="52233"/>
                  </a:cubicBezTo>
                  <a:cubicBezTo>
                    <a:pt x="44081" y="52245"/>
                    <a:pt x="43964" y="52251"/>
                    <a:pt x="43848" y="52251"/>
                  </a:cubicBezTo>
                  <a:cubicBezTo>
                    <a:pt x="42088" y="52251"/>
                    <a:pt x="40520" y="50874"/>
                    <a:pt x="39362" y="49497"/>
                  </a:cubicBezTo>
                  <a:cubicBezTo>
                    <a:pt x="39709" y="49110"/>
                    <a:pt x="40169" y="48963"/>
                    <a:pt x="40671" y="48963"/>
                  </a:cubicBezTo>
                  <a:cubicBezTo>
                    <a:pt x="41421" y="48963"/>
                    <a:pt x="42265" y="49291"/>
                    <a:pt x="42964" y="49631"/>
                  </a:cubicBezTo>
                  <a:cubicBezTo>
                    <a:pt x="45066" y="50598"/>
                    <a:pt x="47301" y="51299"/>
                    <a:pt x="49603" y="51699"/>
                  </a:cubicBezTo>
                  <a:cubicBezTo>
                    <a:pt x="50170" y="51766"/>
                    <a:pt x="50737" y="51899"/>
                    <a:pt x="51270" y="52133"/>
                  </a:cubicBezTo>
                  <a:cubicBezTo>
                    <a:pt x="51604" y="52333"/>
                    <a:pt x="51938" y="52566"/>
                    <a:pt x="52238" y="52867"/>
                  </a:cubicBezTo>
                  <a:cubicBezTo>
                    <a:pt x="54873" y="55302"/>
                    <a:pt x="56808" y="58437"/>
                    <a:pt x="57808" y="61906"/>
                  </a:cubicBezTo>
                  <a:cubicBezTo>
                    <a:pt x="57892" y="61926"/>
                    <a:pt x="57973" y="61935"/>
                    <a:pt x="58053" y="61935"/>
                  </a:cubicBezTo>
                  <a:cubicBezTo>
                    <a:pt x="58922" y="61935"/>
                    <a:pt x="59518" y="60819"/>
                    <a:pt x="59610" y="59872"/>
                  </a:cubicBezTo>
                  <a:cubicBezTo>
                    <a:pt x="59676" y="58837"/>
                    <a:pt x="59576" y="57637"/>
                    <a:pt x="60310" y="56936"/>
                  </a:cubicBezTo>
                  <a:cubicBezTo>
                    <a:pt x="60877" y="56402"/>
                    <a:pt x="61845" y="56302"/>
                    <a:pt x="62345" y="55702"/>
                  </a:cubicBezTo>
                  <a:cubicBezTo>
                    <a:pt x="63012" y="54901"/>
                    <a:pt x="62645" y="53567"/>
                    <a:pt x="63412" y="52867"/>
                  </a:cubicBezTo>
                  <a:cubicBezTo>
                    <a:pt x="63651" y="52645"/>
                    <a:pt x="63928" y="52550"/>
                    <a:pt x="64217" y="52550"/>
                  </a:cubicBezTo>
                  <a:cubicBezTo>
                    <a:pt x="65062" y="52550"/>
                    <a:pt x="66008" y="53364"/>
                    <a:pt x="66381" y="54234"/>
                  </a:cubicBezTo>
                  <a:cubicBezTo>
                    <a:pt x="66882" y="55435"/>
                    <a:pt x="67082" y="56869"/>
                    <a:pt x="68116" y="57570"/>
                  </a:cubicBezTo>
                  <a:lnTo>
                    <a:pt x="69850" y="57336"/>
                  </a:lnTo>
                  <a:cubicBezTo>
                    <a:pt x="69884" y="60238"/>
                    <a:pt x="70851" y="63040"/>
                    <a:pt x="72652" y="65342"/>
                  </a:cubicBezTo>
                  <a:cubicBezTo>
                    <a:pt x="73620" y="64808"/>
                    <a:pt x="73186" y="63341"/>
                    <a:pt x="72586" y="62407"/>
                  </a:cubicBezTo>
                  <a:cubicBezTo>
                    <a:pt x="71952" y="61506"/>
                    <a:pt x="71385" y="60138"/>
                    <a:pt x="72252" y="59438"/>
                  </a:cubicBezTo>
                  <a:cubicBezTo>
                    <a:pt x="73453" y="59438"/>
                    <a:pt x="74020" y="61106"/>
                    <a:pt x="75154" y="61406"/>
                  </a:cubicBezTo>
                  <a:cubicBezTo>
                    <a:pt x="75263" y="61434"/>
                    <a:pt x="75370" y="61447"/>
                    <a:pt x="75476" y="61447"/>
                  </a:cubicBezTo>
                  <a:cubicBezTo>
                    <a:pt x="76503" y="61447"/>
                    <a:pt x="77337" y="60193"/>
                    <a:pt x="77156" y="59104"/>
                  </a:cubicBezTo>
                  <a:cubicBezTo>
                    <a:pt x="76922" y="57937"/>
                    <a:pt x="75921" y="57070"/>
                    <a:pt x="74887" y="56502"/>
                  </a:cubicBezTo>
                  <a:cubicBezTo>
                    <a:pt x="73953" y="55468"/>
                    <a:pt x="75288" y="53834"/>
                    <a:pt x="76655" y="53567"/>
                  </a:cubicBezTo>
                  <a:cubicBezTo>
                    <a:pt x="77095" y="53494"/>
                    <a:pt x="77544" y="53483"/>
                    <a:pt x="77992" y="53483"/>
                  </a:cubicBezTo>
                  <a:cubicBezTo>
                    <a:pt x="78181" y="53483"/>
                    <a:pt x="78370" y="53485"/>
                    <a:pt x="78558" y="53485"/>
                  </a:cubicBezTo>
                  <a:cubicBezTo>
                    <a:pt x="79343" y="53485"/>
                    <a:pt x="80108" y="53451"/>
                    <a:pt x="80791" y="53100"/>
                  </a:cubicBezTo>
                  <a:cubicBezTo>
                    <a:pt x="82293" y="52366"/>
                    <a:pt x="82760" y="50398"/>
                    <a:pt x="82459" y="48764"/>
                  </a:cubicBezTo>
                  <a:cubicBezTo>
                    <a:pt x="82126" y="47129"/>
                    <a:pt x="81158" y="45695"/>
                    <a:pt x="80358" y="44227"/>
                  </a:cubicBezTo>
                  <a:cubicBezTo>
                    <a:pt x="79691" y="42993"/>
                    <a:pt x="79357" y="41025"/>
                    <a:pt x="80658" y="40491"/>
                  </a:cubicBezTo>
                  <a:cubicBezTo>
                    <a:pt x="81025" y="40358"/>
                    <a:pt x="81425" y="40324"/>
                    <a:pt x="81792" y="40324"/>
                  </a:cubicBezTo>
                  <a:cubicBezTo>
                    <a:pt x="86762" y="40124"/>
                    <a:pt x="90865" y="34854"/>
                    <a:pt x="89898" y="29983"/>
                  </a:cubicBezTo>
                  <a:cubicBezTo>
                    <a:pt x="89731" y="29049"/>
                    <a:pt x="89298" y="28182"/>
                    <a:pt x="88697" y="27482"/>
                  </a:cubicBezTo>
                  <a:cubicBezTo>
                    <a:pt x="87496" y="26281"/>
                    <a:pt x="85495" y="25981"/>
                    <a:pt x="84628" y="24580"/>
                  </a:cubicBezTo>
                  <a:cubicBezTo>
                    <a:pt x="83527" y="22812"/>
                    <a:pt x="84861" y="20477"/>
                    <a:pt x="86596" y="19343"/>
                  </a:cubicBezTo>
                  <a:cubicBezTo>
                    <a:pt x="88330" y="18208"/>
                    <a:pt x="90432" y="17708"/>
                    <a:pt x="92066" y="16407"/>
                  </a:cubicBezTo>
                  <a:cubicBezTo>
                    <a:pt x="92466" y="16407"/>
                    <a:pt x="92700" y="16007"/>
                    <a:pt x="92800" y="15573"/>
                  </a:cubicBezTo>
                  <a:cubicBezTo>
                    <a:pt x="92800" y="15306"/>
                    <a:pt x="92800" y="15039"/>
                    <a:pt x="92800" y="14773"/>
                  </a:cubicBezTo>
                  <a:cubicBezTo>
                    <a:pt x="92779" y="13697"/>
                    <a:pt x="93644" y="13032"/>
                    <a:pt x="94527" y="13032"/>
                  </a:cubicBezTo>
                  <a:cubicBezTo>
                    <a:pt x="95067" y="13032"/>
                    <a:pt x="95614" y="13281"/>
                    <a:pt x="95969" y="13839"/>
                  </a:cubicBezTo>
                  <a:cubicBezTo>
                    <a:pt x="96469" y="14606"/>
                    <a:pt x="96269" y="15607"/>
                    <a:pt x="95902" y="16474"/>
                  </a:cubicBezTo>
                  <a:cubicBezTo>
                    <a:pt x="95535" y="17308"/>
                    <a:pt x="95035" y="18142"/>
                    <a:pt x="94968" y="19009"/>
                  </a:cubicBezTo>
                  <a:cubicBezTo>
                    <a:pt x="94868" y="19910"/>
                    <a:pt x="95369" y="21010"/>
                    <a:pt x="96269" y="21110"/>
                  </a:cubicBezTo>
                  <a:cubicBezTo>
                    <a:pt x="96322" y="21117"/>
                    <a:pt x="96374" y="21120"/>
                    <a:pt x="96425" y="21120"/>
                  </a:cubicBezTo>
                  <a:cubicBezTo>
                    <a:pt x="97467" y="21120"/>
                    <a:pt x="98107" y="19858"/>
                    <a:pt x="98171" y="18809"/>
                  </a:cubicBezTo>
                  <a:cubicBezTo>
                    <a:pt x="98271" y="17675"/>
                    <a:pt x="98037" y="16474"/>
                    <a:pt x="98638" y="15506"/>
                  </a:cubicBezTo>
                  <a:cubicBezTo>
                    <a:pt x="99538" y="14072"/>
                    <a:pt x="102073" y="13739"/>
                    <a:pt x="102140" y="12037"/>
                  </a:cubicBezTo>
                  <a:cubicBezTo>
                    <a:pt x="102173" y="10670"/>
                    <a:pt x="100472" y="9869"/>
                    <a:pt x="100139" y="8535"/>
                  </a:cubicBezTo>
                  <a:cubicBezTo>
                    <a:pt x="100072" y="7968"/>
                    <a:pt x="100105" y="7401"/>
                    <a:pt x="100205" y="6867"/>
                  </a:cubicBezTo>
                  <a:cubicBezTo>
                    <a:pt x="100571" y="3066"/>
                    <a:pt x="97538" y="1"/>
                    <a:pt x="93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215056" y="3040396"/>
              <a:ext cx="527657" cy="291706"/>
            </a:xfrm>
            <a:custGeom>
              <a:rect b="b" l="l" r="r" t="t"/>
              <a:pathLst>
                <a:path extrusionOk="0" h="4761" w="8612">
                  <a:moveTo>
                    <a:pt x="6238" y="1"/>
                  </a:moveTo>
                  <a:cubicBezTo>
                    <a:pt x="3984" y="1"/>
                    <a:pt x="1" y="810"/>
                    <a:pt x="1573" y="3084"/>
                  </a:cubicBezTo>
                  <a:cubicBezTo>
                    <a:pt x="2040" y="3651"/>
                    <a:pt x="2674" y="4118"/>
                    <a:pt x="3408" y="4352"/>
                  </a:cubicBezTo>
                  <a:cubicBezTo>
                    <a:pt x="3914" y="4575"/>
                    <a:pt x="4494" y="4760"/>
                    <a:pt x="5035" y="4760"/>
                  </a:cubicBezTo>
                  <a:cubicBezTo>
                    <a:pt x="5386" y="4760"/>
                    <a:pt x="5721" y="4682"/>
                    <a:pt x="6010" y="4485"/>
                  </a:cubicBezTo>
                  <a:cubicBezTo>
                    <a:pt x="6544" y="4118"/>
                    <a:pt x="8278" y="1750"/>
                    <a:pt x="8378" y="1216"/>
                  </a:cubicBezTo>
                  <a:cubicBezTo>
                    <a:pt x="8612" y="216"/>
                    <a:pt x="8278" y="282"/>
                    <a:pt x="7278" y="82"/>
                  </a:cubicBezTo>
                  <a:cubicBezTo>
                    <a:pt x="7024" y="29"/>
                    <a:pt x="6662" y="1"/>
                    <a:pt x="6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39282" y="3012579"/>
              <a:ext cx="858454" cy="619440"/>
            </a:xfrm>
            <a:custGeom>
              <a:rect b="b" l="l" r="r" t="t"/>
              <a:pathLst>
                <a:path extrusionOk="0" h="10110" w="14011">
                  <a:moveTo>
                    <a:pt x="602" y="1"/>
                  </a:moveTo>
                  <a:cubicBezTo>
                    <a:pt x="392" y="1"/>
                    <a:pt x="190" y="43"/>
                    <a:pt x="1" y="136"/>
                  </a:cubicBezTo>
                  <a:cubicBezTo>
                    <a:pt x="435" y="1070"/>
                    <a:pt x="1269" y="2171"/>
                    <a:pt x="1836" y="3205"/>
                  </a:cubicBezTo>
                  <a:cubicBezTo>
                    <a:pt x="4237" y="7475"/>
                    <a:pt x="8774" y="10110"/>
                    <a:pt x="13677" y="10110"/>
                  </a:cubicBezTo>
                  <a:cubicBezTo>
                    <a:pt x="14011" y="9776"/>
                    <a:pt x="13511" y="9242"/>
                    <a:pt x="13077" y="9076"/>
                  </a:cubicBezTo>
                  <a:cubicBezTo>
                    <a:pt x="11876" y="8542"/>
                    <a:pt x="10575" y="8308"/>
                    <a:pt x="9341" y="7875"/>
                  </a:cubicBezTo>
                  <a:cubicBezTo>
                    <a:pt x="8073" y="7408"/>
                    <a:pt x="6873" y="6774"/>
                    <a:pt x="6139" y="5673"/>
                  </a:cubicBezTo>
                  <a:cubicBezTo>
                    <a:pt x="5838" y="5206"/>
                    <a:pt x="5572" y="4706"/>
                    <a:pt x="5338" y="4205"/>
                  </a:cubicBezTo>
                  <a:cubicBezTo>
                    <a:pt x="4713" y="2954"/>
                    <a:pt x="2358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>
            <a:off x="457613" y="307162"/>
            <a:ext cx="8962315" cy="3653122"/>
            <a:chOff x="457613" y="307162"/>
            <a:chExt cx="8962315" cy="3653122"/>
          </a:xfrm>
        </p:grpSpPr>
        <p:grpSp>
          <p:nvGrpSpPr>
            <p:cNvPr id="80" name="Google Shape;80;p5"/>
            <p:cNvGrpSpPr/>
            <p:nvPr/>
          </p:nvGrpSpPr>
          <p:grpSpPr>
            <a:xfrm>
              <a:off x="2289088" y="1902536"/>
              <a:ext cx="978751" cy="226423"/>
              <a:chOff x="4114929" y="104250"/>
              <a:chExt cx="978751" cy="226423"/>
            </a:xfrm>
          </p:grpSpPr>
          <p:sp>
            <p:nvSpPr>
              <p:cNvPr id="81" name="Google Shape;81;p5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5"/>
            <p:cNvGrpSpPr/>
            <p:nvPr/>
          </p:nvGrpSpPr>
          <p:grpSpPr>
            <a:xfrm>
              <a:off x="8359620" y="3316805"/>
              <a:ext cx="629895" cy="125228"/>
              <a:chOff x="2358395" y="153510"/>
              <a:chExt cx="629895" cy="125228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" name="Google Shape;87;p5"/>
            <p:cNvSpPr/>
            <p:nvPr/>
          </p:nvSpPr>
          <p:spPr>
            <a:xfrm>
              <a:off x="8916537" y="30716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" name="Google Shape;88;p5"/>
            <p:cNvGrpSpPr/>
            <p:nvPr/>
          </p:nvGrpSpPr>
          <p:grpSpPr>
            <a:xfrm>
              <a:off x="457613" y="3834937"/>
              <a:ext cx="524785" cy="125347"/>
              <a:chOff x="1675350" y="4136317"/>
              <a:chExt cx="524785" cy="125347"/>
            </a:xfrm>
          </p:grpSpPr>
          <p:sp>
            <p:nvSpPr>
              <p:cNvPr id="89" name="Google Shape;89;p5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93" name="Google Shape;93;p6"/>
          <p:cNvGrpSpPr/>
          <p:nvPr/>
        </p:nvGrpSpPr>
        <p:grpSpPr>
          <a:xfrm>
            <a:off x="392950" y="460377"/>
            <a:ext cx="9023828" cy="4222747"/>
            <a:chOff x="392950" y="307162"/>
            <a:chExt cx="9023828" cy="4222747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7934613" y="4292386"/>
              <a:ext cx="978751" cy="226423"/>
              <a:chOff x="4114929" y="104250"/>
              <a:chExt cx="978751" cy="226423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" name="Google Shape;98;p6"/>
            <p:cNvSpPr/>
            <p:nvPr/>
          </p:nvSpPr>
          <p:spPr>
            <a:xfrm>
              <a:off x="8913387" y="307162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392950" y="4404562"/>
              <a:ext cx="524785" cy="125347"/>
              <a:chOff x="1675350" y="4136317"/>
              <a:chExt cx="524785" cy="125347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idx="1" type="subTitle"/>
          </p:nvPr>
        </p:nvSpPr>
        <p:spPr>
          <a:xfrm>
            <a:off x="720000" y="2634776"/>
            <a:ext cx="2965500" cy="13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104" name="Google Shape;104;p7"/>
          <p:cNvSpPr txBox="1"/>
          <p:nvPr>
            <p:ph type="title"/>
          </p:nvPr>
        </p:nvSpPr>
        <p:spPr>
          <a:xfrm>
            <a:off x="720000" y="1394250"/>
            <a:ext cx="2965500" cy="1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05" name="Google Shape;105;p7"/>
          <p:cNvSpPr/>
          <p:nvPr/>
        </p:nvSpPr>
        <p:spPr>
          <a:xfrm>
            <a:off x="4581521" y="-569805"/>
            <a:ext cx="7288327" cy="6283109"/>
          </a:xfrm>
          <a:custGeom>
            <a:rect b="b" l="l" r="r" t="t"/>
            <a:pathLst>
              <a:path extrusionOk="0" h="88082" w="102174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3593238" y="451639"/>
            <a:ext cx="5145702" cy="4240222"/>
            <a:chOff x="3593238" y="426798"/>
            <a:chExt cx="5145702" cy="4240222"/>
          </a:xfrm>
        </p:grpSpPr>
        <p:grpSp>
          <p:nvGrpSpPr>
            <p:cNvPr id="107" name="Google Shape;107;p7"/>
            <p:cNvGrpSpPr/>
            <p:nvPr/>
          </p:nvGrpSpPr>
          <p:grpSpPr>
            <a:xfrm>
              <a:off x="3593238" y="426798"/>
              <a:ext cx="978751" cy="226423"/>
              <a:chOff x="4114929" y="104250"/>
              <a:chExt cx="978751" cy="226423"/>
            </a:xfrm>
          </p:grpSpPr>
          <p:sp>
            <p:nvSpPr>
              <p:cNvPr id="108" name="Google Shape;108;p7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7"/>
            <p:cNvGrpSpPr/>
            <p:nvPr/>
          </p:nvGrpSpPr>
          <p:grpSpPr>
            <a:xfrm>
              <a:off x="8109045" y="4541793"/>
              <a:ext cx="629895" cy="125228"/>
              <a:chOff x="2358395" y="153510"/>
              <a:chExt cx="629895" cy="125228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7"/>
            <p:cNvGrpSpPr/>
            <p:nvPr/>
          </p:nvGrpSpPr>
          <p:grpSpPr>
            <a:xfrm>
              <a:off x="4309613" y="4317137"/>
              <a:ext cx="524785" cy="125347"/>
              <a:chOff x="1675350" y="4136317"/>
              <a:chExt cx="524785" cy="125347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720000" y="1405750"/>
            <a:ext cx="3852000" cy="24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8"/>
          <p:cNvSpPr/>
          <p:nvPr/>
        </p:nvSpPr>
        <p:spPr>
          <a:xfrm>
            <a:off x="4589414" y="-374651"/>
            <a:ext cx="9855193" cy="8495949"/>
          </a:xfrm>
          <a:custGeom>
            <a:rect b="b" l="l" r="r" t="t"/>
            <a:pathLst>
              <a:path extrusionOk="0" h="88082" w="102174">
                <a:moveTo>
                  <a:pt x="93996" y="1"/>
                </a:moveTo>
                <a:cubicBezTo>
                  <a:pt x="93341" y="1"/>
                  <a:pt x="92670" y="105"/>
                  <a:pt x="91999" y="329"/>
                </a:cubicBezTo>
                <a:cubicBezTo>
                  <a:pt x="91366" y="529"/>
                  <a:pt x="90732" y="829"/>
                  <a:pt x="90098" y="1029"/>
                </a:cubicBezTo>
                <a:cubicBezTo>
                  <a:pt x="89518" y="1150"/>
                  <a:pt x="88925" y="1210"/>
                  <a:pt x="88328" y="1210"/>
                </a:cubicBezTo>
                <a:cubicBezTo>
                  <a:pt x="87930" y="1210"/>
                  <a:pt x="87530" y="1183"/>
                  <a:pt x="87129" y="1129"/>
                </a:cubicBezTo>
                <a:lnTo>
                  <a:pt x="81792" y="763"/>
                </a:lnTo>
                <a:cubicBezTo>
                  <a:pt x="81238" y="728"/>
                  <a:pt x="80675" y="693"/>
                  <a:pt x="80118" y="693"/>
                </a:cubicBezTo>
                <a:cubicBezTo>
                  <a:pt x="79068" y="693"/>
                  <a:pt x="78038" y="817"/>
                  <a:pt x="77122" y="1296"/>
                </a:cubicBezTo>
                <a:cubicBezTo>
                  <a:pt x="75054" y="2397"/>
                  <a:pt x="73887" y="5099"/>
                  <a:pt x="71585" y="5366"/>
                </a:cubicBezTo>
                <a:cubicBezTo>
                  <a:pt x="71452" y="5382"/>
                  <a:pt x="71321" y="5389"/>
                  <a:pt x="71192" y="5389"/>
                </a:cubicBezTo>
                <a:cubicBezTo>
                  <a:pt x="69689" y="5389"/>
                  <a:pt x="68361" y="4384"/>
                  <a:pt x="66948" y="3831"/>
                </a:cubicBezTo>
                <a:cubicBezTo>
                  <a:pt x="66069" y="3496"/>
                  <a:pt x="65153" y="3333"/>
                  <a:pt x="64242" y="3333"/>
                </a:cubicBezTo>
                <a:cubicBezTo>
                  <a:pt x="62530" y="3333"/>
                  <a:pt x="60837" y="3910"/>
                  <a:pt x="59443" y="4999"/>
                </a:cubicBezTo>
                <a:cubicBezTo>
                  <a:pt x="58676" y="4599"/>
                  <a:pt x="58909" y="3465"/>
                  <a:pt x="58642" y="2631"/>
                </a:cubicBezTo>
                <a:cubicBezTo>
                  <a:pt x="58375" y="1797"/>
                  <a:pt x="57441" y="1263"/>
                  <a:pt x="56541" y="1163"/>
                </a:cubicBezTo>
                <a:cubicBezTo>
                  <a:pt x="55607" y="1163"/>
                  <a:pt x="54706" y="1296"/>
                  <a:pt x="53872" y="1630"/>
                </a:cubicBezTo>
                <a:cubicBezTo>
                  <a:pt x="52004" y="2264"/>
                  <a:pt x="49869" y="3298"/>
                  <a:pt x="49669" y="5232"/>
                </a:cubicBezTo>
                <a:cubicBezTo>
                  <a:pt x="49636" y="5766"/>
                  <a:pt x="49769" y="6367"/>
                  <a:pt x="49536" y="6867"/>
                </a:cubicBezTo>
                <a:cubicBezTo>
                  <a:pt x="49202" y="7567"/>
                  <a:pt x="48302" y="7801"/>
                  <a:pt x="47735" y="8368"/>
                </a:cubicBezTo>
                <a:cubicBezTo>
                  <a:pt x="47101" y="9035"/>
                  <a:pt x="47001" y="10036"/>
                  <a:pt x="46967" y="10970"/>
                </a:cubicBezTo>
                <a:cubicBezTo>
                  <a:pt x="46934" y="11937"/>
                  <a:pt x="46934" y="12905"/>
                  <a:pt x="46400" y="13672"/>
                </a:cubicBezTo>
                <a:cubicBezTo>
                  <a:pt x="46029" y="14174"/>
                  <a:pt x="44669" y="14520"/>
                  <a:pt x="43588" y="14520"/>
                </a:cubicBezTo>
                <a:cubicBezTo>
                  <a:pt x="43019" y="14520"/>
                  <a:pt x="42527" y="14424"/>
                  <a:pt x="42297" y="14206"/>
                </a:cubicBezTo>
                <a:cubicBezTo>
                  <a:pt x="41909" y="13827"/>
                  <a:pt x="41449" y="13672"/>
                  <a:pt x="40959" y="13672"/>
                </a:cubicBezTo>
                <a:cubicBezTo>
                  <a:pt x="39807" y="13672"/>
                  <a:pt x="38487" y="14531"/>
                  <a:pt x="37527" y="15373"/>
                </a:cubicBezTo>
                <a:lnTo>
                  <a:pt x="33524" y="18942"/>
                </a:lnTo>
                <a:cubicBezTo>
                  <a:pt x="32524" y="19843"/>
                  <a:pt x="31456" y="20777"/>
                  <a:pt x="30122" y="21010"/>
                </a:cubicBezTo>
                <a:cubicBezTo>
                  <a:pt x="29976" y="21036"/>
                  <a:pt x="29827" y="21048"/>
                  <a:pt x="29677" y="21048"/>
                </a:cubicBezTo>
                <a:cubicBezTo>
                  <a:pt x="28462" y="21048"/>
                  <a:pt x="27213" y="20230"/>
                  <a:pt x="27153" y="19042"/>
                </a:cubicBezTo>
                <a:cubicBezTo>
                  <a:pt x="27405" y="18800"/>
                  <a:pt x="27726" y="18727"/>
                  <a:pt x="28077" y="18727"/>
                </a:cubicBezTo>
                <a:cubicBezTo>
                  <a:pt x="28614" y="18727"/>
                  <a:pt x="29220" y="18898"/>
                  <a:pt x="29749" y="18898"/>
                </a:cubicBezTo>
                <a:cubicBezTo>
                  <a:pt x="30115" y="18898"/>
                  <a:pt x="30444" y="18817"/>
                  <a:pt x="30689" y="18542"/>
                </a:cubicBezTo>
                <a:cubicBezTo>
                  <a:pt x="31423" y="17708"/>
                  <a:pt x="30355" y="16507"/>
                  <a:pt x="29388" y="15973"/>
                </a:cubicBezTo>
                <a:cubicBezTo>
                  <a:pt x="27620" y="14939"/>
                  <a:pt x="25819" y="13905"/>
                  <a:pt x="23817" y="13638"/>
                </a:cubicBezTo>
                <a:cubicBezTo>
                  <a:pt x="23534" y="13601"/>
                  <a:pt x="23246" y="13582"/>
                  <a:pt x="22957" y="13582"/>
                </a:cubicBezTo>
                <a:cubicBezTo>
                  <a:pt x="21199" y="13582"/>
                  <a:pt x="19402" y="14284"/>
                  <a:pt x="18514" y="15773"/>
                </a:cubicBezTo>
                <a:cubicBezTo>
                  <a:pt x="17613" y="17274"/>
                  <a:pt x="17780" y="19209"/>
                  <a:pt x="16879" y="20677"/>
                </a:cubicBezTo>
                <a:cubicBezTo>
                  <a:pt x="16345" y="21611"/>
                  <a:pt x="15445" y="22278"/>
                  <a:pt x="14811" y="23179"/>
                </a:cubicBezTo>
                <a:cubicBezTo>
                  <a:pt x="14177" y="24079"/>
                  <a:pt x="13910" y="25414"/>
                  <a:pt x="14678" y="26181"/>
                </a:cubicBezTo>
                <a:cubicBezTo>
                  <a:pt x="15311" y="26781"/>
                  <a:pt x="16345" y="26781"/>
                  <a:pt x="16979" y="27415"/>
                </a:cubicBezTo>
                <a:cubicBezTo>
                  <a:pt x="17446" y="27915"/>
                  <a:pt x="17613" y="28716"/>
                  <a:pt x="18213" y="28983"/>
                </a:cubicBezTo>
                <a:cubicBezTo>
                  <a:pt x="18328" y="29032"/>
                  <a:pt x="18444" y="29054"/>
                  <a:pt x="18560" y="29054"/>
                </a:cubicBezTo>
                <a:cubicBezTo>
                  <a:pt x="19158" y="29054"/>
                  <a:pt x="19742" y="28463"/>
                  <a:pt x="19881" y="27849"/>
                </a:cubicBezTo>
                <a:cubicBezTo>
                  <a:pt x="20048" y="27081"/>
                  <a:pt x="19815" y="26314"/>
                  <a:pt x="19681" y="25547"/>
                </a:cubicBezTo>
                <a:cubicBezTo>
                  <a:pt x="19314" y="23279"/>
                  <a:pt x="20448" y="20477"/>
                  <a:pt x="22750" y="20176"/>
                </a:cubicBezTo>
                <a:cubicBezTo>
                  <a:pt x="23250" y="20176"/>
                  <a:pt x="23451" y="20944"/>
                  <a:pt x="23217" y="21377"/>
                </a:cubicBezTo>
                <a:cubicBezTo>
                  <a:pt x="22984" y="21844"/>
                  <a:pt x="22517" y="22178"/>
                  <a:pt x="22283" y="22645"/>
                </a:cubicBezTo>
                <a:cubicBezTo>
                  <a:pt x="21849" y="23579"/>
                  <a:pt x="22316" y="24680"/>
                  <a:pt x="23284" y="24980"/>
                </a:cubicBezTo>
                <a:cubicBezTo>
                  <a:pt x="24284" y="25247"/>
                  <a:pt x="25919" y="25047"/>
                  <a:pt x="25786" y="26047"/>
                </a:cubicBezTo>
                <a:cubicBezTo>
                  <a:pt x="25652" y="27048"/>
                  <a:pt x="23684" y="26414"/>
                  <a:pt x="23017" y="27282"/>
                </a:cubicBezTo>
                <a:cubicBezTo>
                  <a:pt x="22650" y="27815"/>
                  <a:pt x="22984" y="28549"/>
                  <a:pt x="22984" y="29150"/>
                </a:cubicBezTo>
                <a:cubicBezTo>
                  <a:pt x="22950" y="30417"/>
                  <a:pt x="21583" y="31218"/>
                  <a:pt x="20348" y="31318"/>
                </a:cubicBezTo>
                <a:cubicBezTo>
                  <a:pt x="20194" y="31330"/>
                  <a:pt x="20039" y="31335"/>
                  <a:pt x="19886" y="31335"/>
                </a:cubicBezTo>
                <a:cubicBezTo>
                  <a:pt x="18933" y="31335"/>
                  <a:pt x="17994" y="31134"/>
                  <a:pt x="17042" y="31134"/>
                </a:cubicBezTo>
                <a:cubicBezTo>
                  <a:pt x="16888" y="31134"/>
                  <a:pt x="16734" y="31139"/>
                  <a:pt x="16579" y="31151"/>
                </a:cubicBezTo>
                <a:cubicBezTo>
                  <a:pt x="15345" y="31251"/>
                  <a:pt x="13977" y="32152"/>
                  <a:pt x="14044" y="33386"/>
                </a:cubicBezTo>
                <a:cubicBezTo>
                  <a:pt x="12309" y="34186"/>
                  <a:pt x="10508" y="34854"/>
                  <a:pt x="8673" y="35354"/>
                </a:cubicBezTo>
                <a:cubicBezTo>
                  <a:pt x="8773" y="36688"/>
                  <a:pt x="11309" y="36822"/>
                  <a:pt x="11309" y="38189"/>
                </a:cubicBezTo>
                <a:cubicBezTo>
                  <a:pt x="11309" y="38936"/>
                  <a:pt x="10409" y="39364"/>
                  <a:pt x="9638" y="39364"/>
                </a:cubicBezTo>
                <a:cubicBezTo>
                  <a:pt x="9583" y="39364"/>
                  <a:pt x="9528" y="39361"/>
                  <a:pt x="9474" y="39357"/>
                </a:cubicBezTo>
                <a:cubicBezTo>
                  <a:pt x="8868" y="39306"/>
                  <a:pt x="8243" y="39122"/>
                  <a:pt x="7643" y="39122"/>
                </a:cubicBezTo>
                <a:cubicBezTo>
                  <a:pt x="7450" y="39122"/>
                  <a:pt x="7259" y="39141"/>
                  <a:pt x="7072" y="39190"/>
                </a:cubicBezTo>
                <a:cubicBezTo>
                  <a:pt x="5705" y="39557"/>
                  <a:pt x="5238" y="41458"/>
                  <a:pt x="5971" y="42626"/>
                </a:cubicBezTo>
                <a:cubicBezTo>
                  <a:pt x="6672" y="43722"/>
                  <a:pt x="8012" y="44207"/>
                  <a:pt x="9305" y="44207"/>
                </a:cubicBezTo>
                <a:cubicBezTo>
                  <a:pt x="9429" y="44207"/>
                  <a:pt x="9552" y="44202"/>
                  <a:pt x="9674" y="44194"/>
                </a:cubicBezTo>
                <a:cubicBezTo>
                  <a:pt x="10241" y="44194"/>
                  <a:pt x="10808" y="43960"/>
                  <a:pt x="11208" y="43560"/>
                </a:cubicBezTo>
                <a:cubicBezTo>
                  <a:pt x="11542" y="43126"/>
                  <a:pt x="11575" y="42559"/>
                  <a:pt x="11709" y="42025"/>
                </a:cubicBezTo>
                <a:cubicBezTo>
                  <a:pt x="12042" y="40858"/>
                  <a:pt x="12976" y="39957"/>
                  <a:pt x="14177" y="39657"/>
                </a:cubicBezTo>
                <a:cubicBezTo>
                  <a:pt x="14844" y="39490"/>
                  <a:pt x="15645" y="39490"/>
                  <a:pt x="16012" y="38923"/>
                </a:cubicBezTo>
                <a:cubicBezTo>
                  <a:pt x="17546" y="39757"/>
                  <a:pt x="18547" y="41292"/>
                  <a:pt x="18747" y="43026"/>
                </a:cubicBezTo>
                <a:cubicBezTo>
                  <a:pt x="18874" y="43186"/>
                  <a:pt x="19037" y="43255"/>
                  <a:pt x="19208" y="43255"/>
                </a:cubicBezTo>
                <a:cubicBezTo>
                  <a:pt x="19713" y="43255"/>
                  <a:pt x="20290" y="42657"/>
                  <a:pt x="20215" y="42059"/>
                </a:cubicBezTo>
                <a:cubicBezTo>
                  <a:pt x="20115" y="41292"/>
                  <a:pt x="19414" y="40725"/>
                  <a:pt x="18881" y="40157"/>
                </a:cubicBezTo>
                <a:cubicBezTo>
                  <a:pt x="18314" y="39590"/>
                  <a:pt x="17847" y="38723"/>
                  <a:pt x="18280" y="38056"/>
                </a:cubicBezTo>
                <a:lnTo>
                  <a:pt x="18280" y="38056"/>
                </a:lnTo>
                <a:cubicBezTo>
                  <a:pt x="20915" y="38857"/>
                  <a:pt x="22917" y="40991"/>
                  <a:pt x="23517" y="43693"/>
                </a:cubicBezTo>
                <a:cubicBezTo>
                  <a:pt x="24451" y="43426"/>
                  <a:pt x="24918" y="42359"/>
                  <a:pt x="24418" y="41525"/>
                </a:cubicBezTo>
                <a:cubicBezTo>
                  <a:pt x="24515" y="41293"/>
                  <a:pt x="24716" y="41195"/>
                  <a:pt x="24945" y="41195"/>
                </a:cubicBezTo>
                <a:cubicBezTo>
                  <a:pt x="25343" y="41195"/>
                  <a:pt x="25829" y="41490"/>
                  <a:pt x="26019" y="41892"/>
                </a:cubicBezTo>
                <a:cubicBezTo>
                  <a:pt x="26319" y="42492"/>
                  <a:pt x="26286" y="43260"/>
                  <a:pt x="26720" y="43793"/>
                </a:cubicBezTo>
                <a:cubicBezTo>
                  <a:pt x="27145" y="44361"/>
                  <a:pt x="27830" y="44484"/>
                  <a:pt x="28582" y="44484"/>
                </a:cubicBezTo>
                <a:cubicBezTo>
                  <a:pt x="29161" y="44484"/>
                  <a:pt x="29780" y="44411"/>
                  <a:pt x="30349" y="44411"/>
                </a:cubicBezTo>
                <a:cubicBezTo>
                  <a:pt x="31129" y="44411"/>
                  <a:pt x="31817" y="44548"/>
                  <a:pt x="32190" y="45194"/>
                </a:cubicBezTo>
                <a:cubicBezTo>
                  <a:pt x="32882" y="46381"/>
                  <a:pt x="31359" y="47763"/>
                  <a:pt x="29971" y="47763"/>
                </a:cubicBezTo>
                <a:cubicBezTo>
                  <a:pt x="29955" y="47763"/>
                  <a:pt x="29938" y="47763"/>
                  <a:pt x="29922" y="47763"/>
                </a:cubicBezTo>
                <a:cubicBezTo>
                  <a:pt x="28521" y="47696"/>
                  <a:pt x="27253" y="46929"/>
                  <a:pt x="25852" y="46796"/>
                </a:cubicBezTo>
                <a:cubicBezTo>
                  <a:pt x="25684" y="46777"/>
                  <a:pt x="25517" y="46769"/>
                  <a:pt x="25350" y="46769"/>
                </a:cubicBezTo>
                <a:cubicBezTo>
                  <a:pt x="23995" y="46769"/>
                  <a:pt x="22682" y="47314"/>
                  <a:pt x="21316" y="47463"/>
                </a:cubicBezTo>
                <a:cubicBezTo>
                  <a:pt x="21144" y="47481"/>
                  <a:pt x="20968" y="47491"/>
                  <a:pt x="20791" y="47491"/>
                </a:cubicBezTo>
                <a:cubicBezTo>
                  <a:pt x="19376" y="47491"/>
                  <a:pt x="17843" y="46891"/>
                  <a:pt x="17546" y="45528"/>
                </a:cubicBezTo>
                <a:cubicBezTo>
                  <a:pt x="17546" y="45128"/>
                  <a:pt x="17446" y="44727"/>
                  <a:pt x="17279" y="44327"/>
                </a:cubicBezTo>
                <a:cubicBezTo>
                  <a:pt x="17026" y="43905"/>
                  <a:pt x="16512" y="43744"/>
                  <a:pt x="15997" y="43744"/>
                </a:cubicBezTo>
                <a:cubicBezTo>
                  <a:pt x="15901" y="43744"/>
                  <a:pt x="15806" y="43750"/>
                  <a:pt x="15712" y="43760"/>
                </a:cubicBezTo>
                <a:cubicBezTo>
                  <a:pt x="13722" y="43996"/>
                  <a:pt x="11691" y="45669"/>
                  <a:pt x="9894" y="45669"/>
                </a:cubicBezTo>
                <a:cubicBezTo>
                  <a:pt x="9401" y="45669"/>
                  <a:pt x="8925" y="45544"/>
                  <a:pt x="8473" y="45228"/>
                </a:cubicBezTo>
                <a:cubicBezTo>
                  <a:pt x="7139" y="47830"/>
                  <a:pt x="3837" y="48830"/>
                  <a:pt x="2002" y="51132"/>
                </a:cubicBezTo>
                <a:cubicBezTo>
                  <a:pt x="0" y="53634"/>
                  <a:pt x="167" y="57503"/>
                  <a:pt x="2102" y="60038"/>
                </a:cubicBezTo>
                <a:cubicBezTo>
                  <a:pt x="3806" y="62262"/>
                  <a:pt x="6586" y="63461"/>
                  <a:pt x="9379" y="63461"/>
                </a:cubicBezTo>
                <a:cubicBezTo>
                  <a:pt x="9812" y="63461"/>
                  <a:pt x="10245" y="63432"/>
                  <a:pt x="10675" y="63374"/>
                </a:cubicBezTo>
                <a:cubicBezTo>
                  <a:pt x="11086" y="63335"/>
                  <a:pt x="11521" y="63261"/>
                  <a:pt x="11952" y="63261"/>
                </a:cubicBezTo>
                <a:cubicBezTo>
                  <a:pt x="12254" y="63261"/>
                  <a:pt x="12554" y="63297"/>
                  <a:pt x="12843" y="63407"/>
                </a:cubicBezTo>
                <a:cubicBezTo>
                  <a:pt x="13510" y="63674"/>
                  <a:pt x="13944" y="64341"/>
                  <a:pt x="14511" y="64808"/>
                </a:cubicBezTo>
                <a:cubicBezTo>
                  <a:pt x="14845" y="65064"/>
                  <a:pt x="15296" y="65250"/>
                  <a:pt x="15705" y="65250"/>
                </a:cubicBezTo>
                <a:cubicBezTo>
                  <a:pt x="15990" y="65250"/>
                  <a:pt x="16254" y="65161"/>
                  <a:pt x="16446" y="64942"/>
                </a:cubicBezTo>
                <a:lnTo>
                  <a:pt x="16446" y="64942"/>
                </a:lnTo>
                <a:cubicBezTo>
                  <a:pt x="15912" y="66276"/>
                  <a:pt x="16079" y="67777"/>
                  <a:pt x="16846" y="69011"/>
                </a:cubicBezTo>
                <a:cubicBezTo>
                  <a:pt x="17680" y="70312"/>
                  <a:pt x="19214" y="71313"/>
                  <a:pt x="19181" y="72848"/>
                </a:cubicBezTo>
                <a:cubicBezTo>
                  <a:pt x="19181" y="73648"/>
                  <a:pt x="18680" y="74349"/>
                  <a:pt x="18480" y="75116"/>
                </a:cubicBezTo>
                <a:cubicBezTo>
                  <a:pt x="17480" y="78618"/>
                  <a:pt x="21616" y="81487"/>
                  <a:pt x="22283" y="85056"/>
                </a:cubicBezTo>
                <a:cubicBezTo>
                  <a:pt x="22450" y="86024"/>
                  <a:pt x="22450" y="87191"/>
                  <a:pt x="23284" y="87725"/>
                </a:cubicBezTo>
                <a:cubicBezTo>
                  <a:pt x="23651" y="87958"/>
                  <a:pt x="24118" y="88058"/>
                  <a:pt x="24551" y="88058"/>
                </a:cubicBezTo>
                <a:cubicBezTo>
                  <a:pt x="24768" y="88074"/>
                  <a:pt x="24989" y="88082"/>
                  <a:pt x="25213" y="88082"/>
                </a:cubicBezTo>
                <a:cubicBezTo>
                  <a:pt x="27403" y="88082"/>
                  <a:pt x="29832" y="87314"/>
                  <a:pt x="30255" y="85256"/>
                </a:cubicBezTo>
                <a:cubicBezTo>
                  <a:pt x="30322" y="84623"/>
                  <a:pt x="30355" y="83955"/>
                  <a:pt x="30322" y="83322"/>
                </a:cubicBezTo>
                <a:cubicBezTo>
                  <a:pt x="30389" y="81320"/>
                  <a:pt x="31556" y="79519"/>
                  <a:pt x="33324" y="78585"/>
                </a:cubicBezTo>
                <a:cubicBezTo>
                  <a:pt x="33791" y="78385"/>
                  <a:pt x="34258" y="78118"/>
                  <a:pt x="34692" y="77818"/>
                </a:cubicBezTo>
                <a:cubicBezTo>
                  <a:pt x="35526" y="76984"/>
                  <a:pt x="35326" y="75583"/>
                  <a:pt x="34892" y="74515"/>
                </a:cubicBezTo>
                <a:cubicBezTo>
                  <a:pt x="34492" y="73415"/>
                  <a:pt x="33858" y="72314"/>
                  <a:pt x="33991" y="71180"/>
                </a:cubicBezTo>
                <a:cubicBezTo>
                  <a:pt x="34258" y="69312"/>
                  <a:pt x="36226" y="68344"/>
                  <a:pt x="37761" y="67210"/>
                </a:cubicBezTo>
                <a:cubicBezTo>
                  <a:pt x="40062" y="65509"/>
                  <a:pt x="41563" y="62974"/>
                  <a:pt x="41997" y="60138"/>
                </a:cubicBezTo>
                <a:lnTo>
                  <a:pt x="41997" y="60138"/>
                </a:lnTo>
                <a:cubicBezTo>
                  <a:pt x="40884" y="60492"/>
                  <a:pt x="39641" y="60817"/>
                  <a:pt x="38479" y="60817"/>
                </a:cubicBezTo>
                <a:cubicBezTo>
                  <a:pt x="37447" y="60817"/>
                  <a:pt x="36479" y="60560"/>
                  <a:pt x="35726" y="59838"/>
                </a:cubicBezTo>
                <a:cubicBezTo>
                  <a:pt x="35226" y="59271"/>
                  <a:pt x="34792" y="58637"/>
                  <a:pt x="34525" y="57937"/>
                </a:cubicBezTo>
                <a:lnTo>
                  <a:pt x="31556" y="51732"/>
                </a:lnTo>
                <a:cubicBezTo>
                  <a:pt x="31390" y="51466"/>
                  <a:pt x="31323" y="51165"/>
                  <a:pt x="31390" y="50865"/>
                </a:cubicBezTo>
                <a:cubicBezTo>
                  <a:pt x="31487" y="50617"/>
                  <a:pt x="31671" y="50515"/>
                  <a:pt x="31891" y="50515"/>
                </a:cubicBezTo>
                <a:cubicBezTo>
                  <a:pt x="32351" y="50515"/>
                  <a:pt x="32964" y="50958"/>
                  <a:pt x="33258" y="51432"/>
                </a:cubicBezTo>
                <a:cubicBezTo>
                  <a:pt x="34859" y="53901"/>
                  <a:pt x="36293" y="56436"/>
                  <a:pt x="37527" y="59104"/>
                </a:cubicBezTo>
                <a:cubicBezTo>
                  <a:pt x="40096" y="58637"/>
                  <a:pt x="42531" y="57570"/>
                  <a:pt x="44632" y="56002"/>
                </a:cubicBezTo>
                <a:cubicBezTo>
                  <a:pt x="45299" y="55535"/>
                  <a:pt x="45933" y="54935"/>
                  <a:pt x="46167" y="54134"/>
                </a:cubicBezTo>
                <a:cubicBezTo>
                  <a:pt x="46400" y="53334"/>
                  <a:pt x="45967" y="52299"/>
                  <a:pt x="45166" y="52166"/>
                </a:cubicBezTo>
                <a:cubicBezTo>
                  <a:pt x="45086" y="52157"/>
                  <a:pt x="45003" y="52153"/>
                  <a:pt x="44918" y="52153"/>
                </a:cubicBezTo>
                <a:cubicBezTo>
                  <a:pt x="44687" y="52153"/>
                  <a:pt x="44443" y="52184"/>
                  <a:pt x="44199" y="52233"/>
                </a:cubicBezTo>
                <a:cubicBezTo>
                  <a:pt x="44081" y="52245"/>
                  <a:pt x="43964" y="52251"/>
                  <a:pt x="43848" y="52251"/>
                </a:cubicBezTo>
                <a:cubicBezTo>
                  <a:pt x="42088" y="52251"/>
                  <a:pt x="40520" y="50874"/>
                  <a:pt x="39362" y="49497"/>
                </a:cubicBezTo>
                <a:cubicBezTo>
                  <a:pt x="39709" y="49110"/>
                  <a:pt x="40169" y="48963"/>
                  <a:pt x="40671" y="48963"/>
                </a:cubicBezTo>
                <a:cubicBezTo>
                  <a:pt x="41421" y="48963"/>
                  <a:pt x="42265" y="49291"/>
                  <a:pt x="42964" y="49631"/>
                </a:cubicBezTo>
                <a:cubicBezTo>
                  <a:pt x="45066" y="50598"/>
                  <a:pt x="47301" y="51299"/>
                  <a:pt x="49603" y="51699"/>
                </a:cubicBezTo>
                <a:cubicBezTo>
                  <a:pt x="50170" y="51766"/>
                  <a:pt x="50737" y="51899"/>
                  <a:pt x="51270" y="52133"/>
                </a:cubicBezTo>
                <a:cubicBezTo>
                  <a:pt x="51604" y="52333"/>
                  <a:pt x="51938" y="52566"/>
                  <a:pt x="52238" y="52867"/>
                </a:cubicBezTo>
                <a:cubicBezTo>
                  <a:pt x="54873" y="55302"/>
                  <a:pt x="56808" y="58437"/>
                  <a:pt x="57808" y="61906"/>
                </a:cubicBezTo>
                <a:cubicBezTo>
                  <a:pt x="57892" y="61926"/>
                  <a:pt x="57973" y="61935"/>
                  <a:pt x="58053" y="61935"/>
                </a:cubicBezTo>
                <a:cubicBezTo>
                  <a:pt x="58922" y="61935"/>
                  <a:pt x="59518" y="60819"/>
                  <a:pt x="59610" y="59872"/>
                </a:cubicBezTo>
                <a:cubicBezTo>
                  <a:pt x="59676" y="58837"/>
                  <a:pt x="59576" y="57637"/>
                  <a:pt x="60310" y="56936"/>
                </a:cubicBezTo>
                <a:cubicBezTo>
                  <a:pt x="60877" y="56402"/>
                  <a:pt x="61845" y="56302"/>
                  <a:pt x="62345" y="55702"/>
                </a:cubicBezTo>
                <a:cubicBezTo>
                  <a:pt x="63012" y="54901"/>
                  <a:pt x="62645" y="53567"/>
                  <a:pt x="63412" y="52867"/>
                </a:cubicBezTo>
                <a:cubicBezTo>
                  <a:pt x="63651" y="52645"/>
                  <a:pt x="63928" y="52550"/>
                  <a:pt x="64217" y="52550"/>
                </a:cubicBezTo>
                <a:cubicBezTo>
                  <a:pt x="65062" y="52550"/>
                  <a:pt x="66008" y="53364"/>
                  <a:pt x="66381" y="54234"/>
                </a:cubicBezTo>
                <a:cubicBezTo>
                  <a:pt x="66882" y="55435"/>
                  <a:pt x="67082" y="56869"/>
                  <a:pt x="68116" y="57570"/>
                </a:cubicBezTo>
                <a:lnTo>
                  <a:pt x="69850" y="57336"/>
                </a:lnTo>
                <a:cubicBezTo>
                  <a:pt x="69884" y="60238"/>
                  <a:pt x="70851" y="63040"/>
                  <a:pt x="72652" y="65342"/>
                </a:cubicBezTo>
                <a:cubicBezTo>
                  <a:pt x="73620" y="64808"/>
                  <a:pt x="73186" y="63341"/>
                  <a:pt x="72586" y="62407"/>
                </a:cubicBezTo>
                <a:cubicBezTo>
                  <a:pt x="71952" y="61506"/>
                  <a:pt x="71385" y="60138"/>
                  <a:pt x="72252" y="59438"/>
                </a:cubicBezTo>
                <a:cubicBezTo>
                  <a:pt x="73453" y="59438"/>
                  <a:pt x="74020" y="61106"/>
                  <a:pt x="75154" y="61406"/>
                </a:cubicBezTo>
                <a:cubicBezTo>
                  <a:pt x="75263" y="61434"/>
                  <a:pt x="75370" y="61447"/>
                  <a:pt x="75476" y="61447"/>
                </a:cubicBezTo>
                <a:cubicBezTo>
                  <a:pt x="76503" y="61447"/>
                  <a:pt x="77337" y="60193"/>
                  <a:pt x="77156" y="59104"/>
                </a:cubicBezTo>
                <a:cubicBezTo>
                  <a:pt x="76922" y="57937"/>
                  <a:pt x="75921" y="57070"/>
                  <a:pt x="74887" y="56502"/>
                </a:cubicBezTo>
                <a:cubicBezTo>
                  <a:pt x="73953" y="55468"/>
                  <a:pt x="75288" y="53834"/>
                  <a:pt x="76655" y="53567"/>
                </a:cubicBezTo>
                <a:cubicBezTo>
                  <a:pt x="77095" y="53494"/>
                  <a:pt x="77544" y="53483"/>
                  <a:pt x="77992" y="53483"/>
                </a:cubicBezTo>
                <a:cubicBezTo>
                  <a:pt x="78181" y="53483"/>
                  <a:pt x="78370" y="53485"/>
                  <a:pt x="78558" y="53485"/>
                </a:cubicBezTo>
                <a:cubicBezTo>
                  <a:pt x="79343" y="53485"/>
                  <a:pt x="80108" y="53451"/>
                  <a:pt x="80791" y="53100"/>
                </a:cubicBezTo>
                <a:cubicBezTo>
                  <a:pt x="82293" y="52366"/>
                  <a:pt x="82760" y="50398"/>
                  <a:pt x="82459" y="48764"/>
                </a:cubicBezTo>
                <a:cubicBezTo>
                  <a:pt x="82126" y="47129"/>
                  <a:pt x="81158" y="45695"/>
                  <a:pt x="80358" y="44227"/>
                </a:cubicBezTo>
                <a:cubicBezTo>
                  <a:pt x="79691" y="42993"/>
                  <a:pt x="79357" y="41025"/>
                  <a:pt x="80658" y="40491"/>
                </a:cubicBezTo>
                <a:cubicBezTo>
                  <a:pt x="81025" y="40358"/>
                  <a:pt x="81425" y="40324"/>
                  <a:pt x="81792" y="40324"/>
                </a:cubicBezTo>
                <a:cubicBezTo>
                  <a:pt x="86762" y="40124"/>
                  <a:pt x="90865" y="34854"/>
                  <a:pt x="89898" y="29983"/>
                </a:cubicBezTo>
                <a:cubicBezTo>
                  <a:pt x="89731" y="29049"/>
                  <a:pt x="89298" y="28182"/>
                  <a:pt x="88697" y="27482"/>
                </a:cubicBezTo>
                <a:cubicBezTo>
                  <a:pt x="87496" y="26281"/>
                  <a:pt x="85495" y="25981"/>
                  <a:pt x="84628" y="24580"/>
                </a:cubicBezTo>
                <a:cubicBezTo>
                  <a:pt x="83527" y="22812"/>
                  <a:pt x="84861" y="20477"/>
                  <a:pt x="86596" y="19343"/>
                </a:cubicBezTo>
                <a:cubicBezTo>
                  <a:pt x="88330" y="18208"/>
                  <a:pt x="90432" y="17708"/>
                  <a:pt x="92066" y="16407"/>
                </a:cubicBezTo>
                <a:cubicBezTo>
                  <a:pt x="92466" y="16407"/>
                  <a:pt x="92700" y="16007"/>
                  <a:pt x="92800" y="15573"/>
                </a:cubicBezTo>
                <a:cubicBezTo>
                  <a:pt x="92800" y="15306"/>
                  <a:pt x="92800" y="15039"/>
                  <a:pt x="92800" y="14773"/>
                </a:cubicBezTo>
                <a:cubicBezTo>
                  <a:pt x="92779" y="13697"/>
                  <a:pt x="93644" y="13032"/>
                  <a:pt x="94527" y="13032"/>
                </a:cubicBezTo>
                <a:cubicBezTo>
                  <a:pt x="95067" y="13032"/>
                  <a:pt x="95614" y="13281"/>
                  <a:pt x="95969" y="13839"/>
                </a:cubicBezTo>
                <a:cubicBezTo>
                  <a:pt x="96469" y="14606"/>
                  <a:pt x="96269" y="15607"/>
                  <a:pt x="95902" y="16474"/>
                </a:cubicBezTo>
                <a:cubicBezTo>
                  <a:pt x="95535" y="17308"/>
                  <a:pt x="95035" y="18142"/>
                  <a:pt x="94968" y="19009"/>
                </a:cubicBezTo>
                <a:cubicBezTo>
                  <a:pt x="94868" y="19910"/>
                  <a:pt x="95369" y="21010"/>
                  <a:pt x="96269" y="21110"/>
                </a:cubicBezTo>
                <a:cubicBezTo>
                  <a:pt x="96322" y="21117"/>
                  <a:pt x="96374" y="21120"/>
                  <a:pt x="96425" y="21120"/>
                </a:cubicBezTo>
                <a:cubicBezTo>
                  <a:pt x="97467" y="21120"/>
                  <a:pt x="98107" y="19858"/>
                  <a:pt x="98171" y="18809"/>
                </a:cubicBezTo>
                <a:cubicBezTo>
                  <a:pt x="98271" y="17675"/>
                  <a:pt x="98037" y="16474"/>
                  <a:pt x="98638" y="15506"/>
                </a:cubicBezTo>
                <a:cubicBezTo>
                  <a:pt x="99538" y="14072"/>
                  <a:pt x="102073" y="13739"/>
                  <a:pt x="102140" y="12037"/>
                </a:cubicBezTo>
                <a:cubicBezTo>
                  <a:pt x="102173" y="10670"/>
                  <a:pt x="100472" y="9869"/>
                  <a:pt x="100139" y="8535"/>
                </a:cubicBezTo>
                <a:cubicBezTo>
                  <a:pt x="100072" y="7968"/>
                  <a:pt x="100105" y="7401"/>
                  <a:pt x="100205" y="6867"/>
                </a:cubicBezTo>
                <a:cubicBezTo>
                  <a:pt x="100571" y="3066"/>
                  <a:pt x="97538" y="1"/>
                  <a:pt x="939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>
            <a:off x="475073" y="366467"/>
            <a:ext cx="8193854" cy="4410567"/>
            <a:chOff x="323824" y="285824"/>
            <a:chExt cx="8193854" cy="4410567"/>
          </a:xfrm>
        </p:grpSpPr>
        <p:grpSp>
          <p:nvGrpSpPr>
            <p:cNvPr id="121" name="Google Shape;121;p8"/>
            <p:cNvGrpSpPr/>
            <p:nvPr/>
          </p:nvGrpSpPr>
          <p:grpSpPr>
            <a:xfrm>
              <a:off x="996513" y="426787"/>
              <a:ext cx="978751" cy="226423"/>
              <a:chOff x="4114929" y="211877"/>
              <a:chExt cx="978751" cy="226423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4114929" y="283771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4318677" y="211877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4473124" y="36101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8"/>
            <p:cNvGrpSpPr/>
            <p:nvPr/>
          </p:nvGrpSpPr>
          <p:grpSpPr>
            <a:xfrm>
              <a:off x="323824" y="4512403"/>
              <a:ext cx="792366" cy="183988"/>
              <a:chOff x="6214836" y="3902195"/>
              <a:chExt cx="792366" cy="183988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6214836" y="3960797"/>
                <a:ext cx="504748" cy="62634"/>
              </a:xfrm>
              <a:custGeom>
                <a:rect b="b" l="l" r="r" t="t"/>
                <a:pathLst>
                  <a:path extrusionOk="0" h="1569" w="12644">
                    <a:moveTo>
                      <a:pt x="1068" y="1"/>
                    </a:moveTo>
                    <a:cubicBezTo>
                      <a:pt x="1" y="1"/>
                      <a:pt x="1" y="1568"/>
                      <a:pt x="1068" y="1568"/>
                    </a:cubicBezTo>
                    <a:lnTo>
                      <a:pt x="11576" y="1568"/>
                    </a:lnTo>
                    <a:cubicBezTo>
                      <a:pt x="12643" y="1568"/>
                      <a:pt x="12643" y="1"/>
                      <a:pt x="115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6381299" y="3902195"/>
                <a:ext cx="503391" cy="63992"/>
              </a:xfrm>
              <a:custGeom>
                <a:rect b="b" l="l" r="r" t="t"/>
                <a:pathLst>
                  <a:path extrusionOk="0" h="1603" w="1261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lnTo>
                      <a:pt x="11542" y="1602"/>
                    </a:lnTo>
                    <a:cubicBezTo>
                      <a:pt x="12609" y="1602"/>
                      <a:pt x="12609" y="1"/>
                      <a:pt x="11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6503731" y="4023230"/>
                <a:ext cx="503471" cy="62954"/>
              </a:xfrm>
              <a:custGeom>
                <a:rect b="b" l="l" r="r" t="t"/>
                <a:pathLst>
                  <a:path extrusionOk="0" h="1577" w="12612">
                    <a:moveTo>
                      <a:pt x="1043" y="0"/>
                    </a:moveTo>
                    <a:cubicBezTo>
                      <a:pt x="0" y="0"/>
                      <a:pt x="0" y="1576"/>
                      <a:pt x="1043" y="1576"/>
                    </a:cubicBezTo>
                    <a:cubicBezTo>
                      <a:pt x="1073" y="1576"/>
                      <a:pt x="1104" y="1575"/>
                      <a:pt x="1136" y="1572"/>
                    </a:cubicBezTo>
                    <a:lnTo>
                      <a:pt x="11644" y="1572"/>
                    </a:lnTo>
                    <a:cubicBezTo>
                      <a:pt x="12611" y="1505"/>
                      <a:pt x="12611" y="71"/>
                      <a:pt x="11644" y="4"/>
                    </a:cubicBezTo>
                    <a:lnTo>
                      <a:pt x="1136" y="4"/>
                    </a:lnTo>
                    <a:cubicBezTo>
                      <a:pt x="1104" y="2"/>
                      <a:pt x="1073" y="0"/>
                      <a:pt x="1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8"/>
            <p:cNvGrpSpPr/>
            <p:nvPr/>
          </p:nvGrpSpPr>
          <p:grpSpPr>
            <a:xfrm>
              <a:off x="3850020" y="851792"/>
              <a:ext cx="629895" cy="125228"/>
              <a:chOff x="2358395" y="686910"/>
              <a:chExt cx="629895" cy="125228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2484899" y="6869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2358395" y="7495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8014287" y="285824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>
              <a:off x="4309600" y="3910289"/>
              <a:ext cx="524785" cy="125347"/>
              <a:chOff x="1675350" y="3968657"/>
              <a:chExt cx="524785" cy="125347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675350" y="403105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1821933" y="396865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idx="1" type="subTitle"/>
          </p:nvPr>
        </p:nvSpPr>
        <p:spPr>
          <a:xfrm>
            <a:off x="720000" y="2358675"/>
            <a:ext cx="3126000" cy="11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138" name="Google Shape;138;p9"/>
          <p:cNvSpPr txBox="1"/>
          <p:nvPr>
            <p:ph type="title"/>
          </p:nvPr>
        </p:nvSpPr>
        <p:spPr>
          <a:xfrm>
            <a:off x="720000" y="1592575"/>
            <a:ext cx="31260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139" name="Google Shape;139;p9"/>
          <p:cNvSpPr/>
          <p:nvPr/>
        </p:nvSpPr>
        <p:spPr>
          <a:xfrm>
            <a:off x="4238272" y="-381000"/>
            <a:ext cx="5616083" cy="9087300"/>
          </a:xfrm>
          <a:custGeom>
            <a:rect b="b" l="l" r="r" t="t"/>
            <a:pathLst>
              <a:path extrusionOk="0" h="105360" w="65114">
                <a:moveTo>
                  <a:pt x="8698" y="1"/>
                </a:moveTo>
                <a:cubicBezTo>
                  <a:pt x="7253" y="1"/>
                  <a:pt x="5781" y="585"/>
                  <a:pt x="4670" y="1490"/>
                </a:cubicBezTo>
                <a:cubicBezTo>
                  <a:pt x="4036" y="1990"/>
                  <a:pt x="4737" y="3291"/>
                  <a:pt x="5304" y="3892"/>
                </a:cubicBezTo>
                <a:cubicBezTo>
                  <a:pt x="5838" y="4492"/>
                  <a:pt x="6538" y="5192"/>
                  <a:pt x="6405" y="5993"/>
                </a:cubicBezTo>
                <a:cubicBezTo>
                  <a:pt x="5854" y="6218"/>
                  <a:pt x="5266" y="6331"/>
                  <a:pt x="4683" y="6331"/>
                </a:cubicBezTo>
                <a:cubicBezTo>
                  <a:pt x="4489" y="6331"/>
                  <a:pt x="4295" y="6318"/>
                  <a:pt x="4103" y="6293"/>
                </a:cubicBezTo>
                <a:cubicBezTo>
                  <a:pt x="3937" y="6268"/>
                  <a:pt x="3767" y="6257"/>
                  <a:pt x="3595" y="6257"/>
                </a:cubicBezTo>
                <a:cubicBezTo>
                  <a:pt x="3317" y="6257"/>
                  <a:pt x="3037" y="6285"/>
                  <a:pt x="2769" y="6327"/>
                </a:cubicBezTo>
                <a:cubicBezTo>
                  <a:pt x="2368" y="6460"/>
                  <a:pt x="2001" y="6927"/>
                  <a:pt x="2168" y="7327"/>
                </a:cubicBezTo>
                <a:cubicBezTo>
                  <a:pt x="1868" y="7828"/>
                  <a:pt x="1534" y="8095"/>
                  <a:pt x="1868" y="8562"/>
                </a:cubicBezTo>
                <a:cubicBezTo>
                  <a:pt x="2135" y="8928"/>
                  <a:pt x="2569" y="9229"/>
                  <a:pt x="2569" y="9696"/>
                </a:cubicBezTo>
                <a:cubicBezTo>
                  <a:pt x="2502" y="10063"/>
                  <a:pt x="2268" y="10363"/>
                  <a:pt x="1935" y="10496"/>
                </a:cubicBezTo>
                <a:cubicBezTo>
                  <a:pt x="1601" y="10630"/>
                  <a:pt x="1268" y="10763"/>
                  <a:pt x="967" y="10930"/>
                </a:cubicBezTo>
                <a:cubicBezTo>
                  <a:pt x="0" y="11530"/>
                  <a:pt x="0" y="12865"/>
                  <a:pt x="133" y="13999"/>
                </a:cubicBezTo>
                <a:cubicBezTo>
                  <a:pt x="734" y="14733"/>
                  <a:pt x="834" y="16034"/>
                  <a:pt x="534" y="16968"/>
                </a:cubicBezTo>
                <a:cubicBezTo>
                  <a:pt x="367" y="17268"/>
                  <a:pt x="300" y="17668"/>
                  <a:pt x="367" y="18035"/>
                </a:cubicBezTo>
                <a:cubicBezTo>
                  <a:pt x="500" y="18435"/>
                  <a:pt x="967" y="18569"/>
                  <a:pt x="1401" y="18669"/>
                </a:cubicBezTo>
                <a:cubicBezTo>
                  <a:pt x="1852" y="18790"/>
                  <a:pt x="2349" y="18903"/>
                  <a:pt x="2820" y="18903"/>
                </a:cubicBezTo>
                <a:cubicBezTo>
                  <a:pt x="3254" y="18903"/>
                  <a:pt x="3667" y="18807"/>
                  <a:pt x="4003" y="18535"/>
                </a:cubicBezTo>
                <a:cubicBezTo>
                  <a:pt x="4783" y="17871"/>
                  <a:pt x="5763" y="17644"/>
                  <a:pt x="6811" y="17644"/>
                </a:cubicBezTo>
                <a:cubicBezTo>
                  <a:pt x="8182" y="17644"/>
                  <a:pt x="9670" y="18033"/>
                  <a:pt x="10975" y="18335"/>
                </a:cubicBezTo>
                <a:cubicBezTo>
                  <a:pt x="11775" y="18502"/>
                  <a:pt x="12642" y="18802"/>
                  <a:pt x="13109" y="19469"/>
                </a:cubicBezTo>
                <a:cubicBezTo>
                  <a:pt x="13710" y="20370"/>
                  <a:pt x="13443" y="21638"/>
                  <a:pt x="12943" y="22605"/>
                </a:cubicBezTo>
                <a:cubicBezTo>
                  <a:pt x="12442" y="23572"/>
                  <a:pt x="11708" y="24406"/>
                  <a:pt x="11375" y="25474"/>
                </a:cubicBezTo>
                <a:cubicBezTo>
                  <a:pt x="11141" y="26474"/>
                  <a:pt x="11075" y="27508"/>
                  <a:pt x="11241" y="28509"/>
                </a:cubicBezTo>
                <a:cubicBezTo>
                  <a:pt x="11341" y="29777"/>
                  <a:pt x="11475" y="31111"/>
                  <a:pt x="12209" y="32145"/>
                </a:cubicBezTo>
                <a:cubicBezTo>
                  <a:pt x="13009" y="33346"/>
                  <a:pt x="13410" y="34747"/>
                  <a:pt x="13376" y="36181"/>
                </a:cubicBezTo>
                <a:cubicBezTo>
                  <a:pt x="13310" y="37249"/>
                  <a:pt x="12943" y="38283"/>
                  <a:pt x="13043" y="39350"/>
                </a:cubicBezTo>
                <a:cubicBezTo>
                  <a:pt x="13209" y="41285"/>
                  <a:pt x="14877" y="42719"/>
                  <a:pt x="16579" y="43653"/>
                </a:cubicBezTo>
                <a:cubicBezTo>
                  <a:pt x="18413" y="44621"/>
                  <a:pt x="19814" y="46222"/>
                  <a:pt x="20481" y="48190"/>
                </a:cubicBezTo>
                <a:cubicBezTo>
                  <a:pt x="20782" y="49157"/>
                  <a:pt x="20915" y="50158"/>
                  <a:pt x="21148" y="51159"/>
                </a:cubicBezTo>
                <a:cubicBezTo>
                  <a:pt x="21615" y="52860"/>
                  <a:pt x="22616" y="54361"/>
                  <a:pt x="24017" y="55462"/>
                </a:cubicBezTo>
                <a:cubicBezTo>
                  <a:pt x="25018" y="56262"/>
                  <a:pt x="26652" y="56529"/>
                  <a:pt x="27920" y="56763"/>
                </a:cubicBezTo>
                <a:cubicBezTo>
                  <a:pt x="28554" y="56896"/>
                  <a:pt x="29254" y="56996"/>
                  <a:pt x="29755" y="57430"/>
                </a:cubicBezTo>
                <a:cubicBezTo>
                  <a:pt x="29988" y="57630"/>
                  <a:pt x="30155" y="57897"/>
                  <a:pt x="30355" y="58130"/>
                </a:cubicBezTo>
                <a:cubicBezTo>
                  <a:pt x="31422" y="59164"/>
                  <a:pt x="33357" y="58731"/>
                  <a:pt x="34425" y="59765"/>
                </a:cubicBezTo>
                <a:cubicBezTo>
                  <a:pt x="34691" y="60032"/>
                  <a:pt x="34925" y="60332"/>
                  <a:pt x="35125" y="60665"/>
                </a:cubicBezTo>
                <a:cubicBezTo>
                  <a:pt x="35729" y="61390"/>
                  <a:pt x="36633" y="61814"/>
                  <a:pt x="37565" y="61814"/>
                </a:cubicBezTo>
                <a:cubicBezTo>
                  <a:pt x="37664" y="61814"/>
                  <a:pt x="37762" y="61809"/>
                  <a:pt x="37860" y="61800"/>
                </a:cubicBezTo>
                <a:lnTo>
                  <a:pt x="37860" y="61800"/>
                </a:lnTo>
                <a:cubicBezTo>
                  <a:pt x="37627" y="62600"/>
                  <a:pt x="38561" y="63501"/>
                  <a:pt x="38261" y="64268"/>
                </a:cubicBezTo>
                <a:cubicBezTo>
                  <a:pt x="38027" y="64868"/>
                  <a:pt x="37327" y="65169"/>
                  <a:pt x="36860" y="65602"/>
                </a:cubicBezTo>
                <a:cubicBezTo>
                  <a:pt x="36026" y="66370"/>
                  <a:pt x="35892" y="67670"/>
                  <a:pt x="36259" y="68771"/>
                </a:cubicBezTo>
                <a:cubicBezTo>
                  <a:pt x="36660" y="69839"/>
                  <a:pt x="37327" y="70806"/>
                  <a:pt x="38127" y="71607"/>
                </a:cubicBezTo>
                <a:cubicBezTo>
                  <a:pt x="39562" y="73174"/>
                  <a:pt x="41263" y="73942"/>
                  <a:pt x="42797" y="75409"/>
                </a:cubicBezTo>
                <a:cubicBezTo>
                  <a:pt x="44232" y="76744"/>
                  <a:pt x="44565" y="78945"/>
                  <a:pt x="44232" y="80880"/>
                </a:cubicBezTo>
                <a:cubicBezTo>
                  <a:pt x="43931" y="82815"/>
                  <a:pt x="43064" y="84616"/>
                  <a:pt x="42464" y="86484"/>
                </a:cubicBezTo>
                <a:cubicBezTo>
                  <a:pt x="41330" y="89986"/>
                  <a:pt x="41063" y="93823"/>
                  <a:pt x="42130" y="97325"/>
                </a:cubicBezTo>
                <a:cubicBezTo>
                  <a:pt x="43231" y="100861"/>
                  <a:pt x="45766" y="103963"/>
                  <a:pt x="49168" y="105331"/>
                </a:cubicBezTo>
                <a:cubicBezTo>
                  <a:pt x="49246" y="105350"/>
                  <a:pt x="49327" y="105360"/>
                  <a:pt x="49408" y="105360"/>
                </a:cubicBezTo>
                <a:cubicBezTo>
                  <a:pt x="49742" y="105360"/>
                  <a:pt x="50081" y="105199"/>
                  <a:pt x="50269" y="104931"/>
                </a:cubicBezTo>
                <a:cubicBezTo>
                  <a:pt x="50569" y="104630"/>
                  <a:pt x="50603" y="104163"/>
                  <a:pt x="50403" y="103796"/>
                </a:cubicBezTo>
                <a:cubicBezTo>
                  <a:pt x="49802" y="102662"/>
                  <a:pt x="48701" y="101695"/>
                  <a:pt x="47901" y="100694"/>
                </a:cubicBezTo>
                <a:cubicBezTo>
                  <a:pt x="47634" y="100394"/>
                  <a:pt x="47467" y="100027"/>
                  <a:pt x="47434" y="99627"/>
                </a:cubicBezTo>
                <a:cubicBezTo>
                  <a:pt x="47467" y="99160"/>
                  <a:pt x="47868" y="98826"/>
                  <a:pt x="48134" y="98493"/>
                </a:cubicBezTo>
                <a:cubicBezTo>
                  <a:pt x="48601" y="97959"/>
                  <a:pt x="48835" y="97258"/>
                  <a:pt x="48802" y="96558"/>
                </a:cubicBezTo>
                <a:cubicBezTo>
                  <a:pt x="48802" y="95924"/>
                  <a:pt x="48401" y="95290"/>
                  <a:pt x="48435" y="94656"/>
                </a:cubicBezTo>
                <a:cubicBezTo>
                  <a:pt x="48435" y="93989"/>
                  <a:pt x="48802" y="93389"/>
                  <a:pt x="49402" y="93122"/>
                </a:cubicBezTo>
                <a:cubicBezTo>
                  <a:pt x="49702" y="93055"/>
                  <a:pt x="49969" y="92989"/>
                  <a:pt x="50236" y="92922"/>
                </a:cubicBezTo>
                <a:cubicBezTo>
                  <a:pt x="51137" y="92522"/>
                  <a:pt x="51003" y="91154"/>
                  <a:pt x="51637" y="90420"/>
                </a:cubicBezTo>
                <a:cubicBezTo>
                  <a:pt x="51970" y="90120"/>
                  <a:pt x="52337" y="89886"/>
                  <a:pt x="52771" y="89753"/>
                </a:cubicBezTo>
                <a:cubicBezTo>
                  <a:pt x="54506" y="88919"/>
                  <a:pt x="55907" y="87285"/>
                  <a:pt x="56040" y="85383"/>
                </a:cubicBezTo>
                <a:cubicBezTo>
                  <a:pt x="56173" y="83882"/>
                  <a:pt x="55640" y="82047"/>
                  <a:pt x="56774" y="81047"/>
                </a:cubicBezTo>
                <a:cubicBezTo>
                  <a:pt x="57273" y="80610"/>
                  <a:pt x="57897" y="80516"/>
                  <a:pt x="58559" y="80516"/>
                </a:cubicBezTo>
                <a:cubicBezTo>
                  <a:pt x="59057" y="80516"/>
                  <a:pt x="59577" y="80569"/>
                  <a:pt x="60083" y="80569"/>
                </a:cubicBezTo>
                <a:cubicBezTo>
                  <a:pt x="60342" y="80569"/>
                  <a:pt x="60597" y="80555"/>
                  <a:pt x="60843" y="80513"/>
                </a:cubicBezTo>
                <a:cubicBezTo>
                  <a:pt x="61411" y="80413"/>
                  <a:pt x="61777" y="79913"/>
                  <a:pt x="62044" y="79379"/>
                </a:cubicBezTo>
                <a:cubicBezTo>
                  <a:pt x="62278" y="78879"/>
                  <a:pt x="62345" y="78278"/>
                  <a:pt x="62244" y="77711"/>
                </a:cubicBezTo>
                <a:cubicBezTo>
                  <a:pt x="62111" y="77044"/>
                  <a:pt x="61811" y="76377"/>
                  <a:pt x="61878" y="75676"/>
                </a:cubicBezTo>
                <a:cubicBezTo>
                  <a:pt x="61978" y="74676"/>
                  <a:pt x="62711" y="73942"/>
                  <a:pt x="63345" y="73174"/>
                </a:cubicBezTo>
                <a:cubicBezTo>
                  <a:pt x="64046" y="72240"/>
                  <a:pt x="64546" y="71173"/>
                  <a:pt x="64813" y="70039"/>
                </a:cubicBezTo>
                <a:cubicBezTo>
                  <a:pt x="65113" y="68738"/>
                  <a:pt x="64279" y="67203"/>
                  <a:pt x="63145" y="66570"/>
                </a:cubicBezTo>
                <a:cubicBezTo>
                  <a:pt x="62011" y="65936"/>
                  <a:pt x="60577" y="65903"/>
                  <a:pt x="59242" y="65869"/>
                </a:cubicBezTo>
                <a:cubicBezTo>
                  <a:pt x="57941" y="65836"/>
                  <a:pt x="56540" y="65736"/>
                  <a:pt x="55440" y="64969"/>
                </a:cubicBezTo>
                <a:cubicBezTo>
                  <a:pt x="54439" y="64268"/>
                  <a:pt x="53872" y="63101"/>
                  <a:pt x="53105" y="62167"/>
                </a:cubicBezTo>
                <a:cubicBezTo>
                  <a:pt x="51770" y="60632"/>
                  <a:pt x="49869" y="59698"/>
                  <a:pt x="48001" y="58831"/>
                </a:cubicBezTo>
                <a:cubicBezTo>
                  <a:pt x="47465" y="58601"/>
                  <a:pt x="46871" y="58352"/>
                  <a:pt x="46293" y="58352"/>
                </a:cubicBezTo>
                <a:cubicBezTo>
                  <a:pt x="46115" y="58352"/>
                  <a:pt x="45939" y="58376"/>
                  <a:pt x="45766" y="58431"/>
                </a:cubicBezTo>
                <a:cubicBezTo>
                  <a:pt x="45499" y="58564"/>
                  <a:pt x="45199" y="58664"/>
                  <a:pt x="44932" y="58764"/>
                </a:cubicBezTo>
                <a:cubicBezTo>
                  <a:pt x="44855" y="58780"/>
                  <a:pt x="44780" y="58787"/>
                  <a:pt x="44705" y="58787"/>
                </a:cubicBezTo>
                <a:cubicBezTo>
                  <a:pt x="43975" y="58787"/>
                  <a:pt x="43363" y="58093"/>
                  <a:pt x="42697" y="57730"/>
                </a:cubicBezTo>
                <a:cubicBezTo>
                  <a:pt x="42359" y="57546"/>
                  <a:pt x="41988" y="57463"/>
                  <a:pt x="41615" y="57463"/>
                </a:cubicBezTo>
                <a:cubicBezTo>
                  <a:pt x="40293" y="57463"/>
                  <a:pt x="38932" y="58505"/>
                  <a:pt x="38828" y="59832"/>
                </a:cubicBezTo>
                <a:cubicBezTo>
                  <a:pt x="38621" y="59903"/>
                  <a:pt x="38364" y="59939"/>
                  <a:pt x="38089" y="59939"/>
                </a:cubicBezTo>
                <a:cubicBezTo>
                  <a:pt x="37343" y="59939"/>
                  <a:pt x="36467" y="59676"/>
                  <a:pt x="36126" y="59164"/>
                </a:cubicBezTo>
                <a:cubicBezTo>
                  <a:pt x="35826" y="58664"/>
                  <a:pt x="35692" y="57930"/>
                  <a:pt x="35125" y="57697"/>
                </a:cubicBezTo>
                <a:cubicBezTo>
                  <a:pt x="34825" y="57597"/>
                  <a:pt x="34458" y="57630"/>
                  <a:pt x="34224" y="57430"/>
                </a:cubicBezTo>
                <a:cubicBezTo>
                  <a:pt x="33791" y="57063"/>
                  <a:pt x="34124" y="56429"/>
                  <a:pt x="34224" y="55895"/>
                </a:cubicBezTo>
                <a:cubicBezTo>
                  <a:pt x="34325" y="55061"/>
                  <a:pt x="33691" y="54261"/>
                  <a:pt x="32924" y="53894"/>
                </a:cubicBezTo>
                <a:cubicBezTo>
                  <a:pt x="32123" y="53594"/>
                  <a:pt x="31289" y="53460"/>
                  <a:pt x="30422" y="53460"/>
                </a:cubicBezTo>
                <a:cubicBezTo>
                  <a:pt x="30300" y="53470"/>
                  <a:pt x="30178" y="53475"/>
                  <a:pt x="30055" y="53475"/>
                </a:cubicBezTo>
                <a:cubicBezTo>
                  <a:pt x="29336" y="53475"/>
                  <a:pt x="28604" y="53312"/>
                  <a:pt x="27920" y="53027"/>
                </a:cubicBezTo>
                <a:cubicBezTo>
                  <a:pt x="26452" y="52293"/>
                  <a:pt x="25852" y="50291"/>
                  <a:pt x="26486" y="48757"/>
                </a:cubicBezTo>
                <a:cubicBezTo>
                  <a:pt x="27196" y="47272"/>
                  <a:pt x="28686" y="46319"/>
                  <a:pt x="30323" y="46319"/>
                </a:cubicBezTo>
                <a:cubicBezTo>
                  <a:pt x="30378" y="46319"/>
                  <a:pt x="30433" y="46320"/>
                  <a:pt x="30488" y="46322"/>
                </a:cubicBezTo>
                <a:cubicBezTo>
                  <a:pt x="32123" y="46389"/>
                  <a:pt x="33824" y="47556"/>
                  <a:pt x="33824" y="49191"/>
                </a:cubicBezTo>
                <a:cubicBezTo>
                  <a:pt x="33824" y="49460"/>
                  <a:pt x="34083" y="49575"/>
                  <a:pt x="34366" y="49575"/>
                </a:cubicBezTo>
                <a:cubicBezTo>
                  <a:pt x="34538" y="49575"/>
                  <a:pt x="34720" y="49533"/>
                  <a:pt x="34858" y="49457"/>
                </a:cubicBezTo>
                <a:cubicBezTo>
                  <a:pt x="35192" y="49224"/>
                  <a:pt x="35425" y="48857"/>
                  <a:pt x="35492" y="48423"/>
                </a:cubicBezTo>
                <a:cubicBezTo>
                  <a:pt x="35592" y="48023"/>
                  <a:pt x="35592" y="47589"/>
                  <a:pt x="35726" y="47223"/>
                </a:cubicBezTo>
                <a:cubicBezTo>
                  <a:pt x="36026" y="46289"/>
                  <a:pt x="36893" y="45655"/>
                  <a:pt x="37860" y="45655"/>
                </a:cubicBezTo>
                <a:cubicBezTo>
                  <a:pt x="38861" y="45655"/>
                  <a:pt x="39562" y="44654"/>
                  <a:pt x="40262" y="43987"/>
                </a:cubicBezTo>
                <a:cubicBezTo>
                  <a:pt x="41029" y="43286"/>
                  <a:pt x="41330" y="42252"/>
                  <a:pt x="41096" y="41252"/>
                </a:cubicBezTo>
                <a:cubicBezTo>
                  <a:pt x="40963" y="40751"/>
                  <a:pt x="40629" y="40218"/>
                  <a:pt x="40796" y="39717"/>
                </a:cubicBezTo>
                <a:cubicBezTo>
                  <a:pt x="40963" y="39350"/>
                  <a:pt x="41296" y="39050"/>
                  <a:pt x="41730" y="38917"/>
                </a:cubicBezTo>
                <a:cubicBezTo>
                  <a:pt x="42721" y="38514"/>
                  <a:pt x="43798" y="38313"/>
                  <a:pt x="44882" y="38313"/>
                </a:cubicBezTo>
                <a:cubicBezTo>
                  <a:pt x="44965" y="38313"/>
                  <a:pt x="45049" y="38314"/>
                  <a:pt x="45132" y="38316"/>
                </a:cubicBezTo>
                <a:cubicBezTo>
                  <a:pt x="45157" y="38317"/>
                  <a:pt x="45182" y="38317"/>
                  <a:pt x="45207" y="38317"/>
                </a:cubicBezTo>
                <a:cubicBezTo>
                  <a:pt x="46160" y="38317"/>
                  <a:pt x="46679" y="37694"/>
                  <a:pt x="47167" y="36848"/>
                </a:cubicBezTo>
                <a:cubicBezTo>
                  <a:pt x="47534" y="36215"/>
                  <a:pt x="47701" y="35414"/>
                  <a:pt x="48301" y="35014"/>
                </a:cubicBezTo>
                <a:cubicBezTo>
                  <a:pt x="48642" y="34761"/>
                  <a:pt x="49032" y="34685"/>
                  <a:pt x="49441" y="34685"/>
                </a:cubicBezTo>
                <a:cubicBezTo>
                  <a:pt x="50051" y="34685"/>
                  <a:pt x="50706" y="34853"/>
                  <a:pt x="51318" y="34853"/>
                </a:cubicBezTo>
                <a:cubicBezTo>
                  <a:pt x="51380" y="34853"/>
                  <a:pt x="51442" y="34851"/>
                  <a:pt x="51503" y="34847"/>
                </a:cubicBezTo>
                <a:cubicBezTo>
                  <a:pt x="53171" y="34647"/>
                  <a:pt x="54305" y="33046"/>
                  <a:pt x="53905" y="31411"/>
                </a:cubicBezTo>
                <a:cubicBezTo>
                  <a:pt x="53705" y="30677"/>
                  <a:pt x="53171" y="30077"/>
                  <a:pt x="52771" y="29443"/>
                </a:cubicBezTo>
                <a:cubicBezTo>
                  <a:pt x="52204" y="28576"/>
                  <a:pt x="51804" y="27608"/>
                  <a:pt x="51570" y="26574"/>
                </a:cubicBezTo>
                <a:cubicBezTo>
                  <a:pt x="51403" y="25607"/>
                  <a:pt x="51337" y="24573"/>
                  <a:pt x="50703" y="23839"/>
                </a:cubicBezTo>
                <a:cubicBezTo>
                  <a:pt x="49736" y="23872"/>
                  <a:pt x="48568" y="23839"/>
                  <a:pt x="47701" y="24306"/>
                </a:cubicBezTo>
                <a:cubicBezTo>
                  <a:pt x="47534" y="23305"/>
                  <a:pt x="47334" y="22271"/>
                  <a:pt x="46733" y="21471"/>
                </a:cubicBezTo>
                <a:cubicBezTo>
                  <a:pt x="46310" y="20906"/>
                  <a:pt x="45587" y="20523"/>
                  <a:pt x="44893" y="20523"/>
                </a:cubicBezTo>
                <a:cubicBezTo>
                  <a:pt x="44604" y="20523"/>
                  <a:pt x="44320" y="20590"/>
                  <a:pt x="44065" y="20737"/>
                </a:cubicBezTo>
                <a:cubicBezTo>
                  <a:pt x="43198" y="21237"/>
                  <a:pt x="43031" y="22405"/>
                  <a:pt x="43198" y="23372"/>
                </a:cubicBezTo>
                <a:cubicBezTo>
                  <a:pt x="43364" y="24339"/>
                  <a:pt x="43765" y="25273"/>
                  <a:pt x="43731" y="26241"/>
                </a:cubicBezTo>
                <a:cubicBezTo>
                  <a:pt x="43698" y="27227"/>
                  <a:pt x="43050" y="28310"/>
                  <a:pt x="42074" y="28310"/>
                </a:cubicBezTo>
                <a:cubicBezTo>
                  <a:pt x="42060" y="28310"/>
                  <a:pt x="42045" y="28309"/>
                  <a:pt x="42030" y="28309"/>
                </a:cubicBezTo>
                <a:cubicBezTo>
                  <a:pt x="41530" y="28242"/>
                  <a:pt x="41063" y="28009"/>
                  <a:pt x="40696" y="27608"/>
                </a:cubicBezTo>
                <a:cubicBezTo>
                  <a:pt x="40195" y="27075"/>
                  <a:pt x="39795" y="26408"/>
                  <a:pt x="39128" y="26107"/>
                </a:cubicBezTo>
                <a:cubicBezTo>
                  <a:pt x="38594" y="25941"/>
                  <a:pt x="38061" y="25807"/>
                  <a:pt x="37493" y="25740"/>
                </a:cubicBezTo>
                <a:cubicBezTo>
                  <a:pt x="35492" y="25307"/>
                  <a:pt x="34258" y="23305"/>
                  <a:pt x="34825" y="21337"/>
                </a:cubicBezTo>
                <a:cubicBezTo>
                  <a:pt x="35253" y="19760"/>
                  <a:pt x="36687" y="18740"/>
                  <a:pt x="38235" y="18740"/>
                </a:cubicBezTo>
                <a:cubicBezTo>
                  <a:pt x="38619" y="18740"/>
                  <a:pt x="39010" y="18803"/>
                  <a:pt x="39395" y="18936"/>
                </a:cubicBezTo>
                <a:cubicBezTo>
                  <a:pt x="41596" y="18135"/>
                  <a:pt x="42497" y="15366"/>
                  <a:pt x="41596" y="13198"/>
                </a:cubicBezTo>
                <a:cubicBezTo>
                  <a:pt x="40729" y="11030"/>
                  <a:pt x="38361" y="9662"/>
                  <a:pt x="36026" y="9562"/>
                </a:cubicBezTo>
                <a:cubicBezTo>
                  <a:pt x="35868" y="9570"/>
                  <a:pt x="35709" y="9574"/>
                  <a:pt x="35549" y="9574"/>
                </a:cubicBezTo>
                <a:cubicBezTo>
                  <a:pt x="35030" y="9574"/>
                  <a:pt x="34501" y="9531"/>
                  <a:pt x="33991" y="9429"/>
                </a:cubicBezTo>
                <a:cubicBezTo>
                  <a:pt x="32123" y="8962"/>
                  <a:pt x="31122" y="6894"/>
                  <a:pt x="29488" y="5860"/>
                </a:cubicBezTo>
                <a:cubicBezTo>
                  <a:pt x="29051" y="5573"/>
                  <a:pt x="28379" y="5515"/>
                  <a:pt x="27655" y="5515"/>
                </a:cubicBezTo>
                <a:cubicBezTo>
                  <a:pt x="27170" y="5515"/>
                  <a:pt x="26662" y="5541"/>
                  <a:pt x="26185" y="5541"/>
                </a:cubicBezTo>
                <a:cubicBezTo>
                  <a:pt x="25637" y="5541"/>
                  <a:pt x="25131" y="5507"/>
                  <a:pt x="24751" y="5359"/>
                </a:cubicBezTo>
                <a:cubicBezTo>
                  <a:pt x="24164" y="5146"/>
                  <a:pt x="23534" y="5039"/>
                  <a:pt x="22913" y="5039"/>
                </a:cubicBezTo>
                <a:cubicBezTo>
                  <a:pt x="22758" y="5039"/>
                  <a:pt x="22603" y="5046"/>
                  <a:pt x="22449" y="5059"/>
                </a:cubicBezTo>
                <a:cubicBezTo>
                  <a:pt x="21749" y="5726"/>
                  <a:pt x="20448" y="5893"/>
                  <a:pt x="19514" y="5960"/>
                </a:cubicBezTo>
                <a:cubicBezTo>
                  <a:pt x="18513" y="4992"/>
                  <a:pt x="17379" y="4158"/>
                  <a:pt x="16145" y="3525"/>
                </a:cubicBezTo>
                <a:cubicBezTo>
                  <a:pt x="15344" y="3091"/>
                  <a:pt x="14410" y="2691"/>
                  <a:pt x="14143" y="1790"/>
                </a:cubicBezTo>
                <a:cubicBezTo>
                  <a:pt x="13813" y="661"/>
                  <a:pt x="12140" y="77"/>
                  <a:pt x="10760" y="77"/>
                </a:cubicBezTo>
                <a:cubicBezTo>
                  <a:pt x="10469" y="77"/>
                  <a:pt x="10190" y="103"/>
                  <a:pt x="9940" y="156"/>
                </a:cubicBezTo>
                <a:cubicBezTo>
                  <a:pt x="9535" y="50"/>
                  <a:pt x="9117" y="1"/>
                  <a:pt x="8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9"/>
          <p:cNvGrpSpPr/>
          <p:nvPr/>
        </p:nvGrpSpPr>
        <p:grpSpPr>
          <a:xfrm>
            <a:off x="344124" y="476904"/>
            <a:ext cx="8455751" cy="4189691"/>
            <a:chOff x="344124" y="476904"/>
            <a:chExt cx="8455751" cy="4189691"/>
          </a:xfrm>
        </p:grpSpPr>
        <p:grpSp>
          <p:nvGrpSpPr>
            <p:cNvPr id="141" name="Google Shape;141;p9"/>
            <p:cNvGrpSpPr/>
            <p:nvPr/>
          </p:nvGrpSpPr>
          <p:grpSpPr>
            <a:xfrm>
              <a:off x="7821125" y="3877472"/>
              <a:ext cx="978751" cy="226423"/>
              <a:chOff x="4114929" y="104250"/>
              <a:chExt cx="978751" cy="226423"/>
            </a:xfrm>
          </p:grpSpPr>
          <p:sp>
            <p:nvSpPr>
              <p:cNvPr id="142" name="Google Shape;142;p9"/>
              <p:cNvSpPr/>
              <p:nvPr/>
            </p:nvSpPr>
            <p:spPr>
              <a:xfrm>
                <a:off x="4114929" y="176144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01" y="1"/>
                    </a:moveTo>
                    <a:cubicBezTo>
                      <a:pt x="0" y="1"/>
                      <a:pt x="0" y="1936"/>
                      <a:pt x="1301" y="1936"/>
                    </a:cubicBezTo>
                    <a:lnTo>
                      <a:pt x="14244" y="1936"/>
                    </a:lnTo>
                    <a:cubicBezTo>
                      <a:pt x="15545" y="1936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9"/>
              <p:cNvSpPr/>
              <p:nvPr/>
            </p:nvSpPr>
            <p:spPr>
              <a:xfrm>
                <a:off x="4318677" y="104250"/>
                <a:ext cx="620556" cy="78602"/>
              </a:xfrm>
              <a:custGeom>
                <a:rect b="b" l="l" r="r" t="t"/>
                <a:pathLst>
                  <a:path extrusionOk="0" h="1969" w="15545">
                    <a:moveTo>
                      <a:pt x="1334" y="1"/>
                    </a:moveTo>
                    <a:cubicBezTo>
                      <a:pt x="0" y="1"/>
                      <a:pt x="0" y="1935"/>
                      <a:pt x="1334" y="1969"/>
                    </a:cubicBezTo>
                    <a:lnTo>
                      <a:pt x="14244" y="1969"/>
                    </a:lnTo>
                    <a:cubicBezTo>
                      <a:pt x="15545" y="1969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>
                <a:off x="4473124" y="253388"/>
                <a:ext cx="620556" cy="77285"/>
              </a:xfrm>
              <a:custGeom>
                <a:rect b="b" l="l" r="r" t="t"/>
                <a:pathLst>
                  <a:path extrusionOk="0" h="1936" w="15545">
                    <a:moveTo>
                      <a:pt x="1335" y="1"/>
                    </a:moveTo>
                    <a:cubicBezTo>
                      <a:pt x="1" y="1"/>
                      <a:pt x="1" y="1935"/>
                      <a:pt x="1335" y="1935"/>
                    </a:cubicBezTo>
                    <a:lnTo>
                      <a:pt x="14244" y="1935"/>
                    </a:lnTo>
                    <a:cubicBezTo>
                      <a:pt x="15545" y="1935"/>
                      <a:pt x="15545" y="1"/>
                      <a:pt x="14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9"/>
            <p:cNvGrpSpPr/>
            <p:nvPr/>
          </p:nvGrpSpPr>
          <p:grpSpPr>
            <a:xfrm>
              <a:off x="2217557" y="476904"/>
              <a:ext cx="629895" cy="125228"/>
              <a:chOff x="2358395" y="153510"/>
              <a:chExt cx="629895" cy="125228"/>
            </a:xfrm>
          </p:grpSpPr>
          <p:sp>
            <p:nvSpPr>
              <p:cNvPr id="146" name="Google Shape;146;p9"/>
              <p:cNvSpPr/>
              <p:nvPr/>
            </p:nvSpPr>
            <p:spPr>
              <a:xfrm>
                <a:off x="2484899" y="153510"/>
                <a:ext cx="503391" cy="62634"/>
              </a:xfrm>
              <a:custGeom>
                <a:rect b="b" l="l" r="r" t="t"/>
                <a:pathLst>
                  <a:path extrusionOk="0" h="1569" w="12610">
                    <a:moveTo>
                      <a:pt x="11607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0" y="1"/>
                      <a:pt x="0" y="1569"/>
                      <a:pt x="1068" y="1569"/>
                    </a:cubicBezTo>
                    <a:lnTo>
                      <a:pt x="11575" y="1569"/>
                    </a:lnTo>
                    <a:cubicBezTo>
                      <a:pt x="12599" y="1569"/>
                      <a:pt x="12609" y="0"/>
                      <a:pt x="1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2358395" y="216103"/>
                <a:ext cx="504709" cy="62634"/>
              </a:xfrm>
              <a:custGeom>
                <a:rect b="b" l="l" r="r" t="t"/>
                <a:pathLst>
                  <a:path extrusionOk="0" h="1569" w="12643">
                    <a:moveTo>
                      <a:pt x="11608" y="0"/>
                    </a:moveTo>
                    <a:cubicBezTo>
                      <a:pt x="11597" y="0"/>
                      <a:pt x="11586" y="0"/>
                      <a:pt x="11575" y="1"/>
                    </a:cubicBezTo>
                    <a:lnTo>
                      <a:pt x="1068" y="1"/>
                    </a:lnTo>
                    <a:cubicBezTo>
                      <a:pt x="1" y="1"/>
                      <a:pt x="1" y="1568"/>
                      <a:pt x="1068" y="1568"/>
                    </a:cubicBezTo>
                    <a:lnTo>
                      <a:pt x="11575" y="1568"/>
                    </a:lnTo>
                    <a:cubicBezTo>
                      <a:pt x="12632" y="1568"/>
                      <a:pt x="12643" y="0"/>
                      <a:pt x="11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" name="Google Shape;148;p9"/>
            <p:cNvSpPr/>
            <p:nvPr/>
          </p:nvSpPr>
          <p:spPr>
            <a:xfrm>
              <a:off x="4206824" y="3814824"/>
              <a:ext cx="503391" cy="62634"/>
            </a:xfrm>
            <a:custGeom>
              <a:rect b="b" l="l" r="r" t="t"/>
              <a:pathLst>
                <a:path extrusionOk="0" h="1569" w="12610">
                  <a:moveTo>
                    <a:pt x="1003" y="1"/>
                  </a:moveTo>
                  <a:cubicBezTo>
                    <a:pt x="0" y="1"/>
                    <a:pt x="11" y="1569"/>
                    <a:pt x="1034" y="1569"/>
                  </a:cubicBezTo>
                  <a:lnTo>
                    <a:pt x="11542" y="1569"/>
                  </a:lnTo>
                  <a:cubicBezTo>
                    <a:pt x="12609" y="1569"/>
                    <a:pt x="12609" y="1"/>
                    <a:pt x="11542" y="1"/>
                  </a:cubicBezTo>
                  <a:lnTo>
                    <a:pt x="1034" y="1"/>
                  </a:lnTo>
                  <a:cubicBezTo>
                    <a:pt x="1024" y="1"/>
                    <a:pt x="1013" y="1"/>
                    <a:pt x="1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" name="Google Shape;149;p9"/>
            <p:cNvGrpSpPr/>
            <p:nvPr/>
          </p:nvGrpSpPr>
          <p:grpSpPr>
            <a:xfrm>
              <a:off x="344124" y="4541248"/>
              <a:ext cx="524785" cy="125347"/>
              <a:chOff x="1675350" y="4136317"/>
              <a:chExt cx="524785" cy="125347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1675350" y="4198710"/>
                <a:ext cx="381116" cy="62954"/>
              </a:xfrm>
              <a:custGeom>
                <a:rect b="b" l="l" r="r" t="t"/>
                <a:pathLst>
                  <a:path extrusionOk="0" h="1577" w="9547">
                    <a:moveTo>
                      <a:pt x="1013" y="1"/>
                    </a:moveTo>
                    <a:cubicBezTo>
                      <a:pt x="0" y="1"/>
                      <a:pt x="0" y="1577"/>
                      <a:pt x="1013" y="1577"/>
                    </a:cubicBezTo>
                    <a:cubicBezTo>
                      <a:pt x="1042" y="1577"/>
                      <a:pt x="1073" y="1576"/>
                      <a:pt x="1104" y="1573"/>
                    </a:cubicBezTo>
                    <a:lnTo>
                      <a:pt x="8443" y="1573"/>
                    </a:lnTo>
                    <a:cubicBezTo>
                      <a:pt x="8474" y="1576"/>
                      <a:pt x="8504" y="1577"/>
                      <a:pt x="8534" y="1577"/>
                    </a:cubicBezTo>
                    <a:cubicBezTo>
                      <a:pt x="9546" y="1577"/>
                      <a:pt x="9546" y="1"/>
                      <a:pt x="8534" y="1"/>
                    </a:cubicBezTo>
                    <a:cubicBezTo>
                      <a:pt x="8504" y="1"/>
                      <a:pt x="8474" y="2"/>
                      <a:pt x="8443" y="5"/>
                    </a:cubicBezTo>
                    <a:lnTo>
                      <a:pt x="1104" y="5"/>
                    </a:lnTo>
                    <a:cubicBezTo>
                      <a:pt x="1073" y="2"/>
                      <a:pt x="1042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1821933" y="4136317"/>
                <a:ext cx="378202" cy="62595"/>
              </a:xfrm>
              <a:custGeom>
                <a:rect b="b" l="l" r="r" t="t"/>
                <a:pathLst>
                  <a:path extrusionOk="0" h="1568" w="9474">
                    <a:moveTo>
                      <a:pt x="1068" y="0"/>
                    </a:moveTo>
                    <a:cubicBezTo>
                      <a:pt x="0" y="0"/>
                      <a:pt x="0" y="1568"/>
                      <a:pt x="1068" y="1568"/>
                    </a:cubicBezTo>
                    <a:lnTo>
                      <a:pt x="8406" y="1568"/>
                    </a:lnTo>
                    <a:cubicBezTo>
                      <a:pt x="9474" y="1568"/>
                      <a:pt x="9474" y="0"/>
                      <a:pt x="8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0"/>
          <p:cNvGrpSpPr/>
          <p:nvPr/>
        </p:nvGrpSpPr>
        <p:grpSpPr>
          <a:xfrm>
            <a:off x="1736250" y="3019084"/>
            <a:ext cx="5671500" cy="1584884"/>
            <a:chOff x="1736250" y="2938716"/>
            <a:chExt cx="5671500" cy="1584884"/>
          </a:xfrm>
        </p:grpSpPr>
        <p:sp>
          <p:nvSpPr>
            <p:cNvPr id="154" name="Google Shape;154;p10"/>
            <p:cNvSpPr/>
            <p:nvPr/>
          </p:nvSpPr>
          <p:spPr>
            <a:xfrm>
              <a:off x="1736250" y="3088400"/>
              <a:ext cx="5671500" cy="14352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 rot="-1800044">
              <a:off x="1982237" y="2962025"/>
              <a:ext cx="179371" cy="321468"/>
            </a:xfrm>
            <a:custGeom>
              <a:rect b="b" l="l" r="r" t="t"/>
              <a:pathLst>
                <a:path extrusionOk="0" h="12859" w="7175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6" name="Google Shape;156;p10"/>
            <p:cNvSpPr/>
            <p:nvPr/>
          </p:nvSpPr>
          <p:spPr>
            <a:xfrm flipH="1" rot="1800044">
              <a:off x="6982392" y="2962025"/>
              <a:ext cx="179371" cy="321468"/>
            </a:xfrm>
            <a:custGeom>
              <a:rect b="b" l="l" r="r" t="t"/>
              <a:pathLst>
                <a:path extrusionOk="0" h="12859" w="7175">
                  <a:moveTo>
                    <a:pt x="0" y="12859"/>
                  </a:moveTo>
                  <a:lnTo>
                    <a:pt x="0" y="0"/>
                  </a:lnTo>
                  <a:lnTo>
                    <a:pt x="7175" y="12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57" name="Google Shape;157;p10"/>
          <p:cNvSpPr txBox="1"/>
          <p:nvPr>
            <p:ph type="title"/>
          </p:nvPr>
        </p:nvSpPr>
        <p:spPr>
          <a:xfrm>
            <a:off x="1948050" y="3363925"/>
            <a:ext cx="52479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b="1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qoVbUtkEtL33IyjXHEJYIxRGfvORUS9I/view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i.org/10.1057/9780230306790" TargetMode="External"/><Relationship Id="rId4" Type="http://schemas.openxmlformats.org/officeDocument/2006/relationships/hyperlink" Target="https://doi.org/10.1057/9780230306790" TargetMode="External"/><Relationship Id="rId5" Type="http://schemas.openxmlformats.org/officeDocument/2006/relationships/hyperlink" Target="https://doi.org/10.1177/00336882000310010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6"/>
          <p:cNvGrpSpPr/>
          <p:nvPr/>
        </p:nvGrpSpPr>
        <p:grpSpPr>
          <a:xfrm>
            <a:off x="4613499" y="261052"/>
            <a:ext cx="4189163" cy="4113840"/>
            <a:chOff x="4613499" y="261052"/>
            <a:chExt cx="4189163" cy="4113840"/>
          </a:xfrm>
        </p:grpSpPr>
        <p:grpSp>
          <p:nvGrpSpPr>
            <p:cNvPr id="588" name="Google Shape;588;p36"/>
            <p:cNvGrpSpPr/>
            <p:nvPr/>
          </p:nvGrpSpPr>
          <p:grpSpPr>
            <a:xfrm>
              <a:off x="4613499" y="261052"/>
              <a:ext cx="537751" cy="1362722"/>
              <a:chOff x="1825342" y="1199934"/>
              <a:chExt cx="439196" cy="1112971"/>
            </a:xfrm>
          </p:grpSpPr>
          <p:sp>
            <p:nvSpPr>
              <p:cNvPr id="589" name="Google Shape;589;p36"/>
              <p:cNvSpPr/>
              <p:nvPr/>
            </p:nvSpPr>
            <p:spPr>
              <a:xfrm>
                <a:off x="1825342" y="1199934"/>
                <a:ext cx="439196" cy="471029"/>
              </a:xfrm>
              <a:custGeom>
                <a:rect b="b" l="l" r="r" t="t"/>
                <a:pathLst>
                  <a:path extrusionOk="0" h="46270" w="43143">
                    <a:moveTo>
                      <a:pt x="22239" y="1"/>
                    </a:moveTo>
                    <a:cubicBezTo>
                      <a:pt x="15637" y="1"/>
                      <a:pt x="9270" y="3158"/>
                      <a:pt x="5261" y="8740"/>
                    </a:cubicBezTo>
                    <a:cubicBezTo>
                      <a:pt x="0" y="16121"/>
                      <a:pt x="79" y="26092"/>
                      <a:pt x="5496" y="33354"/>
                    </a:cubicBezTo>
                    <a:cubicBezTo>
                      <a:pt x="9512" y="38767"/>
                      <a:pt x="15772" y="41785"/>
                      <a:pt x="22244" y="41785"/>
                    </a:cubicBezTo>
                    <a:cubicBezTo>
                      <a:pt x="24502" y="41785"/>
                      <a:pt x="26787" y="41417"/>
                      <a:pt x="29011" y="40656"/>
                    </a:cubicBezTo>
                    <a:lnTo>
                      <a:pt x="34624" y="46269"/>
                    </a:lnTo>
                    <a:lnTo>
                      <a:pt x="34624" y="37712"/>
                    </a:lnTo>
                    <a:cubicBezTo>
                      <a:pt x="39963" y="33786"/>
                      <a:pt x="43143" y="27544"/>
                      <a:pt x="43143" y="20910"/>
                    </a:cubicBezTo>
                    <a:cubicBezTo>
                      <a:pt x="43143" y="11802"/>
                      <a:pt x="37294" y="3794"/>
                      <a:pt x="28618" y="1007"/>
                    </a:cubicBezTo>
                    <a:cubicBezTo>
                      <a:pt x="26515" y="328"/>
                      <a:pt x="24365" y="1"/>
                      <a:pt x="22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457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Hi!</a:t>
                </a:r>
                <a:endParaRPr sz="12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grpSp>
            <p:nvGrpSpPr>
              <p:cNvPr id="590" name="Google Shape;590;p36"/>
              <p:cNvGrpSpPr/>
              <p:nvPr/>
            </p:nvGrpSpPr>
            <p:grpSpPr>
              <a:xfrm>
                <a:off x="1843610" y="1679098"/>
                <a:ext cx="402660" cy="633807"/>
                <a:chOff x="6619444" y="1494648"/>
                <a:chExt cx="932298" cy="1467487"/>
              </a:xfrm>
            </p:grpSpPr>
            <p:sp>
              <p:nvSpPr>
                <p:cNvPr id="591" name="Google Shape;591;p36"/>
                <p:cNvSpPr/>
                <p:nvPr/>
              </p:nvSpPr>
              <p:spPr>
                <a:xfrm>
                  <a:off x="6705007" y="2552739"/>
                  <a:ext cx="761728" cy="409396"/>
                </a:xfrm>
                <a:custGeom>
                  <a:rect b="b" l="l" r="r" t="t"/>
                  <a:pathLst>
                    <a:path extrusionOk="0" h="29522" w="54929">
                      <a:moveTo>
                        <a:pt x="27465" y="0"/>
                      </a:moveTo>
                      <a:cubicBezTo>
                        <a:pt x="202" y="0"/>
                        <a:pt x="1" y="10446"/>
                        <a:pt x="1" y="29521"/>
                      </a:cubicBezTo>
                      <a:lnTo>
                        <a:pt x="54929" y="29521"/>
                      </a:lnTo>
                      <a:cubicBezTo>
                        <a:pt x="54929" y="10446"/>
                        <a:pt x="54727" y="0"/>
                        <a:pt x="27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6"/>
                <p:cNvSpPr/>
                <p:nvPr/>
              </p:nvSpPr>
              <p:spPr>
                <a:xfrm>
                  <a:off x="6923683" y="2291003"/>
                  <a:ext cx="324389" cy="420019"/>
                </a:xfrm>
                <a:custGeom>
                  <a:rect b="b" l="l" r="r" t="t"/>
                  <a:pathLst>
                    <a:path extrusionOk="0" h="30288" w="23392">
                      <a:moveTo>
                        <a:pt x="0" y="0"/>
                      </a:moveTo>
                      <a:lnTo>
                        <a:pt x="0" y="18592"/>
                      </a:lnTo>
                      <a:cubicBezTo>
                        <a:pt x="0" y="25045"/>
                        <a:pt x="5243" y="30287"/>
                        <a:pt x="11696" y="30287"/>
                      </a:cubicBezTo>
                      <a:cubicBezTo>
                        <a:pt x="18148" y="30287"/>
                        <a:pt x="23391" y="25045"/>
                        <a:pt x="23391" y="18592"/>
                      </a:cubicBezTo>
                      <a:lnTo>
                        <a:pt x="23391" y="0"/>
                      </a:ln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" name="Google Shape;593;p36"/>
                <p:cNvSpPr/>
                <p:nvPr/>
              </p:nvSpPr>
              <p:spPr>
                <a:xfrm>
                  <a:off x="6923683" y="2376566"/>
                  <a:ext cx="324389" cy="215820"/>
                </a:xfrm>
                <a:custGeom>
                  <a:rect b="b" l="l" r="r" t="t"/>
                  <a:pathLst>
                    <a:path extrusionOk="0" h="15563" w="23392">
                      <a:moveTo>
                        <a:pt x="0" y="1"/>
                      </a:moveTo>
                      <a:lnTo>
                        <a:pt x="0" y="11575"/>
                      </a:lnTo>
                      <a:cubicBezTo>
                        <a:pt x="3575" y="14230"/>
                        <a:pt x="7810" y="15563"/>
                        <a:pt x="12054" y="15563"/>
                      </a:cubicBezTo>
                      <a:cubicBezTo>
                        <a:pt x="15999" y="15563"/>
                        <a:pt x="19953" y="14411"/>
                        <a:pt x="23391" y="12099"/>
                      </a:cubicBezTo>
                      <a:lnTo>
                        <a:pt x="23391" y="1"/>
                      </a:ln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" name="Google Shape;594;p36"/>
                <p:cNvSpPr/>
                <p:nvPr/>
              </p:nvSpPr>
              <p:spPr>
                <a:xfrm>
                  <a:off x="6855455" y="2527569"/>
                  <a:ext cx="265105" cy="264550"/>
                </a:xfrm>
                <a:custGeom>
                  <a:rect b="b" l="l" r="r" t="t"/>
                  <a:pathLst>
                    <a:path extrusionOk="0" h="19077" w="19117">
                      <a:moveTo>
                        <a:pt x="4920" y="1"/>
                      </a:moveTo>
                      <a:cubicBezTo>
                        <a:pt x="4920" y="1"/>
                        <a:pt x="1291" y="1"/>
                        <a:pt x="645" y="3187"/>
                      </a:cubicBezTo>
                      <a:cubicBezTo>
                        <a:pt x="0" y="6373"/>
                        <a:pt x="4194" y="16132"/>
                        <a:pt x="9961" y="19076"/>
                      </a:cubicBezTo>
                      <a:cubicBezTo>
                        <a:pt x="14882" y="18068"/>
                        <a:pt x="19116" y="10083"/>
                        <a:pt x="19116" y="10083"/>
                      </a:cubicBezTo>
                      <a:cubicBezTo>
                        <a:pt x="19116" y="10083"/>
                        <a:pt x="7743" y="6655"/>
                        <a:pt x="4920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36"/>
                <p:cNvSpPr/>
                <p:nvPr/>
              </p:nvSpPr>
              <p:spPr>
                <a:xfrm>
                  <a:off x="7051195" y="2527569"/>
                  <a:ext cx="265105" cy="264550"/>
                </a:xfrm>
                <a:custGeom>
                  <a:rect b="b" l="l" r="r" t="t"/>
                  <a:pathLst>
                    <a:path extrusionOk="0" h="19077" w="19117">
                      <a:moveTo>
                        <a:pt x="14156" y="1"/>
                      </a:moveTo>
                      <a:cubicBezTo>
                        <a:pt x="11373" y="6655"/>
                        <a:pt x="0" y="10083"/>
                        <a:pt x="0" y="10083"/>
                      </a:cubicBezTo>
                      <a:cubicBezTo>
                        <a:pt x="0" y="10083"/>
                        <a:pt x="4195" y="18068"/>
                        <a:pt x="9155" y="19076"/>
                      </a:cubicBezTo>
                      <a:cubicBezTo>
                        <a:pt x="14922" y="16132"/>
                        <a:pt x="19116" y="6373"/>
                        <a:pt x="18431" y="3187"/>
                      </a:cubicBezTo>
                      <a:cubicBezTo>
                        <a:pt x="17785" y="1"/>
                        <a:pt x="14156" y="1"/>
                        <a:pt x="14156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" name="Google Shape;596;p36"/>
                <p:cNvSpPr/>
                <p:nvPr/>
              </p:nvSpPr>
              <p:spPr>
                <a:xfrm>
                  <a:off x="7060139" y="2775881"/>
                  <a:ext cx="44750" cy="38177"/>
                </a:xfrm>
                <a:custGeom>
                  <a:rect b="b" l="l" r="r" t="t"/>
                  <a:pathLst>
                    <a:path extrusionOk="0" h="2753" w="3227">
                      <a:moveTo>
                        <a:pt x="1856" y="1"/>
                      </a:moveTo>
                      <a:cubicBezTo>
                        <a:pt x="605" y="1"/>
                        <a:pt x="1" y="1452"/>
                        <a:pt x="847" y="2340"/>
                      </a:cubicBezTo>
                      <a:cubicBezTo>
                        <a:pt x="1133" y="2626"/>
                        <a:pt x="1482" y="2752"/>
                        <a:pt x="1824" y="2752"/>
                      </a:cubicBezTo>
                      <a:cubicBezTo>
                        <a:pt x="2541" y="2752"/>
                        <a:pt x="3227" y="2192"/>
                        <a:pt x="3227" y="1372"/>
                      </a:cubicBezTo>
                      <a:cubicBezTo>
                        <a:pt x="3227" y="606"/>
                        <a:pt x="2622" y="1"/>
                        <a:pt x="1856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" name="Google Shape;597;p36"/>
                <p:cNvSpPr/>
                <p:nvPr/>
              </p:nvSpPr>
              <p:spPr>
                <a:xfrm>
                  <a:off x="6793370" y="1797737"/>
                  <a:ext cx="577179" cy="750537"/>
                </a:xfrm>
                <a:custGeom>
                  <a:rect b="b" l="l" r="r" t="t"/>
                  <a:pathLst>
                    <a:path extrusionOk="0" h="54122" w="41621">
                      <a:moveTo>
                        <a:pt x="20810" y="0"/>
                      </a:moveTo>
                      <a:cubicBezTo>
                        <a:pt x="9317" y="0"/>
                        <a:pt x="1" y="12099"/>
                        <a:pt x="1" y="27061"/>
                      </a:cubicBezTo>
                      <a:cubicBezTo>
                        <a:pt x="1" y="42023"/>
                        <a:pt x="9317" y="54122"/>
                        <a:pt x="20810" y="54122"/>
                      </a:cubicBezTo>
                      <a:cubicBezTo>
                        <a:pt x="32304" y="54122"/>
                        <a:pt x="41620" y="42023"/>
                        <a:pt x="41620" y="27061"/>
                      </a:cubicBezTo>
                      <a:cubicBezTo>
                        <a:pt x="41620" y="12099"/>
                        <a:pt x="32304" y="0"/>
                        <a:pt x="20810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" name="Google Shape;598;p36"/>
                <p:cNvSpPr/>
                <p:nvPr/>
              </p:nvSpPr>
              <p:spPr>
                <a:xfrm>
                  <a:off x="7285528" y="2219558"/>
                  <a:ext cx="266214" cy="242446"/>
                </a:xfrm>
                <a:custGeom>
                  <a:rect b="b" l="l" r="r" t="t"/>
                  <a:pathLst>
                    <a:path extrusionOk="0" h="17483" w="19197">
                      <a:moveTo>
                        <a:pt x="9583" y="0"/>
                      </a:moveTo>
                      <a:cubicBezTo>
                        <a:pt x="7350" y="0"/>
                        <a:pt x="5122" y="857"/>
                        <a:pt x="3428" y="2571"/>
                      </a:cubicBezTo>
                      <a:cubicBezTo>
                        <a:pt x="0" y="5959"/>
                        <a:pt x="0" y="11524"/>
                        <a:pt x="3428" y="14912"/>
                      </a:cubicBezTo>
                      <a:cubicBezTo>
                        <a:pt x="5122" y="16626"/>
                        <a:pt x="7350" y="17483"/>
                        <a:pt x="9583" y="17483"/>
                      </a:cubicBezTo>
                      <a:cubicBezTo>
                        <a:pt x="11817" y="17483"/>
                        <a:pt x="14055" y="16626"/>
                        <a:pt x="15769" y="14912"/>
                      </a:cubicBezTo>
                      <a:cubicBezTo>
                        <a:pt x="19197" y="11524"/>
                        <a:pt x="19197" y="5959"/>
                        <a:pt x="15769" y="2571"/>
                      </a:cubicBezTo>
                      <a:cubicBezTo>
                        <a:pt x="14055" y="857"/>
                        <a:pt x="11817" y="0"/>
                        <a:pt x="9583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9" name="Google Shape;599;p36"/>
                <p:cNvSpPr/>
                <p:nvPr/>
              </p:nvSpPr>
              <p:spPr>
                <a:xfrm>
                  <a:off x="7371645" y="2271755"/>
                  <a:ext cx="83344" cy="81901"/>
                </a:xfrm>
                <a:custGeom>
                  <a:rect b="b" l="l" r="r" t="t"/>
                  <a:pathLst>
                    <a:path extrusionOk="0" h="5906" w="6010">
                      <a:moveTo>
                        <a:pt x="5064" y="1"/>
                      </a:moveTo>
                      <a:cubicBezTo>
                        <a:pt x="4585" y="1"/>
                        <a:pt x="4106" y="74"/>
                        <a:pt x="3671" y="219"/>
                      </a:cubicBezTo>
                      <a:cubicBezTo>
                        <a:pt x="2058" y="743"/>
                        <a:pt x="848" y="1993"/>
                        <a:pt x="323" y="3566"/>
                      </a:cubicBezTo>
                      <a:cubicBezTo>
                        <a:pt x="81" y="4332"/>
                        <a:pt x="1" y="5139"/>
                        <a:pt x="162" y="5905"/>
                      </a:cubicBezTo>
                      <a:cubicBezTo>
                        <a:pt x="364" y="5179"/>
                        <a:pt x="606" y="4494"/>
                        <a:pt x="928" y="3808"/>
                      </a:cubicBezTo>
                      <a:cubicBezTo>
                        <a:pt x="1251" y="3163"/>
                        <a:pt x="1695" y="2598"/>
                        <a:pt x="2179" y="2114"/>
                      </a:cubicBezTo>
                      <a:cubicBezTo>
                        <a:pt x="2703" y="1590"/>
                        <a:pt x="3267" y="1146"/>
                        <a:pt x="3913" y="824"/>
                      </a:cubicBezTo>
                      <a:cubicBezTo>
                        <a:pt x="4558" y="501"/>
                        <a:pt x="5284" y="259"/>
                        <a:pt x="6010" y="98"/>
                      </a:cubicBezTo>
                      <a:cubicBezTo>
                        <a:pt x="5703" y="33"/>
                        <a:pt x="5384" y="1"/>
                        <a:pt x="5064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0" name="Google Shape;600;p36"/>
                <p:cNvSpPr/>
                <p:nvPr/>
              </p:nvSpPr>
              <p:spPr>
                <a:xfrm>
                  <a:off x="7029381" y="2236754"/>
                  <a:ext cx="105157" cy="47968"/>
                </a:xfrm>
                <a:custGeom>
                  <a:rect b="b" l="l" r="r" t="t"/>
                  <a:pathLst>
                    <a:path extrusionOk="0" h="3459" w="7583">
                      <a:moveTo>
                        <a:pt x="3791" y="0"/>
                      </a:moveTo>
                      <a:cubicBezTo>
                        <a:pt x="1694" y="0"/>
                        <a:pt x="0" y="1089"/>
                        <a:pt x="0" y="2460"/>
                      </a:cubicBezTo>
                      <a:cubicBezTo>
                        <a:pt x="0" y="3126"/>
                        <a:pt x="1896" y="3459"/>
                        <a:pt x="3791" y="3459"/>
                      </a:cubicBezTo>
                      <a:cubicBezTo>
                        <a:pt x="5687" y="3459"/>
                        <a:pt x="7582" y="3126"/>
                        <a:pt x="7582" y="2460"/>
                      </a:cubicBezTo>
                      <a:cubicBezTo>
                        <a:pt x="7582" y="1089"/>
                        <a:pt x="5888" y="0"/>
                        <a:pt x="3791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" name="Google Shape;601;p36"/>
                <p:cNvSpPr/>
                <p:nvPr/>
              </p:nvSpPr>
              <p:spPr>
                <a:xfrm>
                  <a:off x="7062372" y="2196483"/>
                  <a:ext cx="39162" cy="60421"/>
                </a:xfrm>
                <a:custGeom>
                  <a:rect b="b" l="l" r="r" t="t"/>
                  <a:pathLst>
                    <a:path extrusionOk="0" h="4357" w="2824">
                      <a:moveTo>
                        <a:pt x="1412" y="1"/>
                      </a:moveTo>
                      <a:cubicBezTo>
                        <a:pt x="646" y="1"/>
                        <a:pt x="1" y="606"/>
                        <a:pt x="1" y="1412"/>
                      </a:cubicBezTo>
                      <a:lnTo>
                        <a:pt x="1" y="4356"/>
                      </a:lnTo>
                      <a:lnTo>
                        <a:pt x="2824" y="4356"/>
                      </a:lnTo>
                      <a:lnTo>
                        <a:pt x="2824" y="1412"/>
                      </a:lnTo>
                      <a:cubicBezTo>
                        <a:pt x="2824" y="606"/>
                        <a:pt x="2179" y="1"/>
                        <a:pt x="1412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" name="Google Shape;602;p36"/>
                <p:cNvSpPr/>
                <p:nvPr/>
              </p:nvSpPr>
              <p:spPr>
                <a:xfrm>
                  <a:off x="6993035" y="2361464"/>
                  <a:ext cx="177851" cy="67687"/>
                </a:xfrm>
                <a:custGeom>
                  <a:rect b="b" l="l" r="r" t="t"/>
                  <a:pathLst>
                    <a:path extrusionOk="0" h="4881" w="12825">
                      <a:moveTo>
                        <a:pt x="0" y="1"/>
                      </a:moveTo>
                      <a:cubicBezTo>
                        <a:pt x="0" y="2703"/>
                        <a:pt x="2178" y="4881"/>
                        <a:pt x="4880" y="4881"/>
                      </a:cubicBezTo>
                      <a:lnTo>
                        <a:pt x="7945" y="4881"/>
                      </a:lnTo>
                      <a:cubicBezTo>
                        <a:pt x="10647" y="4881"/>
                        <a:pt x="12825" y="2703"/>
                        <a:pt x="128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" name="Google Shape;603;p36"/>
                <p:cNvSpPr/>
                <p:nvPr/>
              </p:nvSpPr>
              <p:spPr>
                <a:xfrm>
                  <a:off x="6619444" y="2219419"/>
                  <a:ext cx="266783" cy="242543"/>
                </a:xfrm>
                <a:custGeom>
                  <a:rect b="b" l="l" r="r" t="t"/>
                  <a:pathLst>
                    <a:path extrusionOk="0" h="17490" w="19238">
                      <a:moveTo>
                        <a:pt x="9594" y="1"/>
                      </a:moveTo>
                      <a:cubicBezTo>
                        <a:pt x="5648" y="1"/>
                        <a:pt x="2061" y="2734"/>
                        <a:pt x="1130" y="6735"/>
                      </a:cubicBezTo>
                      <a:cubicBezTo>
                        <a:pt x="0" y="11454"/>
                        <a:pt x="2904" y="16132"/>
                        <a:pt x="7623" y="17261"/>
                      </a:cubicBezTo>
                      <a:cubicBezTo>
                        <a:pt x="8287" y="17416"/>
                        <a:pt x="8952" y="17490"/>
                        <a:pt x="9607" y="17490"/>
                      </a:cubicBezTo>
                      <a:cubicBezTo>
                        <a:pt x="13567" y="17490"/>
                        <a:pt x="17174" y="14782"/>
                        <a:pt x="18108" y="10768"/>
                      </a:cubicBezTo>
                      <a:cubicBezTo>
                        <a:pt x="19237" y="6050"/>
                        <a:pt x="16334" y="1331"/>
                        <a:pt x="11615" y="242"/>
                      </a:cubicBezTo>
                      <a:cubicBezTo>
                        <a:pt x="10939" y="79"/>
                        <a:pt x="10261" y="1"/>
                        <a:pt x="9594" y="1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" name="Google Shape;604;p36"/>
                <p:cNvSpPr/>
                <p:nvPr/>
              </p:nvSpPr>
              <p:spPr>
                <a:xfrm>
                  <a:off x="6716198" y="2271755"/>
                  <a:ext cx="83344" cy="81901"/>
                </a:xfrm>
                <a:custGeom>
                  <a:rect b="b" l="l" r="r" t="t"/>
                  <a:pathLst>
                    <a:path extrusionOk="0" h="5906" w="6010">
                      <a:moveTo>
                        <a:pt x="966" y="1"/>
                      </a:moveTo>
                      <a:cubicBezTo>
                        <a:pt x="646" y="1"/>
                        <a:pt x="323" y="33"/>
                        <a:pt x="0" y="98"/>
                      </a:cubicBezTo>
                      <a:cubicBezTo>
                        <a:pt x="726" y="259"/>
                        <a:pt x="1452" y="501"/>
                        <a:pt x="2097" y="824"/>
                      </a:cubicBezTo>
                      <a:cubicBezTo>
                        <a:pt x="2743" y="1146"/>
                        <a:pt x="3348" y="1590"/>
                        <a:pt x="3832" y="2114"/>
                      </a:cubicBezTo>
                      <a:cubicBezTo>
                        <a:pt x="4356" y="2598"/>
                        <a:pt x="4759" y="3163"/>
                        <a:pt x="5082" y="3808"/>
                      </a:cubicBezTo>
                      <a:cubicBezTo>
                        <a:pt x="5445" y="4494"/>
                        <a:pt x="5687" y="5179"/>
                        <a:pt x="5848" y="5905"/>
                      </a:cubicBezTo>
                      <a:cubicBezTo>
                        <a:pt x="6009" y="5139"/>
                        <a:pt x="5969" y="4332"/>
                        <a:pt x="5687" y="3566"/>
                      </a:cubicBezTo>
                      <a:cubicBezTo>
                        <a:pt x="5203" y="1993"/>
                        <a:pt x="3952" y="743"/>
                        <a:pt x="2380" y="219"/>
                      </a:cubicBezTo>
                      <a:cubicBezTo>
                        <a:pt x="1920" y="74"/>
                        <a:pt x="1446" y="1"/>
                        <a:pt x="966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36"/>
                <p:cNvSpPr/>
                <p:nvPr/>
              </p:nvSpPr>
              <p:spPr>
                <a:xfrm>
                  <a:off x="6938216" y="2203194"/>
                  <a:ext cx="27985" cy="63208"/>
                </a:xfrm>
                <a:custGeom>
                  <a:rect b="b" l="l" r="r" t="t"/>
                  <a:pathLst>
                    <a:path extrusionOk="0" h="4558" w="2018">
                      <a:moveTo>
                        <a:pt x="1009" y="1"/>
                      </a:moveTo>
                      <a:cubicBezTo>
                        <a:pt x="444" y="1"/>
                        <a:pt x="1" y="485"/>
                        <a:pt x="1" y="1009"/>
                      </a:cubicBezTo>
                      <a:lnTo>
                        <a:pt x="1" y="3550"/>
                      </a:lnTo>
                      <a:cubicBezTo>
                        <a:pt x="1" y="4114"/>
                        <a:pt x="444" y="4558"/>
                        <a:pt x="1009" y="4558"/>
                      </a:cubicBezTo>
                      <a:cubicBezTo>
                        <a:pt x="1533" y="4558"/>
                        <a:pt x="2017" y="4114"/>
                        <a:pt x="2017" y="3550"/>
                      </a:cubicBezTo>
                      <a:lnTo>
                        <a:pt x="2017" y="1009"/>
                      </a:lnTo>
                      <a:cubicBezTo>
                        <a:pt x="2017" y="485"/>
                        <a:pt x="1533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6"/>
                <p:cNvSpPr/>
                <p:nvPr/>
              </p:nvSpPr>
              <p:spPr>
                <a:xfrm>
                  <a:off x="7198274" y="2203194"/>
                  <a:ext cx="27985" cy="63208"/>
                </a:xfrm>
                <a:custGeom>
                  <a:rect b="b" l="l" r="r" t="t"/>
                  <a:pathLst>
                    <a:path extrusionOk="0" h="4558" w="2018">
                      <a:moveTo>
                        <a:pt x="1009" y="1"/>
                      </a:moveTo>
                      <a:cubicBezTo>
                        <a:pt x="444" y="1"/>
                        <a:pt x="1" y="485"/>
                        <a:pt x="1" y="1009"/>
                      </a:cubicBezTo>
                      <a:lnTo>
                        <a:pt x="1" y="3550"/>
                      </a:lnTo>
                      <a:cubicBezTo>
                        <a:pt x="1" y="4114"/>
                        <a:pt x="444" y="4558"/>
                        <a:pt x="1009" y="4558"/>
                      </a:cubicBezTo>
                      <a:cubicBezTo>
                        <a:pt x="1533" y="4558"/>
                        <a:pt x="2017" y="4114"/>
                        <a:pt x="2017" y="3550"/>
                      </a:cubicBezTo>
                      <a:lnTo>
                        <a:pt x="2017" y="1009"/>
                      </a:lnTo>
                      <a:cubicBezTo>
                        <a:pt x="2017" y="485"/>
                        <a:pt x="1533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6"/>
                <p:cNvSpPr/>
                <p:nvPr/>
              </p:nvSpPr>
              <p:spPr>
                <a:xfrm>
                  <a:off x="6764845" y="2020878"/>
                  <a:ext cx="100692" cy="289706"/>
                </a:xfrm>
                <a:custGeom>
                  <a:rect b="b" l="l" r="r" t="t"/>
                  <a:pathLst>
                    <a:path extrusionOk="0" h="20891" w="7261">
                      <a:moveTo>
                        <a:pt x="1" y="0"/>
                      </a:moveTo>
                      <a:lnTo>
                        <a:pt x="1" y="17261"/>
                      </a:lnTo>
                      <a:cubicBezTo>
                        <a:pt x="1" y="19278"/>
                        <a:pt x="1614" y="20891"/>
                        <a:pt x="3630" y="20891"/>
                      </a:cubicBezTo>
                      <a:cubicBezTo>
                        <a:pt x="5647" y="20891"/>
                        <a:pt x="7260" y="19278"/>
                        <a:pt x="7260" y="17261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6"/>
                <p:cNvSpPr/>
                <p:nvPr/>
              </p:nvSpPr>
              <p:spPr>
                <a:xfrm>
                  <a:off x="7298383" y="2020878"/>
                  <a:ext cx="100678" cy="289706"/>
                </a:xfrm>
                <a:custGeom>
                  <a:rect b="b" l="l" r="r" t="t"/>
                  <a:pathLst>
                    <a:path extrusionOk="0" h="20891" w="7260">
                      <a:moveTo>
                        <a:pt x="1" y="0"/>
                      </a:moveTo>
                      <a:lnTo>
                        <a:pt x="1" y="17261"/>
                      </a:lnTo>
                      <a:cubicBezTo>
                        <a:pt x="1" y="19278"/>
                        <a:pt x="1614" y="20891"/>
                        <a:pt x="3630" y="20891"/>
                      </a:cubicBezTo>
                      <a:cubicBezTo>
                        <a:pt x="5647" y="20891"/>
                        <a:pt x="7260" y="19278"/>
                        <a:pt x="7260" y="17261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6"/>
                <p:cNvSpPr/>
                <p:nvPr/>
              </p:nvSpPr>
              <p:spPr>
                <a:xfrm>
                  <a:off x="6735765" y="1931960"/>
                  <a:ext cx="692945" cy="184008"/>
                </a:xfrm>
                <a:custGeom>
                  <a:rect b="b" l="l" r="r" t="t"/>
                  <a:pathLst>
                    <a:path extrusionOk="0" h="13269" w="49969">
                      <a:moveTo>
                        <a:pt x="2098" y="0"/>
                      </a:moveTo>
                      <a:cubicBezTo>
                        <a:pt x="928" y="0"/>
                        <a:pt x="1" y="928"/>
                        <a:pt x="1" y="2097"/>
                      </a:cubicBezTo>
                      <a:lnTo>
                        <a:pt x="1" y="11171"/>
                      </a:lnTo>
                      <a:cubicBezTo>
                        <a:pt x="1" y="12341"/>
                        <a:pt x="928" y="13268"/>
                        <a:pt x="2098" y="13268"/>
                      </a:cubicBezTo>
                      <a:lnTo>
                        <a:pt x="47871" y="13268"/>
                      </a:lnTo>
                      <a:cubicBezTo>
                        <a:pt x="49000" y="13268"/>
                        <a:pt x="49968" y="12341"/>
                        <a:pt x="49968" y="11171"/>
                      </a:cubicBezTo>
                      <a:lnTo>
                        <a:pt x="49968" y="2097"/>
                      </a:lnTo>
                      <a:cubicBezTo>
                        <a:pt x="49968" y="928"/>
                        <a:pt x="49000" y="0"/>
                        <a:pt x="47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6"/>
                <p:cNvSpPr/>
                <p:nvPr/>
              </p:nvSpPr>
              <p:spPr>
                <a:xfrm>
                  <a:off x="6735765" y="2004099"/>
                  <a:ext cx="692945" cy="55941"/>
                </a:xfrm>
                <a:custGeom>
                  <a:rect b="b" l="l" r="r" t="t"/>
                  <a:pathLst>
                    <a:path extrusionOk="0" h="4034" w="49969">
                      <a:moveTo>
                        <a:pt x="1" y="0"/>
                      </a:moveTo>
                      <a:lnTo>
                        <a:pt x="1" y="4033"/>
                      </a:lnTo>
                      <a:lnTo>
                        <a:pt x="49968" y="4033"/>
                      </a:lnTo>
                      <a:lnTo>
                        <a:pt x="4996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6"/>
                <p:cNvSpPr/>
                <p:nvPr/>
              </p:nvSpPr>
              <p:spPr>
                <a:xfrm>
                  <a:off x="6724588" y="1495245"/>
                  <a:ext cx="611279" cy="538433"/>
                </a:xfrm>
                <a:custGeom>
                  <a:rect b="b" l="l" r="r" t="t"/>
                  <a:pathLst>
                    <a:path extrusionOk="0" h="38827" w="44080">
                      <a:moveTo>
                        <a:pt x="22030" y="0"/>
                      </a:moveTo>
                      <a:cubicBezTo>
                        <a:pt x="19553" y="0"/>
                        <a:pt x="17034" y="478"/>
                        <a:pt x="14599" y="1487"/>
                      </a:cubicBezTo>
                      <a:cubicBezTo>
                        <a:pt x="4678" y="5560"/>
                        <a:pt x="0" y="16933"/>
                        <a:pt x="4114" y="26854"/>
                      </a:cubicBezTo>
                      <a:cubicBezTo>
                        <a:pt x="7187" y="34310"/>
                        <a:pt x="14418" y="38827"/>
                        <a:pt x="22027" y="38827"/>
                      </a:cubicBezTo>
                      <a:cubicBezTo>
                        <a:pt x="24501" y="38827"/>
                        <a:pt x="27016" y="38349"/>
                        <a:pt x="29440" y="37340"/>
                      </a:cubicBezTo>
                      <a:cubicBezTo>
                        <a:pt x="39361" y="33226"/>
                        <a:pt x="44080" y="21894"/>
                        <a:pt x="39966" y="11973"/>
                      </a:cubicBezTo>
                      <a:cubicBezTo>
                        <a:pt x="36862" y="4517"/>
                        <a:pt x="29647" y="0"/>
                        <a:pt x="22030" y="0"/>
                      </a:cubicBezTo>
                      <a:close/>
                    </a:path>
                  </a:pathLst>
                </a:custGeom>
                <a:solidFill>
                  <a:srgbClr val="5F140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6"/>
                <p:cNvSpPr/>
                <p:nvPr/>
              </p:nvSpPr>
              <p:spPr>
                <a:xfrm>
                  <a:off x="6655791" y="1494648"/>
                  <a:ext cx="862961" cy="538725"/>
                </a:xfrm>
                <a:custGeom>
                  <a:rect b="b" l="l" r="r" t="t"/>
                  <a:pathLst>
                    <a:path extrusionOk="0" h="38848" w="62229">
                      <a:moveTo>
                        <a:pt x="27094" y="1"/>
                      </a:moveTo>
                      <a:cubicBezTo>
                        <a:pt x="17322" y="1"/>
                        <a:pt x="8029" y="7463"/>
                        <a:pt x="7583" y="18710"/>
                      </a:cubicBezTo>
                      <a:cubicBezTo>
                        <a:pt x="2783" y="19719"/>
                        <a:pt x="1" y="24800"/>
                        <a:pt x="1816" y="29398"/>
                      </a:cubicBezTo>
                      <a:cubicBezTo>
                        <a:pt x="3070" y="32575"/>
                        <a:pt x="6096" y="34423"/>
                        <a:pt x="9231" y="34423"/>
                      </a:cubicBezTo>
                      <a:cubicBezTo>
                        <a:pt x="10631" y="34423"/>
                        <a:pt x="12054" y="34054"/>
                        <a:pt x="13350" y="33269"/>
                      </a:cubicBezTo>
                      <a:cubicBezTo>
                        <a:pt x="17137" y="36999"/>
                        <a:pt x="22057" y="38848"/>
                        <a:pt x="26969" y="38848"/>
                      </a:cubicBezTo>
                      <a:cubicBezTo>
                        <a:pt x="32255" y="38848"/>
                        <a:pt x="37532" y="36706"/>
                        <a:pt x="41378" y="32463"/>
                      </a:cubicBezTo>
                      <a:cubicBezTo>
                        <a:pt x="43509" y="34022"/>
                        <a:pt x="45948" y="34755"/>
                        <a:pt x="48351" y="34755"/>
                      </a:cubicBezTo>
                      <a:cubicBezTo>
                        <a:pt x="52905" y="34755"/>
                        <a:pt x="57331" y="32122"/>
                        <a:pt x="59284" y="27502"/>
                      </a:cubicBezTo>
                      <a:cubicBezTo>
                        <a:pt x="62228" y="20485"/>
                        <a:pt x="57913" y="12540"/>
                        <a:pt x="50372" y="11209"/>
                      </a:cubicBezTo>
                      <a:lnTo>
                        <a:pt x="50372" y="11008"/>
                      </a:lnTo>
                      <a:cubicBezTo>
                        <a:pt x="50372" y="6828"/>
                        <a:pt x="46930" y="3820"/>
                        <a:pt x="43186" y="3820"/>
                      </a:cubicBezTo>
                      <a:cubicBezTo>
                        <a:pt x="42016" y="3820"/>
                        <a:pt x="40817" y="4113"/>
                        <a:pt x="39684" y="4757"/>
                      </a:cubicBezTo>
                      <a:cubicBezTo>
                        <a:pt x="35884" y="1478"/>
                        <a:pt x="31442" y="1"/>
                        <a:pt x="27094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13" name="Google Shape;613;p36"/>
            <p:cNvGrpSpPr/>
            <p:nvPr/>
          </p:nvGrpSpPr>
          <p:grpSpPr>
            <a:xfrm>
              <a:off x="5472732" y="2878630"/>
              <a:ext cx="537751" cy="1496262"/>
              <a:chOff x="3117417" y="2632096"/>
              <a:chExt cx="439196" cy="1222037"/>
            </a:xfrm>
          </p:grpSpPr>
          <p:grpSp>
            <p:nvGrpSpPr>
              <p:cNvPr id="614" name="Google Shape;614;p36"/>
              <p:cNvGrpSpPr/>
              <p:nvPr/>
            </p:nvGrpSpPr>
            <p:grpSpPr>
              <a:xfrm>
                <a:off x="3135713" y="3132444"/>
                <a:ext cx="402603" cy="721689"/>
                <a:chOff x="4159867" y="674068"/>
                <a:chExt cx="1014113" cy="1817856"/>
              </a:xfrm>
            </p:grpSpPr>
            <p:sp>
              <p:nvSpPr>
                <p:cNvPr id="615" name="Google Shape;615;p36"/>
                <p:cNvSpPr/>
                <p:nvPr/>
              </p:nvSpPr>
              <p:spPr>
                <a:xfrm>
                  <a:off x="4159867" y="1173340"/>
                  <a:ext cx="1014113" cy="1130752"/>
                </a:xfrm>
                <a:custGeom>
                  <a:rect b="b" l="l" r="r" t="t"/>
                  <a:pathLst>
                    <a:path extrusionOk="0" h="58099" w="52106">
                      <a:moveTo>
                        <a:pt x="10274" y="1"/>
                      </a:moveTo>
                      <a:lnTo>
                        <a:pt x="7278" y="5760"/>
                      </a:lnTo>
                      <a:lnTo>
                        <a:pt x="7044" y="5760"/>
                      </a:lnTo>
                      <a:cubicBezTo>
                        <a:pt x="5293" y="5760"/>
                        <a:pt x="4009" y="7433"/>
                        <a:pt x="4554" y="9107"/>
                      </a:cubicBezTo>
                      <a:cubicBezTo>
                        <a:pt x="2919" y="9612"/>
                        <a:pt x="2219" y="11480"/>
                        <a:pt x="3075" y="12920"/>
                      </a:cubicBezTo>
                      <a:cubicBezTo>
                        <a:pt x="1635" y="13854"/>
                        <a:pt x="1479" y="15916"/>
                        <a:pt x="2802" y="17045"/>
                      </a:cubicBezTo>
                      <a:cubicBezTo>
                        <a:pt x="2297" y="17551"/>
                        <a:pt x="2024" y="18212"/>
                        <a:pt x="2024" y="18913"/>
                      </a:cubicBezTo>
                      <a:cubicBezTo>
                        <a:pt x="2024" y="19613"/>
                        <a:pt x="2297" y="20314"/>
                        <a:pt x="2802" y="20781"/>
                      </a:cubicBezTo>
                      <a:cubicBezTo>
                        <a:pt x="2686" y="21092"/>
                        <a:pt x="2608" y="21442"/>
                        <a:pt x="2608" y="21754"/>
                      </a:cubicBezTo>
                      <a:cubicBezTo>
                        <a:pt x="2608" y="22726"/>
                        <a:pt x="3153" y="23582"/>
                        <a:pt x="4009" y="24049"/>
                      </a:cubicBezTo>
                      <a:cubicBezTo>
                        <a:pt x="3581" y="24516"/>
                        <a:pt x="3386" y="25100"/>
                        <a:pt x="3347" y="25723"/>
                      </a:cubicBezTo>
                      <a:cubicBezTo>
                        <a:pt x="3347" y="27163"/>
                        <a:pt x="4554" y="28330"/>
                        <a:pt x="5993" y="28330"/>
                      </a:cubicBezTo>
                      <a:lnTo>
                        <a:pt x="6110" y="28330"/>
                      </a:lnTo>
                      <a:lnTo>
                        <a:pt x="3853" y="32727"/>
                      </a:lnTo>
                      <a:cubicBezTo>
                        <a:pt x="3853" y="32766"/>
                        <a:pt x="3814" y="32844"/>
                        <a:pt x="3775" y="32922"/>
                      </a:cubicBezTo>
                      <a:cubicBezTo>
                        <a:pt x="1752" y="32961"/>
                        <a:pt x="545" y="35179"/>
                        <a:pt x="1596" y="36891"/>
                      </a:cubicBezTo>
                      <a:cubicBezTo>
                        <a:pt x="78" y="37864"/>
                        <a:pt x="1" y="40082"/>
                        <a:pt x="1440" y="41133"/>
                      </a:cubicBezTo>
                      <a:cubicBezTo>
                        <a:pt x="156" y="42495"/>
                        <a:pt x="623" y="44713"/>
                        <a:pt x="2335" y="45413"/>
                      </a:cubicBezTo>
                      <a:cubicBezTo>
                        <a:pt x="1635" y="46970"/>
                        <a:pt x="2608" y="48799"/>
                        <a:pt x="4320" y="49071"/>
                      </a:cubicBezTo>
                      <a:cubicBezTo>
                        <a:pt x="3853" y="50705"/>
                        <a:pt x="5021" y="52340"/>
                        <a:pt x="6733" y="52417"/>
                      </a:cubicBezTo>
                      <a:lnTo>
                        <a:pt x="7083" y="52417"/>
                      </a:lnTo>
                      <a:cubicBezTo>
                        <a:pt x="7044" y="52534"/>
                        <a:pt x="7044" y="52690"/>
                        <a:pt x="7044" y="52807"/>
                      </a:cubicBezTo>
                      <a:cubicBezTo>
                        <a:pt x="6965" y="54446"/>
                        <a:pt x="8287" y="55546"/>
                        <a:pt x="9667" y="55546"/>
                      </a:cubicBezTo>
                      <a:cubicBezTo>
                        <a:pt x="10318" y="55546"/>
                        <a:pt x="10983" y="55301"/>
                        <a:pt x="11519" y="54752"/>
                      </a:cubicBezTo>
                      <a:cubicBezTo>
                        <a:pt x="15216" y="56815"/>
                        <a:pt x="19963" y="58099"/>
                        <a:pt x="25684" y="58099"/>
                      </a:cubicBezTo>
                      <a:cubicBezTo>
                        <a:pt x="32377" y="58099"/>
                        <a:pt x="37747" y="56348"/>
                        <a:pt x="41638" y="53624"/>
                      </a:cubicBezTo>
                      <a:cubicBezTo>
                        <a:pt x="42177" y="54318"/>
                        <a:pt x="42927" y="54631"/>
                        <a:pt x="43669" y="54631"/>
                      </a:cubicBezTo>
                      <a:cubicBezTo>
                        <a:pt x="44964" y="54631"/>
                        <a:pt x="46234" y="53679"/>
                        <a:pt x="46308" y="52145"/>
                      </a:cubicBezTo>
                      <a:cubicBezTo>
                        <a:pt x="46308" y="51951"/>
                        <a:pt x="46308" y="51717"/>
                        <a:pt x="46269" y="51522"/>
                      </a:cubicBezTo>
                      <a:cubicBezTo>
                        <a:pt x="47553" y="51406"/>
                        <a:pt x="48565" y="50316"/>
                        <a:pt x="48604" y="49032"/>
                      </a:cubicBezTo>
                      <a:cubicBezTo>
                        <a:pt x="48643" y="48876"/>
                        <a:pt x="48643" y="48721"/>
                        <a:pt x="48604" y="48565"/>
                      </a:cubicBezTo>
                      <a:cubicBezTo>
                        <a:pt x="49499" y="48176"/>
                        <a:pt x="50082" y="47281"/>
                        <a:pt x="50121" y="46308"/>
                      </a:cubicBezTo>
                      <a:cubicBezTo>
                        <a:pt x="50160" y="45841"/>
                        <a:pt x="50044" y="45413"/>
                        <a:pt x="49849" y="44985"/>
                      </a:cubicBezTo>
                      <a:cubicBezTo>
                        <a:pt x="51094" y="44168"/>
                        <a:pt x="51444" y="42456"/>
                        <a:pt x="50549" y="41249"/>
                      </a:cubicBezTo>
                      <a:cubicBezTo>
                        <a:pt x="51444" y="40276"/>
                        <a:pt x="51483" y="38798"/>
                        <a:pt x="50627" y="37786"/>
                      </a:cubicBezTo>
                      <a:cubicBezTo>
                        <a:pt x="50861" y="37397"/>
                        <a:pt x="51016" y="36930"/>
                        <a:pt x="51055" y="36463"/>
                      </a:cubicBezTo>
                      <a:cubicBezTo>
                        <a:pt x="51094" y="35023"/>
                        <a:pt x="50005" y="33817"/>
                        <a:pt x="48565" y="33739"/>
                      </a:cubicBezTo>
                      <a:cubicBezTo>
                        <a:pt x="48370" y="33739"/>
                        <a:pt x="48176" y="33739"/>
                        <a:pt x="47981" y="33778"/>
                      </a:cubicBezTo>
                      <a:cubicBezTo>
                        <a:pt x="47864" y="33428"/>
                        <a:pt x="47709" y="33077"/>
                        <a:pt x="47514" y="32727"/>
                      </a:cubicBezTo>
                      <a:lnTo>
                        <a:pt x="46035" y="29886"/>
                      </a:lnTo>
                      <a:lnTo>
                        <a:pt x="46035" y="29886"/>
                      </a:lnTo>
                      <a:cubicBezTo>
                        <a:pt x="46094" y="29906"/>
                        <a:pt x="46142" y="29916"/>
                        <a:pt x="46186" y="29916"/>
                      </a:cubicBezTo>
                      <a:cubicBezTo>
                        <a:pt x="46230" y="29916"/>
                        <a:pt x="46269" y="29906"/>
                        <a:pt x="46308" y="29886"/>
                      </a:cubicBezTo>
                      <a:cubicBezTo>
                        <a:pt x="46355" y="29889"/>
                        <a:pt x="46402" y="29890"/>
                        <a:pt x="46448" y="29890"/>
                      </a:cubicBezTo>
                      <a:cubicBezTo>
                        <a:pt x="47828" y="29890"/>
                        <a:pt x="48994" y="28789"/>
                        <a:pt x="49032" y="27396"/>
                      </a:cubicBezTo>
                      <a:cubicBezTo>
                        <a:pt x="49071" y="27046"/>
                        <a:pt x="48993" y="26696"/>
                        <a:pt x="48876" y="26384"/>
                      </a:cubicBezTo>
                      <a:cubicBezTo>
                        <a:pt x="49966" y="26073"/>
                        <a:pt x="50705" y="25100"/>
                        <a:pt x="50744" y="24011"/>
                      </a:cubicBezTo>
                      <a:cubicBezTo>
                        <a:pt x="50783" y="23660"/>
                        <a:pt x="50744" y="23349"/>
                        <a:pt x="50627" y="23038"/>
                      </a:cubicBezTo>
                      <a:cubicBezTo>
                        <a:pt x="51250" y="22571"/>
                        <a:pt x="51639" y="21831"/>
                        <a:pt x="51639" y="21014"/>
                      </a:cubicBezTo>
                      <a:cubicBezTo>
                        <a:pt x="51678" y="20275"/>
                        <a:pt x="51367" y="19535"/>
                        <a:pt x="50822" y="18991"/>
                      </a:cubicBezTo>
                      <a:cubicBezTo>
                        <a:pt x="52067" y="17979"/>
                        <a:pt x="52106" y="16072"/>
                        <a:pt x="50900" y="15021"/>
                      </a:cubicBezTo>
                      <a:cubicBezTo>
                        <a:pt x="52106" y="13543"/>
                        <a:pt x="51367" y="11286"/>
                        <a:pt x="49499" y="10819"/>
                      </a:cubicBezTo>
                      <a:cubicBezTo>
                        <a:pt x="49654" y="10507"/>
                        <a:pt x="49732" y="10157"/>
                        <a:pt x="49771" y="9768"/>
                      </a:cubicBezTo>
                      <a:cubicBezTo>
                        <a:pt x="49840" y="8243"/>
                        <a:pt x="48582" y="7027"/>
                        <a:pt x="47124" y="7027"/>
                      </a:cubicBezTo>
                      <a:cubicBezTo>
                        <a:pt x="46945" y="7027"/>
                        <a:pt x="46763" y="7045"/>
                        <a:pt x="46580" y="7083"/>
                      </a:cubicBezTo>
                      <a:lnTo>
                        <a:pt x="42922" y="1"/>
                      </a:lnTo>
                      <a:close/>
                    </a:path>
                  </a:pathLst>
                </a:custGeom>
                <a:solidFill>
                  <a:srgbClr val="D89A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6"/>
                <p:cNvSpPr/>
                <p:nvPr/>
              </p:nvSpPr>
              <p:spPr>
                <a:xfrm>
                  <a:off x="4281800" y="1881483"/>
                  <a:ext cx="772525" cy="610441"/>
                </a:xfrm>
                <a:custGeom>
                  <a:rect b="b" l="l" r="r" t="t"/>
                  <a:pathLst>
                    <a:path extrusionOk="0" h="31365" w="39693">
                      <a:moveTo>
                        <a:pt x="19808" y="0"/>
                      </a:moveTo>
                      <a:cubicBezTo>
                        <a:pt x="13309" y="0"/>
                        <a:pt x="7978" y="5176"/>
                        <a:pt x="7783" y="11674"/>
                      </a:cubicBezTo>
                      <a:cubicBezTo>
                        <a:pt x="6772" y="12063"/>
                        <a:pt x="5799" y="12530"/>
                        <a:pt x="4904" y="13153"/>
                      </a:cubicBezTo>
                      <a:cubicBezTo>
                        <a:pt x="3970" y="13776"/>
                        <a:pt x="3192" y="14593"/>
                        <a:pt x="2530" y="15527"/>
                      </a:cubicBezTo>
                      <a:cubicBezTo>
                        <a:pt x="1908" y="16461"/>
                        <a:pt x="1402" y="17472"/>
                        <a:pt x="1090" y="18562"/>
                      </a:cubicBezTo>
                      <a:cubicBezTo>
                        <a:pt x="701" y="19768"/>
                        <a:pt x="468" y="20975"/>
                        <a:pt x="312" y="22220"/>
                      </a:cubicBezTo>
                      <a:cubicBezTo>
                        <a:pt x="156" y="23543"/>
                        <a:pt x="79" y="24983"/>
                        <a:pt x="40" y="26500"/>
                      </a:cubicBezTo>
                      <a:cubicBezTo>
                        <a:pt x="1" y="28018"/>
                        <a:pt x="1" y="29652"/>
                        <a:pt x="1" y="31364"/>
                      </a:cubicBezTo>
                      <a:lnTo>
                        <a:pt x="39693" y="31364"/>
                      </a:lnTo>
                      <a:cubicBezTo>
                        <a:pt x="39693" y="29691"/>
                        <a:pt x="39693" y="28057"/>
                        <a:pt x="39654" y="26539"/>
                      </a:cubicBezTo>
                      <a:cubicBezTo>
                        <a:pt x="39576" y="24983"/>
                        <a:pt x="39498" y="23543"/>
                        <a:pt x="39342" y="22220"/>
                      </a:cubicBezTo>
                      <a:cubicBezTo>
                        <a:pt x="39226" y="21013"/>
                        <a:pt x="38953" y="19768"/>
                        <a:pt x="38603" y="18562"/>
                      </a:cubicBezTo>
                      <a:cubicBezTo>
                        <a:pt x="38253" y="17511"/>
                        <a:pt x="37786" y="16461"/>
                        <a:pt x="37124" y="15566"/>
                      </a:cubicBezTo>
                      <a:cubicBezTo>
                        <a:pt x="36502" y="14632"/>
                        <a:pt x="35685" y="13814"/>
                        <a:pt x="34751" y="13153"/>
                      </a:cubicBezTo>
                      <a:cubicBezTo>
                        <a:pt x="33856" y="12569"/>
                        <a:pt x="32922" y="12063"/>
                        <a:pt x="31910" y="11713"/>
                      </a:cubicBezTo>
                      <a:cubicBezTo>
                        <a:pt x="31676" y="5176"/>
                        <a:pt x="26345" y="0"/>
                        <a:pt x="1980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6"/>
                <p:cNvSpPr/>
                <p:nvPr/>
              </p:nvSpPr>
              <p:spPr>
                <a:xfrm>
                  <a:off x="4500675" y="1891311"/>
                  <a:ext cx="334015" cy="221931"/>
                </a:xfrm>
                <a:custGeom>
                  <a:rect b="b" l="l" r="r" t="t"/>
                  <a:pathLst>
                    <a:path extrusionOk="0" h="11403" w="17162">
                      <a:moveTo>
                        <a:pt x="40" y="1"/>
                      </a:moveTo>
                      <a:lnTo>
                        <a:pt x="40" y="2997"/>
                      </a:lnTo>
                      <a:cubicBezTo>
                        <a:pt x="1" y="7317"/>
                        <a:pt x="3308" y="10936"/>
                        <a:pt x="7589" y="11325"/>
                      </a:cubicBezTo>
                      <a:cubicBezTo>
                        <a:pt x="8017" y="11364"/>
                        <a:pt x="8445" y="11403"/>
                        <a:pt x="8873" y="11403"/>
                      </a:cubicBezTo>
                      <a:lnTo>
                        <a:pt x="8951" y="11403"/>
                      </a:lnTo>
                      <a:cubicBezTo>
                        <a:pt x="13504" y="11325"/>
                        <a:pt x="17162" y="7589"/>
                        <a:pt x="17162" y="3075"/>
                      </a:cubicBezTo>
                      <a:lnTo>
                        <a:pt x="17162" y="1"/>
                      </a:ln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6"/>
                <p:cNvSpPr/>
                <p:nvPr/>
              </p:nvSpPr>
              <p:spPr>
                <a:xfrm>
                  <a:off x="4501434" y="1891311"/>
                  <a:ext cx="333256" cy="183492"/>
                </a:xfrm>
                <a:custGeom>
                  <a:rect b="b" l="l" r="r" t="t"/>
                  <a:pathLst>
                    <a:path extrusionOk="0" h="9428" w="17123">
                      <a:moveTo>
                        <a:pt x="1" y="1"/>
                      </a:moveTo>
                      <a:lnTo>
                        <a:pt x="1" y="2997"/>
                      </a:lnTo>
                      <a:cubicBezTo>
                        <a:pt x="1" y="4593"/>
                        <a:pt x="429" y="6149"/>
                        <a:pt x="1285" y="7472"/>
                      </a:cubicBezTo>
                      <a:cubicBezTo>
                        <a:pt x="3542" y="8776"/>
                        <a:pt x="6061" y="9428"/>
                        <a:pt x="8581" y="9428"/>
                      </a:cubicBezTo>
                      <a:cubicBezTo>
                        <a:pt x="11101" y="9428"/>
                        <a:pt x="13620" y="8776"/>
                        <a:pt x="15877" y="7472"/>
                      </a:cubicBezTo>
                      <a:cubicBezTo>
                        <a:pt x="16695" y="6149"/>
                        <a:pt x="17123" y="4593"/>
                        <a:pt x="17123" y="3075"/>
                      </a:cubicBezTo>
                      <a:lnTo>
                        <a:pt x="17123" y="1"/>
                      </a:ln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6"/>
                <p:cNvSpPr/>
                <p:nvPr/>
              </p:nvSpPr>
              <p:spPr>
                <a:xfrm>
                  <a:off x="4318915" y="1171822"/>
                  <a:ext cx="697536" cy="877039"/>
                </a:xfrm>
                <a:custGeom>
                  <a:rect b="b" l="l" r="r" t="t"/>
                  <a:pathLst>
                    <a:path extrusionOk="0" h="45063" w="35840">
                      <a:moveTo>
                        <a:pt x="17901" y="1"/>
                      </a:moveTo>
                      <a:cubicBezTo>
                        <a:pt x="8017" y="1"/>
                        <a:pt x="1" y="10080"/>
                        <a:pt x="1" y="22532"/>
                      </a:cubicBezTo>
                      <a:cubicBezTo>
                        <a:pt x="1" y="34984"/>
                        <a:pt x="8017" y="45063"/>
                        <a:pt x="17901" y="45063"/>
                      </a:cubicBezTo>
                      <a:cubicBezTo>
                        <a:pt x="27824" y="45063"/>
                        <a:pt x="35840" y="34984"/>
                        <a:pt x="35840" y="22532"/>
                      </a:cubicBezTo>
                      <a:cubicBezTo>
                        <a:pt x="35840" y="10080"/>
                        <a:pt x="27824" y="1"/>
                        <a:pt x="17901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6"/>
                <p:cNvSpPr/>
                <p:nvPr/>
              </p:nvSpPr>
              <p:spPr>
                <a:xfrm>
                  <a:off x="4587011" y="1748554"/>
                  <a:ext cx="161344" cy="57200"/>
                </a:xfrm>
                <a:custGeom>
                  <a:rect b="b" l="l" r="r" t="t"/>
                  <a:pathLst>
                    <a:path extrusionOk="0" h="2939" w="8290">
                      <a:moveTo>
                        <a:pt x="4145" y="1"/>
                      </a:moveTo>
                      <a:cubicBezTo>
                        <a:pt x="2073" y="1"/>
                        <a:pt x="1" y="293"/>
                        <a:pt x="1" y="876"/>
                      </a:cubicBezTo>
                      <a:cubicBezTo>
                        <a:pt x="1" y="2005"/>
                        <a:pt x="1869" y="2939"/>
                        <a:pt x="4165" y="2939"/>
                      </a:cubicBezTo>
                      <a:cubicBezTo>
                        <a:pt x="6461" y="2939"/>
                        <a:pt x="8290" y="2005"/>
                        <a:pt x="8290" y="876"/>
                      </a:cubicBezTo>
                      <a:cubicBezTo>
                        <a:pt x="8290" y="293"/>
                        <a:pt x="6217" y="1"/>
                        <a:pt x="4145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6"/>
                <p:cNvSpPr/>
                <p:nvPr/>
              </p:nvSpPr>
              <p:spPr>
                <a:xfrm>
                  <a:off x="4471151" y="1633063"/>
                  <a:ext cx="90131" cy="25009"/>
                </a:xfrm>
                <a:custGeom>
                  <a:rect b="b" l="l" r="r" t="t"/>
                  <a:pathLst>
                    <a:path extrusionOk="0" fill="none" h="1285" w="4631">
                      <a:moveTo>
                        <a:pt x="0" y="1285"/>
                      </a:moveTo>
                      <a:cubicBezTo>
                        <a:pt x="1245" y="0"/>
                        <a:pt x="3347" y="0"/>
                        <a:pt x="4631" y="1285"/>
                      </a:cubicBezTo>
                    </a:path>
                  </a:pathLst>
                </a:custGeom>
                <a:noFill/>
                <a:ln cap="rnd" cmpd="sng" w="24325">
                  <a:solidFill>
                    <a:srgbClr val="434343"/>
                  </a:solidFill>
                  <a:prstDash val="solid"/>
                  <a:miter lim="38913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6"/>
                <p:cNvSpPr/>
                <p:nvPr/>
              </p:nvSpPr>
              <p:spPr>
                <a:xfrm>
                  <a:off x="4774085" y="1633063"/>
                  <a:ext cx="90150" cy="25009"/>
                </a:xfrm>
                <a:custGeom>
                  <a:rect b="b" l="l" r="r" t="t"/>
                  <a:pathLst>
                    <a:path extrusionOk="0" fill="none" h="1285" w="4632">
                      <a:moveTo>
                        <a:pt x="1" y="1285"/>
                      </a:moveTo>
                      <a:cubicBezTo>
                        <a:pt x="1246" y="0"/>
                        <a:pt x="3347" y="0"/>
                        <a:pt x="4631" y="1285"/>
                      </a:cubicBezTo>
                    </a:path>
                  </a:pathLst>
                </a:custGeom>
                <a:noFill/>
                <a:ln cap="rnd" cmpd="sng" w="24325">
                  <a:solidFill>
                    <a:srgbClr val="434343"/>
                  </a:solidFill>
                  <a:prstDash val="solid"/>
                  <a:miter lim="38913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6"/>
                <p:cNvSpPr/>
                <p:nvPr/>
              </p:nvSpPr>
              <p:spPr>
                <a:xfrm>
                  <a:off x="4569592" y="1845886"/>
                  <a:ext cx="196182" cy="76507"/>
                </a:xfrm>
                <a:custGeom>
                  <a:rect b="b" l="l" r="r" t="t"/>
                  <a:pathLst>
                    <a:path extrusionOk="0" h="3931" w="10080">
                      <a:moveTo>
                        <a:pt x="1" y="0"/>
                      </a:moveTo>
                      <a:cubicBezTo>
                        <a:pt x="1" y="2179"/>
                        <a:pt x="1752" y="3930"/>
                        <a:pt x="3931" y="3930"/>
                      </a:cubicBezTo>
                      <a:lnTo>
                        <a:pt x="6149" y="3930"/>
                      </a:lnTo>
                      <a:cubicBezTo>
                        <a:pt x="8328" y="3930"/>
                        <a:pt x="10080" y="2179"/>
                        <a:pt x="100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6"/>
                <p:cNvSpPr/>
                <p:nvPr/>
              </p:nvSpPr>
              <p:spPr>
                <a:xfrm>
                  <a:off x="4581717" y="1845886"/>
                  <a:ext cx="90909" cy="35616"/>
                </a:xfrm>
                <a:custGeom>
                  <a:rect b="b" l="l" r="r" t="t"/>
                  <a:pathLst>
                    <a:path extrusionOk="0" h="1830" w="4671">
                      <a:moveTo>
                        <a:pt x="1" y="0"/>
                      </a:moveTo>
                      <a:cubicBezTo>
                        <a:pt x="1" y="1012"/>
                        <a:pt x="818" y="1829"/>
                        <a:pt x="1829" y="1829"/>
                      </a:cubicBezTo>
                      <a:lnTo>
                        <a:pt x="2880" y="1829"/>
                      </a:lnTo>
                      <a:cubicBezTo>
                        <a:pt x="3853" y="1829"/>
                        <a:pt x="4670" y="1012"/>
                        <a:pt x="4670" y="0"/>
                      </a:cubicBezTo>
                      <a:close/>
                    </a:path>
                  </a:pathLst>
                </a:custGeom>
                <a:solidFill>
                  <a:srgbClr val="FC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6"/>
                <p:cNvSpPr/>
                <p:nvPr/>
              </p:nvSpPr>
              <p:spPr>
                <a:xfrm>
                  <a:off x="4662759" y="1845886"/>
                  <a:ext cx="90890" cy="35616"/>
                </a:xfrm>
                <a:custGeom>
                  <a:rect b="b" l="l" r="r" t="t"/>
                  <a:pathLst>
                    <a:path extrusionOk="0" h="1830" w="4670">
                      <a:moveTo>
                        <a:pt x="0" y="0"/>
                      </a:moveTo>
                      <a:cubicBezTo>
                        <a:pt x="0" y="1012"/>
                        <a:pt x="817" y="1829"/>
                        <a:pt x="1829" y="1829"/>
                      </a:cubicBezTo>
                      <a:lnTo>
                        <a:pt x="2802" y="1829"/>
                      </a:lnTo>
                      <a:cubicBezTo>
                        <a:pt x="3814" y="1829"/>
                        <a:pt x="4670" y="1012"/>
                        <a:pt x="4670" y="0"/>
                      </a:cubicBezTo>
                      <a:close/>
                    </a:path>
                  </a:pathLst>
                </a:custGeom>
                <a:solidFill>
                  <a:srgbClr val="FC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6"/>
                <p:cNvSpPr/>
                <p:nvPr/>
              </p:nvSpPr>
              <p:spPr>
                <a:xfrm>
                  <a:off x="4506923" y="1789075"/>
                  <a:ext cx="9673" cy="7162"/>
                </a:xfrm>
                <a:custGeom>
                  <a:rect b="b" l="l" r="r" t="t"/>
                  <a:pathLst>
                    <a:path extrusionOk="0" h="368" w="497">
                      <a:moveTo>
                        <a:pt x="263" y="1"/>
                      </a:moveTo>
                      <a:cubicBezTo>
                        <a:pt x="0" y="30"/>
                        <a:pt x="265" y="367"/>
                        <a:pt x="412" y="367"/>
                      </a:cubicBezTo>
                      <a:cubicBezTo>
                        <a:pt x="461" y="367"/>
                        <a:pt x="497" y="331"/>
                        <a:pt x="497" y="234"/>
                      </a:cubicBezTo>
                      <a:cubicBezTo>
                        <a:pt x="497" y="117"/>
                        <a:pt x="380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6"/>
                <p:cNvSpPr/>
                <p:nvPr/>
              </p:nvSpPr>
              <p:spPr>
                <a:xfrm>
                  <a:off x="4472883" y="1814065"/>
                  <a:ext cx="10393" cy="6753"/>
                </a:xfrm>
                <a:custGeom>
                  <a:rect b="b" l="l" r="r" t="t"/>
                  <a:pathLst>
                    <a:path extrusionOk="0" h="347" w="534">
                      <a:moveTo>
                        <a:pt x="300" y="1"/>
                      </a:moveTo>
                      <a:cubicBezTo>
                        <a:pt x="1" y="1"/>
                        <a:pt x="300" y="346"/>
                        <a:pt x="454" y="346"/>
                      </a:cubicBezTo>
                      <a:cubicBezTo>
                        <a:pt x="501" y="346"/>
                        <a:pt x="534" y="315"/>
                        <a:pt x="534" y="234"/>
                      </a:cubicBezTo>
                      <a:cubicBezTo>
                        <a:pt x="534" y="118"/>
                        <a:pt x="417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6"/>
                <p:cNvSpPr/>
                <p:nvPr/>
              </p:nvSpPr>
              <p:spPr>
                <a:xfrm>
                  <a:off x="4461478" y="1765603"/>
                  <a:ext cx="9692" cy="7143"/>
                </a:xfrm>
                <a:custGeom>
                  <a:rect b="b" l="l" r="r" t="t"/>
                  <a:pathLst>
                    <a:path extrusionOk="0" h="367" w="498">
                      <a:moveTo>
                        <a:pt x="264" y="0"/>
                      </a:moveTo>
                      <a:cubicBezTo>
                        <a:pt x="0" y="30"/>
                        <a:pt x="265" y="367"/>
                        <a:pt x="413" y="367"/>
                      </a:cubicBezTo>
                      <a:cubicBezTo>
                        <a:pt x="461" y="367"/>
                        <a:pt x="497" y="330"/>
                        <a:pt x="497" y="234"/>
                      </a:cubicBezTo>
                      <a:cubicBezTo>
                        <a:pt x="497" y="117"/>
                        <a:pt x="380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6"/>
                <p:cNvSpPr/>
                <p:nvPr/>
              </p:nvSpPr>
              <p:spPr>
                <a:xfrm>
                  <a:off x="4818770" y="1789075"/>
                  <a:ext cx="9692" cy="7162"/>
                </a:xfrm>
                <a:custGeom>
                  <a:rect b="b" l="l" r="r" t="t"/>
                  <a:pathLst>
                    <a:path extrusionOk="0" h="368" w="498">
                      <a:moveTo>
                        <a:pt x="234" y="1"/>
                      </a:moveTo>
                      <a:cubicBezTo>
                        <a:pt x="117" y="1"/>
                        <a:pt x="0" y="117"/>
                        <a:pt x="0" y="234"/>
                      </a:cubicBezTo>
                      <a:cubicBezTo>
                        <a:pt x="0" y="331"/>
                        <a:pt x="36" y="367"/>
                        <a:pt x="85" y="367"/>
                      </a:cubicBezTo>
                      <a:cubicBezTo>
                        <a:pt x="233" y="367"/>
                        <a:pt x="497" y="30"/>
                        <a:pt x="234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6"/>
                <p:cNvSpPr/>
                <p:nvPr/>
              </p:nvSpPr>
              <p:spPr>
                <a:xfrm>
                  <a:off x="4852090" y="1814026"/>
                  <a:ext cx="9692" cy="9186"/>
                </a:xfrm>
                <a:custGeom>
                  <a:rect b="b" l="l" r="r" t="t"/>
                  <a:pathLst>
                    <a:path extrusionOk="0" h="472" w="498">
                      <a:moveTo>
                        <a:pt x="261" y="1"/>
                      </a:moveTo>
                      <a:cubicBezTo>
                        <a:pt x="253" y="1"/>
                        <a:pt x="244" y="1"/>
                        <a:pt x="234" y="3"/>
                      </a:cubicBezTo>
                      <a:cubicBezTo>
                        <a:pt x="117" y="3"/>
                        <a:pt x="40" y="120"/>
                        <a:pt x="40" y="236"/>
                      </a:cubicBezTo>
                      <a:cubicBezTo>
                        <a:pt x="1" y="353"/>
                        <a:pt x="117" y="470"/>
                        <a:pt x="234" y="470"/>
                      </a:cubicBezTo>
                      <a:cubicBezTo>
                        <a:pt x="244" y="471"/>
                        <a:pt x="253" y="472"/>
                        <a:pt x="261" y="472"/>
                      </a:cubicBezTo>
                      <a:cubicBezTo>
                        <a:pt x="497" y="472"/>
                        <a:pt x="49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6"/>
                <p:cNvSpPr/>
                <p:nvPr/>
              </p:nvSpPr>
              <p:spPr>
                <a:xfrm>
                  <a:off x="4864215" y="1766362"/>
                  <a:ext cx="8349" cy="8349"/>
                </a:xfrm>
                <a:custGeom>
                  <a:rect b="b" l="l" r="r" t="t"/>
                  <a:pathLst>
                    <a:path extrusionOk="0" h="429" w="429">
                      <a:moveTo>
                        <a:pt x="234" y="0"/>
                      </a:moveTo>
                      <a:cubicBezTo>
                        <a:pt x="117" y="0"/>
                        <a:pt x="0" y="78"/>
                        <a:pt x="0" y="195"/>
                      </a:cubicBezTo>
                      <a:cubicBezTo>
                        <a:pt x="0" y="312"/>
                        <a:pt x="117" y="428"/>
                        <a:pt x="234" y="428"/>
                      </a:cubicBezTo>
                      <a:cubicBezTo>
                        <a:pt x="351" y="428"/>
                        <a:pt x="428" y="312"/>
                        <a:pt x="428" y="195"/>
                      </a:cubicBezTo>
                      <a:cubicBezTo>
                        <a:pt x="428" y="78"/>
                        <a:pt x="351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6"/>
                <p:cNvSpPr/>
                <p:nvPr/>
              </p:nvSpPr>
              <p:spPr>
                <a:xfrm>
                  <a:off x="4218936" y="674068"/>
                  <a:ext cx="889164" cy="877078"/>
                </a:xfrm>
                <a:custGeom>
                  <a:rect b="b" l="l" r="r" t="t"/>
                  <a:pathLst>
                    <a:path extrusionOk="0" h="45065" w="45686">
                      <a:moveTo>
                        <a:pt x="26811" y="1"/>
                      </a:moveTo>
                      <a:cubicBezTo>
                        <a:pt x="26105" y="1"/>
                        <a:pt x="25393" y="294"/>
                        <a:pt x="24867" y="905"/>
                      </a:cubicBezTo>
                      <a:cubicBezTo>
                        <a:pt x="24351" y="372"/>
                        <a:pt x="23669" y="113"/>
                        <a:pt x="22991" y="113"/>
                      </a:cubicBezTo>
                      <a:cubicBezTo>
                        <a:pt x="22133" y="113"/>
                        <a:pt x="21281" y="528"/>
                        <a:pt x="20781" y="1333"/>
                      </a:cubicBezTo>
                      <a:cubicBezTo>
                        <a:pt x="20275" y="843"/>
                        <a:pt x="19631" y="606"/>
                        <a:pt x="18992" y="606"/>
                      </a:cubicBezTo>
                      <a:cubicBezTo>
                        <a:pt x="18107" y="606"/>
                        <a:pt x="17231" y="1058"/>
                        <a:pt x="16734" y="1916"/>
                      </a:cubicBezTo>
                      <a:cubicBezTo>
                        <a:pt x="16304" y="1654"/>
                        <a:pt x="15834" y="1530"/>
                        <a:pt x="15373" y="1530"/>
                      </a:cubicBezTo>
                      <a:cubicBezTo>
                        <a:pt x="14331" y="1530"/>
                        <a:pt x="13337" y="2161"/>
                        <a:pt x="12959" y="3240"/>
                      </a:cubicBezTo>
                      <a:cubicBezTo>
                        <a:pt x="12842" y="3240"/>
                        <a:pt x="12765" y="3240"/>
                        <a:pt x="12687" y="3201"/>
                      </a:cubicBezTo>
                      <a:cubicBezTo>
                        <a:pt x="11364" y="3201"/>
                        <a:pt x="10274" y="4173"/>
                        <a:pt x="10118" y="5458"/>
                      </a:cubicBezTo>
                      <a:cubicBezTo>
                        <a:pt x="10002" y="5458"/>
                        <a:pt x="9885" y="5419"/>
                        <a:pt x="9768" y="5419"/>
                      </a:cubicBezTo>
                      <a:cubicBezTo>
                        <a:pt x="8328" y="5419"/>
                        <a:pt x="7161" y="6586"/>
                        <a:pt x="7161" y="8026"/>
                      </a:cubicBezTo>
                      <a:cubicBezTo>
                        <a:pt x="5799" y="8143"/>
                        <a:pt x="4709" y="9271"/>
                        <a:pt x="4709" y="10633"/>
                      </a:cubicBezTo>
                      <a:lnTo>
                        <a:pt x="4709" y="10789"/>
                      </a:lnTo>
                      <a:cubicBezTo>
                        <a:pt x="3503" y="11022"/>
                        <a:pt x="2608" y="12073"/>
                        <a:pt x="2608" y="13357"/>
                      </a:cubicBezTo>
                      <a:cubicBezTo>
                        <a:pt x="2608" y="13746"/>
                        <a:pt x="2686" y="14135"/>
                        <a:pt x="2881" y="14486"/>
                      </a:cubicBezTo>
                      <a:cubicBezTo>
                        <a:pt x="1091" y="15069"/>
                        <a:pt x="507" y="17326"/>
                        <a:pt x="1791" y="18727"/>
                      </a:cubicBezTo>
                      <a:cubicBezTo>
                        <a:pt x="195" y="19661"/>
                        <a:pt x="40" y="21918"/>
                        <a:pt x="1480" y="23008"/>
                      </a:cubicBezTo>
                      <a:cubicBezTo>
                        <a:pt x="1" y="24292"/>
                        <a:pt x="429" y="26704"/>
                        <a:pt x="2258" y="27405"/>
                      </a:cubicBezTo>
                      <a:cubicBezTo>
                        <a:pt x="1908" y="27872"/>
                        <a:pt x="1713" y="28417"/>
                        <a:pt x="1674" y="29000"/>
                      </a:cubicBezTo>
                      <a:cubicBezTo>
                        <a:pt x="1674" y="30440"/>
                        <a:pt x="2881" y="31608"/>
                        <a:pt x="4320" y="31608"/>
                      </a:cubicBezTo>
                      <a:cubicBezTo>
                        <a:pt x="4437" y="31608"/>
                        <a:pt x="4593" y="31608"/>
                        <a:pt x="4748" y="31569"/>
                      </a:cubicBezTo>
                      <a:cubicBezTo>
                        <a:pt x="5254" y="32580"/>
                        <a:pt x="5799" y="33553"/>
                        <a:pt x="6461" y="34487"/>
                      </a:cubicBezTo>
                      <a:cubicBezTo>
                        <a:pt x="4826" y="36122"/>
                        <a:pt x="5994" y="38923"/>
                        <a:pt x="8328" y="38923"/>
                      </a:cubicBezTo>
                      <a:lnTo>
                        <a:pt x="8406" y="38923"/>
                      </a:lnTo>
                      <a:cubicBezTo>
                        <a:pt x="8406" y="40363"/>
                        <a:pt x="9574" y="41531"/>
                        <a:pt x="11052" y="41531"/>
                      </a:cubicBezTo>
                      <a:cubicBezTo>
                        <a:pt x="11442" y="41531"/>
                        <a:pt x="11792" y="41453"/>
                        <a:pt x="12181" y="41297"/>
                      </a:cubicBezTo>
                      <a:cubicBezTo>
                        <a:pt x="12283" y="42751"/>
                        <a:pt x="13506" y="43670"/>
                        <a:pt x="14763" y="43670"/>
                      </a:cubicBezTo>
                      <a:cubicBezTo>
                        <a:pt x="15424" y="43670"/>
                        <a:pt x="16094" y="43417"/>
                        <a:pt x="16617" y="42854"/>
                      </a:cubicBezTo>
                      <a:cubicBezTo>
                        <a:pt x="16908" y="44113"/>
                        <a:pt x="18027" y="44860"/>
                        <a:pt x="19169" y="44860"/>
                      </a:cubicBezTo>
                      <a:cubicBezTo>
                        <a:pt x="19862" y="44860"/>
                        <a:pt x="20563" y="44585"/>
                        <a:pt x="21092" y="43982"/>
                      </a:cubicBezTo>
                      <a:cubicBezTo>
                        <a:pt x="21613" y="44699"/>
                        <a:pt x="22402" y="45064"/>
                        <a:pt x="23192" y="45064"/>
                      </a:cubicBezTo>
                      <a:cubicBezTo>
                        <a:pt x="23818" y="45064"/>
                        <a:pt x="24446" y="44835"/>
                        <a:pt x="24945" y="44371"/>
                      </a:cubicBezTo>
                      <a:cubicBezTo>
                        <a:pt x="25444" y="44773"/>
                        <a:pt x="26032" y="44963"/>
                        <a:pt x="26609" y="44963"/>
                      </a:cubicBezTo>
                      <a:cubicBezTo>
                        <a:pt x="27651" y="44963"/>
                        <a:pt x="28655" y="44345"/>
                        <a:pt x="29030" y="43243"/>
                      </a:cubicBezTo>
                      <a:cubicBezTo>
                        <a:pt x="29561" y="43802"/>
                        <a:pt x="30241" y="44061"/>
                        <a:pt x="30912" y="44061"/>
                      </a:cubicBezTo>
                      <a:cubicBezTo>
                        <a:pt x="32014" y="44061"/>
                        <a:pt x="33089" y="43363"/>
                        <a:pt x="33428" y="42153"/>
                      </a:cubicBezTo>
                      <a:cubicBezTo>
                        <a:pt x="33828" y="42382"/>
                        <a:pt x="34255" y="42487"/>
                        <a:pt x="34672" y="42487"/>
                      </a:cubicBezTo>
                      <a:cubicBezTo>
                        <a:pt x="35959" y="42487"/>
                        <a:pt x="37163" y="41491"/>
                        <a:pt x="37280" y="40052"/>
                      </a:cubicBezTo>
                      <a:lnTo>
                        <a:pt x="37475" y="40052"/>
                      </a:lnTo>
                      <a:cubicBezTo>
                        <a:pt x="40004" y="40052"/>
                        <a:pt x="41055" y="36861"/>
                        <a:pt x="39031" y="35343"/>
                      </a:cubicBezTo>
                      <a:cubicBezTo>
                        <a:pt x="39498" y="34721"/>
                        <a:pt x="39965" y="34098"/>
                        <a:pt x="40354" y="33398"/>
                      </a:cubicBezTo>
                      <a:cubicBezTo>
                        <a:pt x="40627" y="33475"/>
                        <a:pt x="40860" y="33553"/>
                        <a:pt x="41094" y="33553"/>
                      </a:cubicBezTo>
                      <a:cubicBezTo>
                        <a:pt x="41142" y="33556"/>
                        <a:pt x="41190" y="33557"/>
                        <a:pt x="41238" y="33557"/>
                      </a:cubicBezTo>
                      <a:cubicBezTo>
                        <a:pt x="42650" y="33557"/>
                        <a:pt x="43781" y="32456"/>
                        <a:pt x="43857" y="31063"/>
                      </a:cubicBezTo>
                      <a:cubicBezTo>
                        <a:pt x="43857" y="30596"/>
                        <a:pt x="43779" y="30168"/>
                        <a:pt x="43584" y="29779"/>
                      </a:cubicBezTo>
                      <a:cubicBezTo>
                        <a:pt x="45141" y="29039"/>
                        <a:pt x="45530" y="27016"/>
                        <a:pt x="44401" y="25693"/>
                      </a:cubicBezTo>
                      <a:cubicBezTo>
                        <a:pt x="45024" y="25226"/>
                        <a:pt x="45374" y="24525"/>
                        <a:pt x="45413" y="23786"/>
                      </a:cubicBezTo>
                      <a:cubicBezTo>
                        <a:pt x="45452" y="22930"/>
                        <a:pt x="45102" y="22113"/>
                        <a:pt x="44440" y="21607"/>
                      </a:cubicBezTo>
                      <a:cubicBezTo>
                        <a:pt x="45685" y="20400"/>
                        <a:pt x="45452" y="18338"/>
                        <a:pt x="43934" y="17482"/>
                      </a:cubicBezTo>
                      <a:cubicBezTo>
                        <a:pt x="44868" y="16198"/>
                        <a:pt x="44479" y="14369"/>
                        <a:pt x="43078" y="13629"/>
                      </a:cubicBezTo>
                      <a:cubicBezTo>
                        <a:pt x="43156" y="13357"/>
                        <a:pt x="43234" y="13085"/>
                        <a:pt x="43234" y="12812"/>
                      </a:cubicBezTo>
                      <a:cubicBezTo>
                        <a:pt x="43312" y="11528"/>
                        <a:pt x="42417" y="10400"/>
                        <a:pt x="41172" y="10166"/>
                      </a:cubicBezTo>
                      <a:cubicBezTo>
                        <a:pt x="41210" y="9972"/>
                        <a:pt x="41210" y="9777"/>
                        <a:pt x="41249" y="9621"/>
                      </a:cubicBezTo>
                      <a:cubicBezTo>
                        <a:pt x="41288" y="8182"/>
                        <a:pt x="40199" y="6936"/>
                        <a:pt x="38759" y="6897"/>
                      </a:cubicBezTo>
                      <a:cubicBezTo>
                        <a:pt x="38720" y="5458"/>
                        <a:pt x="37591" y="4329"/>
                        <a:pt x="36152" y="4329"/>
                      </a:cubicBezTo>
                      <a:lnTo>
                        <a:pt x="35840" y="4329"/>
                      </a:lnTo>
                      <a:cubicBezTo>
                        <a:pt x="35566" y="3170"/>
                        <a:pt x="34502" y="2393"/>
                        <a:pt x="33361" y="2393"/>
                      </a:cubicBezTo>
                      <a:cubicBezTo>
                        <a:pt x="33047" y="2393"/>
                        <a:pt x="32727" y="2452"/>
                        <a:pt x="32416" y="2578"/>
                      </a:cubicBezTo>
                      <a:cubicBezTo>
                        <a:pt x="31962" y="1699"/>
                        <a:pt x="31075" y="1192"/>
                        <a:pt x="30146" y="1192"/>
                      </a:cubicBezTo>
                      <a:cubicBezTo>
                        <a:pt x="29799" y="1192"/>
                        <a:pt x="29446" y="1263"/>
                        <a:pt x="29108" y="1411"/>
                      </a:cubicBezTo>
                      <a:cubicBezTo>
                        <a:pt x="28626" y="489"/>
                        <a:pt x="27723" y="1"/>
                        <a:pt x="26811" y="1"/>
                      </a:cubicBezTo>
                      <a:close/>
                    </a:path>
                  </a:pathLst>
                </a:custGeom>
                <a:solidFill>
                  <a:srgbClr val="D89A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6"/>
                <p:cNvSpPr/>
                <p:nvPr/>
              </p:nvSpPr>
              <p:spPr>
                <a:xfrm>
                  <a:off x="4905106" y="1684639"/>
                  <a:ext cx="240868" cy="212686"/>
                </a:xfrm>
                <a:custGeom>
                  <a:rect b="b" l="l" r="r" t="t"/>
                  <a:pathLst>
                    <a:path extrusionOk="0" h="10928" w="12376">
                      <a:moveTo>
                        <a:pt x="6181" y="0"/>
                      </a:moveTo>
                      <a:cubicBezTo>
                        <a:pt x="4038" y="0"/>
                        <a:pt x="2018" y="1272"/>
                        <a:pt x="1168" y="3382"/>
                      </a:cubicBezTo>
                      <a:cubicBezTo>
                        <a:pt x="1" y="6145"/>
                        <a:pt x="1324" y="9336"/>
                        <a:pt x="4125" y="10503"/>
                      </a:cubicBezTo>
                      <a:cubicBezTo>
                        <a:pt x="4807" y="10791"/>
                        <a:pt x="5515" y="10928"/>
                        <a:pt x="6212" y="10928"/>
                      </a:cubicBezTo>
                      <a:cubicBezTo>
                        <a:pt x="8340" y="10928"/>
                        <a:pt x="10367" y="9656"/>
                        <a:pt x="11247" y="7546"/>
                      </a:cubicBezTo>
                      <a:cubicBezTo>
                        <a:pt x="12375" y="4783"/>
                        <a:pt x="11052" y="1592"/>
                        <a:pt x="8289" y="425"/>
                      </a:cubicBezTo>
                      <a:cubicBezTo>
                        <a:pt x="7598" y="137"/>
                        <a:pt x="6883" y="0"/>
                        <a:pt x="6181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6"/>
                <p:cNvSpPr/>
                <p:nvPr/>
              </p:nvSpPr>
              <p:spPr>
                <a:xfrm>
                  <a:off x="4984630" y="1730201"/>
                  <a:ext cx="73490" cy="72537"/>
                </a:xfrm>
                <a:custGeom>
                  <a:rect b="b" l="l" r="r" t="t"/>
                  <a:pathLst>
                    <a:path extrusionOk="0" h="3727" w="3776">
                      <a:moveTo>
                        <a:pt x="3179" y="0"/>
                      </a:moveTo>
                      <a:cubicBezTo>
                        <a:pt x="2876" y="0"/>
                        <a:pt x="2579" y="52"/>
                        <a:pt x="2296" y="146"/>
                      </a:cubicBezTo>
                      <a:cubicBezTo>
                        <a:pt x="1324" y="457"/>
                        <a:pt x="545" y="1236"/>
                        <a:pt x="195" y="2247"/>
                      </a:cubicBezTo>
                      <a:cubicBezTo>
                        <a:pt x="39" y="2714"/>
                        <a:pt x="1" y="3220"/>
                        <a:pt x="117" y="3726"/>
                      </a:cubicBezTo>
                      <a:cubicBezTo>
                        <a:pt x="468" y="1858"/>
                        <a:pt x="1907" y="418"/>
                        <a:pt x="3775" y="68"/>
                      </a:cubicBezTo>
                      <a:cubicBezTo>
                        <a:pt x="3576" y="22"/>
                        <a:pt x="3376" y="0"/>
                        <a:pt x="3179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6"/>
                <p:cNvSpPr/>
                <p:nvPr/>
              </p:nvSpPr>
              <p:spPr>
                <a:xfrm>
                  <a:off x="4188653" y="1684639"/>
                  <a:ext cx="241607" cy="212686"/>
                </a:xfrm>
                <a:custGeom>
                  <a:rect b="b" l="l" r="r" t="t"/>
                  <a:pathLst>
                    <a:path extrusionOk="0" h="10928" w="12414">
                      <a:moveTo>
                        <a:pt x="6233" y="0"/>
                      </a:moveTo>
                      <a:cubicBezTo>
                        <a:pt x="5532" y="0"/>
                        <a:pt x="4817" y="137"/>
                        <a:pt x="4125" y="425"/>
                      </a:cubicBezTo>
                      <a:cubicBezTo>
                        <a:pt x="1323" y="1553"/>
                        <a:pt x="0" y="4783"/>
                        <a:pt x="1168" y="7546"/>
                      </a:cubicBezTo>
                      <a:cubicBezTo>
                        <a:pt x="2047" y="9656"/>
                        <a:pt x="4075" y="10928"/>
                        <a:pt x="6202" y="10928"/>
                      </a:cubicBezTo>
                      <a:cubicBezTo>
                        <a:pt x="6899" y="10928"/>
                        <a:pt x="7607" y="10791"/>
                        <a:pt x="8289" y="10503"/>
                      </a:cubicBezTo>
                      <a:cubicBezTo>
                        <a:pt x="11091" y="9336"/>
                        <a:pt x="12414" y="6145"/>
                        <a:pt x="11246" y="3382"/>
                      </a:cubicBezTo>
                      <a:cubicBezTo>
                        <a:pt x="10396" y="1272"/>
                        <a:pt x="8376" y="0"/>
                        <a:pt x="6233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6"/>
                <p:cNvSpPr/>
                <p:nvPr/>
              </p:nvSpPr>
              <p:spPr>
                <a:xfrm>
                  <a:off x="4277265" y="1730201"/>
                  <a:ext cx="72712" cy="71778"/>
                </a:xfrm>
                <a:custGeom>
                  <a:rect b="b" l="l" r="r" t="t"/>
                  <a:pathLst>
                    <a:path extrusionOk="0" h="3688" w="3736">
                      <a:moveTo>
                        <a:pt x="605" y="0"/>
                      </a:moveTo>
                      <a:cubicBezTo>
                        <a:pt x="414" y="0"/>
                        <a:pt x="223" y="22"/>
                        <a:pt x="39" y="68"/>
                      </a:cubicBezTo>
                      <a:lnTo>
                        <a:pt x="0" y="68"/>
                      </a:lnTo>
                      <a:cubicBezTo>
                        <a:pt x="1868" y="379"/>
                        <a:pt x="3308" y="1858"/>
                        <a:pt x="3658" y="3687"/>
                      </a:cubicBezTo>
                      <a:cubicBezTo>
                        <a:pt x="3736" y="3220"/>
                        <a:pt x="3736" y="2714"/>
                        <a:pt x="3580" y="2247"/>
                      </a:cubicBezTo>
                      <a:cubicBezTo>
                        <a:pt x="3386" y="1741"/>
                        <a:pt x="3113" y="1313"/>
                        <a:pt x="2763" y="963"/>
                      </a:cubicBezTo>
                      <a:cubicBezTo>
                        <a:pt x="2413" y="574"/>
                        <a:pt x="1946" y="302"/>
                        <a:pt x="1479" y="146"/>
                      </a:cubicBezTo>
                      <a:cubicBezTo>
                        <a:pt x="1196" y="52"/>
                        <a:pt x="899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37" name="Google Shape;637;p36"/>
              <p:cNvSpPr/>
              <p:nvPr/>
            </p:nvSpPr>
            <p:spPr>
              <a:xfrm>
                <a:off x="3117417" y="2632096"/>
                <a:ext cx="439196" cy="471029"/>
              </a:xfrm>
              <a:custGeom>
                <a:rect b="b" l="l" r="r" t="t"/>
                <a:pathLst>
                  <a:path extrusionOk="0" h="46270" w="43143">
                    <a:moveTo>
                      <a:pt x="22239" y="1"/>
                    </a:moveTo>
                    <a:cubicBezTo>
                      <a:pt x="15637" y="1"/>
                      <a:pt x="9270" y="3158"/>
                      <a:pt x="5261" y="8740"/>
                    </a:cubicBezTo>
                    <a:cubicBezTo>
                      <a:pt x="0" y="16121"/>
                      <a:pt x="79" y="26092"/>
                      <a:pt x="5496" y="33354"/>
                    </a:cubicBezTo>
                    <a:cubicBezTo>
                      <a:pt x="9512" y="38767"/>
                      <a:pt x="15772" y="41785"/>
                      <a:pt x="22244" y="41785"/>
                    </a:cubicBezTo>
                    <a:cubicBezTo>
                      <a:pt x="24502" y="41785"/>
                      <a:pt x="26787" y="41417"/>
                      <a:pt x="29011" y="40656"/>
                    </a:cubicBezTo>
                    <a:lnTo>
                      <a:pt x="34624" y="46269"/>
                    </a:lnTo>
                    <a:lnTo>
                      <a:pt x="34624" y="37712"/>
                    </a:lnTo>
                    <a:cubicBezTo>
                      <a:pt x="39963" y="33786"/>
                      <a:pt x="43143" y="27544"/>
                      <a:pt x="43143" y="20910"/>
                    </a:cubicBezTo>
                    <a:cubicBezTo>
                      <a:pt x="43143" y="11802"/>
                      <a:pt x="37294" y="3794"/>
                      <a:pt x="28618" y="1007"/>
                    </a:cubicBezTo>
                    <a:cubicBezTo>
                      <a:pt x="26515" y="328"/>
                      <a:pt x="24365" y="1"/>
                      <a:pt x="22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457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Oi!</a:t>
                </a:r>
                <a:endParaRPr sz="12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638" name="Google Shape;638;p36"/>
            <p:cNvGrpSpPr/>
            <p:nvPr/>
          </p:nvGrpSpPr>
          <p:grpSpPr>
            <a:xfrm>
              <a:off x="6027164" y="261052"/>
              <a:ext cx="764514" cy="1137412"/>
              <a:chOff x="3323877" y="799050"/>
              <a:chExt cx="624399" cy="928955"/>
            </a:xfrm>
          </p:grpSpPr>
          <p:grpSp>
            <p:nvGrpSpPr>
              <p:cNvPr id="639" name="Google Shape;639;p36"/>
              <p:cNvGrpSpPr/>
              <p:nvPr/>
            </p:nvGrpSpPr>
            <p:grpSpPr>
              <a:xfrm>
                <a:off x="3434746" y="1126821"/>
                <a:ext cx="402653" cy="601184"/>
                <a:chOff x="5700570" y="3455680"/>
                <a:chExt cx="769008" cy="1148174"/>
              </a:xfrm>
            </p:grpSpPr>
            <p:sp>
              <p:nvSpPr>
                <p:cNvPr id="640" name="Google Shape;640;p36"/>
                <p:cNvSpPr/>
                <p:nvPr/>
              </p:nvSpPr>
              <p:spPr>
                <a:xfrm>
                  <a:off x="5760977" y="4254864"/>
                  <a:ext cx="648195" cy="348990"/>
                </a:xfrm>
                <a:custGeom>
                  <a:rect b="b" l="l" r="r" t="t"/>
                  <a:pathLst>
                    <a:path extrusionOk="0" h="25166" w="46742">
                      <a:moveTo>
                        <a:pt x="23391" y="1"/>
                      </a:moveTo>
                      <a:cubicBezTo>
                        <a:pt x="202" y="1"/>
                        <a:pt x="0" y="8913"/>
                        <a:pt x="0" y="25166"/>
                      </a:cubicBezTo>
                      <a:lnTo>
                        <a:pt x="46742" y="25166"/>
                      </a:lnTo>
                      <a:cubicBezTo>
                        <a:pt x="46742" y="8913"/>
                        <a:pt x="46580" y="1"/>
                        <a:pt x="233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6"/>
                <p:cNvSpPr/>
                <p:nvPr/>
              </p:nvSpPr>
              <p:spPr>
                <a:xfrm>
                  <a:off x="5883454" y="4202293"/>
                  <a:ext cx="403239" cy="276296"/>
                </a:xfrm>
                <a:custGeom>
                  <a:rect b="b" l="l" r="r" t="t"/>
                  <a:pathLst>
                    <a:path extrusionOk="0" h="19924" w="29078">
                      <a:moveTo>
                        <a:pt x="5405" y="1"/>
                      </a:moveTo>
                      <a:cubicBezTo>
                        <a:pt x="2420" y="1"/>
                        <a:pt x="0" y="2420"/>
                        <a:pt x="0" y="5405"/>
                      </a:cubicBezTo>
                      <a:cubicBezTo>
                        <a:pt x="0" y="13430"/>
                        <a:pt x="6493" y="19923"/>
                        <a:pt x="14559" y="19923"/>
                      </a:cubicBezTo>
                      <a:cubicBezTo>
                        <a:pt x="22585" y="19923"/>
                        <a:pt x="29078" y="13430"/>
                        <a:pt x="29078" y="5405"/>
                      </a:cubicBezTo>
                      <a:cubicBezTo>
                        <a:pt x="29078" y="2420"/>
                        <a:pt x="26658" y="1"/>
                        <a:pt x="236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6"/>
                <p:cNvSpPr/>
                <p:nvPr/>
              </p:nvSpPr>
              <p:spPr>
                <a:xfrm>
                  <a:off x="5947203" y="4105539"/>
                  <a:ext cx="275741" cy="183661"/>
                </a:xfrm>
                <a:custGeom>
                  <a:rect b="b" l="l" r="r" t="t"/>
                  <a:pathLst>
                    <a:path extrusionOk="0" h="13244" w="19884">
                      <a:moveTo>
                        <a:pt x="1" y="1"/>
                      </a:moveTo>
                      <a:lnTo>
                        <a:pt x="1" y="9841"/>
                      </a:lnTo>
                      <a:cubicBezTo>
                        <a:pt x="3036" y="12102"/>
                        <a:pt x="6647" y="13243"/>
                        <a:pt x="10264" y="13243"/>
                      </a:cubicBezTo>
                      <a:cubicBezTo>
                        <a:pt x="13616" y="13243"/>
                        <a:pt x="16974" y="12263"/>
                        <a:pt x="19883" y="10285"/>
                      </a:cubicBezTo>
                      <a:lnTo>
                        <a:pt x="19883" y="1"/>
                      </a:lnTo>
                      <a:close/>
                    </a:path>
                  </a:pathLst>
                </a:custGeom>
                <a:solidFill>
                  <a:srgbClr val="D37C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6"/>
                <p:cNvSpPr/>
                <p:nvPr/>
              </p:nvSpPr>
              <p:spPr>
                <a:xfrm>
                  <a:off x="5947203" y="4105539"/>
                  <a:ext cx="275741" cy="158714"/>
                </a:xfrm>
                <a:custGeom>
                  <a:rect b="b" l="l" r="r" t="t"/>
                  <a:pathLst>
                    <a:path extrusionOk="0" h="11445" w="19884">
                      <a:moveTo>
                        <a:pt x="1" y="1"/>
                      </a:moveTo>
                      <a:lnTo>
                        <a:pt x="1" y="8268"/>
                      </a:lnTo>
                      <a:cubicBezTo>
                        <a:pt x="2985" y="10386"/>
                        <a:pt x="6474" y="11444"/>
                        <a:pt x="9957" y="11444"/>
                      </a:cubicBezTo>
                      <a:cubicBezTo>
                        <a:pt x="13441" y="11444"/>
                        <a:pt x="16919" y="10386"/>
                        <a:pt x="19883" y="8268"/>
                      </a:cubicBezTo>
                      <a:lnTo>
                        <a:pt x="19883" y="1"/>
                      </a:lnTo>
                      <a:close/>
                    </a:path>
                  </a:pathLst>
                </a:custGeom>
                <a:solidFill>
                  <a:srgbClr val="BC6E4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6"/>
                <p:cNvSpPr/>
                <p:nvPr/>
              </p:nvSpPr>
              <p:spPr>
                <a:xfrm>
                  <a:off x="5796769" y="3509930"/>
                  <a:ext cx="577165" cy="726491"/>
                </a:xfrm>
                <a:custGeom>
                  <a:rect b="b" l="l" r="r" t="t"/>
                  <a:pathLst>
                    <a:path extrusionOk="0" h="52388" w="41620">
                      <a:moveTo>
                        <a:pt x="20810" y="0"/>
                      </a:moveTo>
                      <a:cubicBezTo>
                        <a:pt x="9316" y="0"/>
                        <a:pt x="0" y="11736"/>
                        <a:pt x="0" y="26214"/>
                      </a:cubicBezTo>
                      <a:cubicBezTo>
                        <a:pt x="0" y="40652"/>
                        <a:pt x="9316" y="52388"/>
                        <a:pt x="20810" y="52388"/>
                      </a:cubicBezTo>
                      <a:cubicBezTo>
                        <a:pt x="32304" y="52388"/>
                        <a:pt x="41620" y="40652"/>
                        <a:pt x="41620" y="26214"/>
                      </a:cubicBezTo>
                      <a:cubicBezTo>
                        <a:pt x="41620" y="11736"/>
                        <a:pt x="32304" y="0"/>
                        <a:pt x="20810" y="0"/>
                      </a:cubicBezTo>
                      <a:close/>
                    </a:path>
                  </a:pathLst>
                </a:custGeom>
                <a:solidFill>
                  <a:srgbClr val="D37C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6"/>
                <p:cNvSpPr/>
                <p:nvPr/>
              </p:nvSpPr>
              <p:spPr>
                <a:xfrm>
                  <a:off x="5795645" y="3803547"/>
                  <a:ext cx="46442" cy="139826"/>
                </a:xfrm>
                <a:custGeom>
                  <a:rect b="b" l="l" r="r" t="t"/>
                  <a:pathLst>
                    <a:path extrusionOk="0" h="10083" w="3349">
                      <a:moveTo>
                        <a:pt x="1" y="0"/>
                      </a:moveTo>
                      <a:lnTo>
                        <a:pt x="1" y="10082"/>
                      </a:lnTo>
                      <a:cubicBezTo>
                        <a:pt x="1856" y="10082"/>
                        <a:pt x="3348" y="8550"/>
                        <a:pt x="3348" y="6695"/>
                      </a:cubicBezTo>
                      <a:lnTo>
                        <a:pt x="3348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6"/>
                <p:cNvSpPr/>
                <p:nvPr/>
              </p:nvSpPr>
              <p:spPr>
                <a:xfrm>
                  <a:off x="6329184" y="3803547"/>
                  <a:ext cx="46428" cy="139826"/>
                </a:xfrm>
                <a:custGeom>
                  <a:rect b="b" l="l" r="r" t="t"/>
                  <a:pathLst>
                    <a:path extrusionOk="0" h="10083" w="3348">
                      <a:moveTo>
                        <a:pt x="1" y="0"/>
                      </a:moveTo>
                      <a:lnTo>
                        <a:pt x="1" y="6695"/>
                      </a:lnTo>
                      <a:cubicBezTo>
                        <a:pt x="1" y="8550"/>
                        <a:pt x="1493" y="10082"/>
                        <a:pt x="3348" y="10082"/>
                      </a:cubicBezTo>
                      <a:lnTo>
                        <a:pt x="3348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6"/>
                <p:cNvSpPr/>
                <p:nvPr/>
              </p:nvSpPr>
              <p:spPr>
                <a:xfrm>
                  <a:off x="6293392" y="3934969"/>
                  <a:ext cx="176187" cy="175618"/>
                </a:xfrm>
                <a:custGeom>
                  <a:rect b="b" l="l" r="r" t="t"/>
                  <a:pathLst>
                    <a:path extrusionOk="0" h="12664" w="12705">
                      <a:moveTo>
                        <a:pt x="6373" y="0"/>
                      </a:moveTo>
                      <a:cubicBezTo>
                        <a:pt x="2864" y="0"/>
                        <a:pt x="1" y="2823"/>
                        <a:pt x="1" y="6332"/>
                      </a:cubicBezTo>
                      <a:cubicBezTo>
                        <a:pt x="1" y="9841"/>
                        <a:pt x="2864" y="12664"/>
                        <a:pt x="6373" y="12664"/>
                      </a:cubicBezTo>
                      <a:cubicBezTo>
                        <a:pt x="9841" y="12664"/>
                        <a:pt x="12704" y="9841"/>
                        <a:pt x="12704" y="6332"/>
                      </a:cubicBezTo>
                      <a:cubicBezTo>
                        <a:pt x="12704" y="2823"/>
                        <a:pt x="9841" y="0"/>
                        <a:pt x="6373" y="0"/>
                      </a:cubicBezTo>
                      <a:close/>
                    </a:path>
                  </a:pathLst>
                </a:custGeom>
                <a:solidFill>
                  <a:srgbClr val="D37C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36"/>
                <p:cNvSpPr/>
                <p:nvPr/>
              </p:nvSpPr>
              <p:spPr>
                <a:xfrm>
                  <a:off x="6347641" y="3972578"/>
                  <a:ext cx="60407" cy="59713"/>
                </a:xfrm>
                <a:custGeom>
                  <a:rect b="b" l="l" r="r" t="t"/>
                  <a:pathLst>
                    <a:path extrusionOk="0" h="4306" w="4356">
                      <a:moveTo>
                        <a:pt x="3676" y="1"/>
                      </a:moveTo>
                      <a:cubicBezTo>
                        <a:pt x="3327" y="1"/>
                        <a:pt x="2980" y="54"/>
                        <a:pt x="2662" y="152"/>
                      </a:cubicBezTo>
                      <a:cubicBezTo>
                        <a:pt x="2098" y="353"/>
                        <a:pt x="1573" y="676"/>
                        <a:pt x="1130" y="1079"/>
                      </a:cubicBezTo>
                      <a:cubicBezTo>
                        <a:pt x="726" y="1523"/>
                        <a:pt x="404" y="2007"/>
                        <a:pt x="242" y="2612"/>
                      </a:cubicBezTo>
                      <a:cubicBezTo>
                        <a:pt x="41" y="3136"/>
                        <a:pt x="0" y="3741"/>
                        <a:pt x="121" y="4306"/>
                      </a:cubicBezTo>
                      <a:cubicBezTo>
                        <a:pt x="525" y="2168"/>
                        <a:pt x="2219" y="474"/>
                        <a:pt x="4356" y="71"/>
                      </a:cubicBezTo>
                      <a:cubicBezTo>
                        <a:pt x="4133" y="23"/>
                        <a:pt x="3904" y="1"/>
                        <a:pt x="3676" y="1"/>
                      </a:cubicBezTo>
                      <a:close/>
                    </a:path>
                  </a:pathLst>
                </a:custGeom>
                <a:solidFill>
                  <a:srgbClr val="BC6E4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36"/>
                <p:cNvSpPr/>
                <p:nvPr/>
              </p:nvSpPr>
              <p:spPr>
                <a:xfrm>
                  <a:off x="5700570" y="3934969"/>
                  <a:ext cx="176187" cy="175618"/>
                </a:xfrm>
                <a:custGeom>
                  <a:rect b="b" l="l" r="r" t="t"/>
                  <a:pathLst>
                    <a:path extrusionOk="0" h="12664" w="12705">
                      <a:moveTo>
                        <a:pt x="6373" y="0"/>
                      </a:moveTo>
                      <a:cubicBezTo>
                        <a:pt x="2864" y="0"/>
                        <a:pt x="1" y="2823"/>
                        <a:pt x="1" y="6332"/>
                      </a:cubicBezTo>
                      <a:cubicBezTo>
                        <a:pt x="1" y="9841"/>
                        <a:pt x="2864" y="12664"/>
                        <a:pt x="6373" y="12664"/>
                      </a:cubicBezTo>
                      <a:cubicBezTo>
                        <a:pt x="9841" y="12664"/>
                        <a:pt x="12704" y="9841"/>
                        <a:pt x="12704" y="6332"/>
                      </a:cubicBezTo>
                      <a:cubicBezTo>
                        <a:pt x="12704" y="2823"/>
                        <a:pt x="9841" y="0"/>
                        <a:pt x="6373" y="0"/>
                      </a:cubicBezTo>
                      <a:close/>
                    </a:path>
                  </a:pathLst>
                </a:custGeom>
                <a:solidFill>
                  <a:srgbClr val="D37C5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36"/>
                <p:cNvSpPr/>
                <p:nvPr/>
              </p:nvSpPr>
              <p:spPr>
                <a:xfrm>
                  <a:off x="5762100" y="3972619"/>
                  <a:ext cx="60962" cy="59672"/>
                </a:xfrm>
                <a:custGeom>
                  <a:rect b="b" l="l" r="r" t="t"/>
                  <a:pathLst>
                    <a:path extrusionOk="0" h="4303" w="4396">
                      <a:moveTo>
                        <a:pt x="648" y="0"/>
                      </a:moveTo>
                      <a:cubicBezTo>
                        <a:pt x="429" y="0"/>
                        <a:pt x="212" y="23"/>
                        <a:pt x="0" y="68"/>
                      </a:cubicBezTo>
                      <a:lnTo>
                        <a:pt x="40" y="108"/>
                      </a:lnTo>
                      <a:cubicBezTo>
                        <a:pt x="2178" y="471"/>
                        <a:pt x="3872" y="2165"/>
                        <a:pt x="4235" y="4303"/>
                      </a:cubicBezTo>
                      <a:cubicBezTo>
                        <a:pt x="4396" y="3738"/>
                        <a:pt x="4356" y="3173"/>
                        <a:pt x="4154" y="2609"/>
                      </a:cubicBezTo>
                      <a:cubicBezTo>
                        <a:pt x="3993" y="2044"/>
                        <a:pt x="3670" y="1520"/>
                        <a:pt x="3226" y="1076"/>
                      </a:cubicBezTo>
                      <a:cubicBezTo>
                        <a:pt x="2823" y="673"/>
                        <a:pt x="2299" y="350"/>
                        <a:pt x="1734" y="189"/>
                      </a:cubicBezTo>
                      <a:cubicBezTo>
                        <a:pt x="1381" y="63"/>
                        <a:pt x="1013" y="0"/>
                        <a:pt x="648" y="0"/>
                      </a:cubicBezTo>
                      <a:close/>
                    </a:path>
                  </a:pathLst>
                </a:custGeom>
                <a:solidFill>
                  <a:srgbClr val="BC6E4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36"/>
                <p:cNvSpPr/>
                <p:nvPr/>
              </p:nvSpPr>
              <p:spPr>
                <a:xfrm rot="5400000">
                  <a:off x="5930437" y="3919867"/>
                  <a:ext cx="87254" cy="20149"/>
                </a:xfrm>
                <a:custGeom>
                  <a:rect b="b" l="l" r="r" t="t"/>
                  <a:pathLst>
                    <a:path extrusionOk="0" h="1453" w="6292">
                      <a:moveTo>
                        <a:pt x="726" y="1"/>
                      </a:moveTo>
                      <a:cubicBezTo>
                        <a:pt x="323" y="1"/>
                        <a:pt x="0" y="323"/>
                        <a:pt x="0" y="726"/>
                      </a:cubicBezTo>
                      <a:cubicBezTo>
                        <a:pt x="0" y="1130"/>
                        <a:pt x="323" y="1452"/>
                        <a:pt x="726" y="1452"/>
                      </a:cubicBezTo>
                      <a:lnTo>
                        <a:pt x="5606" y="1452"/>
                      </a:lnTo>
                      <a:cubicBezTo>
                        <a:pt x="5969" y="1452"/>
                        <a:pt x="6291" y="1130"/>
                        <a:pt x="6291" y="726"/>
                      </a:cubicBezTo>
                      <a:cubicBezTo>
                        <a:pt x="6291" y="323"/>
                        <a:pt x="5969" y="1"/>
                        <a:pt x="5606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36"/>
                <p:cNvSpPr/>
                <p:nvPr/>
              </p:nvSpPr>
              <p:spPr>
                <a:xfrm rot="5400000">
                  <a:off x="6152456" y="3919867"/>
                  <a:ext cx="87254" cy="20149"/>
                </a:xfrm>
                <a:custGeom>
                  <a:rect b="b" l="l" r="r" t="t"/>
                  <a:pathLst>
                    <a:path extrusionOk="0" h="1453" w="6292">
                      <a:moveTo>
                        <a:pt x="727" y="1"/>
                      </a:moveTo>
                      <a:cubicBezTo>
                        <a:pt x="323" y="1"/>
                        <a:pt x="1" y="323"/>
                        <a:pt x="1" y="726"/>
                      </a:cubicBezTo>
                      <a:cubicBezTo>
                        <a:pt x="1" y="1130"/>
                        <a:pt x="323" y="1452"/>
                        <a:pt x="727" y="1452"/>
                      </a:cubicBezTo>
                      <a:lnTo>
                        <a:pt x="5566" y="1452"/>
                      </a:lnTo>
                      <a:cubicBezTo>
                        <a:pt x="5969" y="1452"/>
                        <a:pt x="6292" y="1130"/>
                        <a:pt x="6292" y="726"/>
                      </a:cubicBezTo>
                      <a:cubicBezTo>
                        <a:pt x="6292" y="323"/>
                        <a:pt x="5969" y="1"/>
                        <a:pt x="5566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36"/>
                <p:cNvSpPr/>
                <p:nvPr/>
              </p:nvSpPr>
              <p:spPr>
                <a:xfrm>
                  <a:off x="5761531" y="3455680"/>
                  <a:ext cx="647085" cy="458473"/>
                </a:xfrm>
                <a:custGeom>
                  <a:rect b="b" l="l" r="r" t="t"/>
                  <a:pathLst>
                    <a:path extrusionOk="0" h="33061" w="46662">
                      <a:moveTo>
                        <a:pt x="23331" y="0"/>
                      </a:moveTo>
                      <a:cubicBezTo>
                        <a:pt x="17614" y="0"/>
                        <a:pt x="11898" y="2420"/>
                        <a:pt x="7865" y="7260"/>
                      </a:cubicBezTo>
                      <a:cubicBezTo>
                        <a:pt x="4639" y="11051"/>
                        <a:pt x="2582" y="15648"/>
                        <a:pt x="1856" y="20568"/>
                      </a:cubicBezTo>
                      <a:lnTo>
                        <a:pt x="1614" y="20568"/>
                      </a:lnTo>
                      <a:cubicBezTo>
                        <a:pt x="727" y="20568"/>
                        <a:pt x="1" y="21294"/>
                        <a:pt x="1" y="22181"/>
                      </a:cubicBezTo>
                      <a:lnTo>
                        <a:pt x="1" y="30328"/>
                      </a:lnTo>
                      <a:cubicBezTo>
                        <a:pt x="1" y="31175"/>
                        <a:pt x="727" y="31901"/>
                        <a:pt x="1614" y="31901"/>
                      </a:cubicBezTo>
                      <a:lnTo>
                        <a:pt x="12261" y="32667"/>
                      </a:lnTo>
                      <a:cubicBezTo>
                        <a:pt x="15951" y="32929"/>
                        <a:pt x="19641" y="33060"/>
                        <a:pt x="23331" y="33060"/>
                      </a:cubicBezTo>
                      <a:cubicBezTo>
                        <a:pt x="27021" y="33060"/>
                        <a:pt x="30711" y="32929"/>
                        <a:pt x="34401" y="32667"/>
                      </a:cubicBezTo>
                      <a:lnTo>
                        <a:pt x="45048" y="31901"/>
                      </a:lnTo>
                      <a:cubicBezTo>
                        <a:pt x="45935" y="31901"/>
                        <a:pt x="46661" y="31175"/>
                        <a:pt x="46661" y="30328"/>
                      </a:cubicBezTo>
                      <a:lnTo>
                        <a:pt x="46661" y="22181"/>
                      </a:lnTo>
                      <a:cubicBezTo>
                        <a:pt x="46661" y="21738"/>
                        <a:pt x="46500" y="21334"/>
                        <a:pt x="46218" y="21052"/>
                      </a:cubicBezTo>
                      <a:cubicBezTo>
                        <a:pt x="45895" y="20730"/>
                        <a:pt x="45492" y="20568"/>
                        <a:pt x="45048" y="20568"/>
                      </a:cubicBezTo>
                      <a:lnTo>
                        <a:pt x="44806" y="20568"/>
                      </a:lnTo>
                      <a:cubicBezTo>
                        <a:pt x="44080" y="15648"/>
                        <a:pt x="41983" y="11051"/>
                        <a:pt x="38797" y="7260"/>
                      </a:cubicBezTo>
                      <a:cubicBezTo>
                        <a:pt x="34764" y="2420"/>
                        <a:pt x="29048" y="0"/>
                        <a:pt x="233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36"/>
                <p:cNvSpPr/>
                <p:nvPr/>
              </p:nvSpPr>
              <p:spPr>
                <a:xfrm>
                  <a:off x="5917568" y="4050180"/>
                  <a:ext cx="335011" cy="127526"/>
                </a:xfrm>
                <a:custGeom>
                  <a:rect b="b" l="l" r="r" t="t"/>
                  <a:pathLst>
                    <a:path extrusionOk="0" h="9196" w="24158">
                      <a:moveTo>
                        <a:pt x="0" y="0"/>
                      </a:moveTo>
                      <a:cubicBezTo>
                        <a:pt x="0" y="5082"/>
                        <a:pt x="4114" y="9195"/>
                        <a:pt x="9195" y="9195"/>
                      </a:cubicBezTo>
                      <a:lnTo>
                        <a:pt x="15003" y="9195"/>
                      </a:lnTo>
                      <a:cubicBezTo>
                        <a:pt x="20044" y="9195"/>
                        <a:pt x="24158" y="5082"/>
                        <a:pt x="241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36"/>
                <p:cNvSpPr/>
                <p:nvPr/>
              </p:nvSpPr>
              <p:spPr>
                <a:xfrm>
                  <a:off x="5897433" y="4020531"/>
                  <a:ext cx="124170" cy="17348"/>
                </a:xfrm>
                <a:custGeom>
                  <a:rect b="b" l="l" r="r" t="t"/>
                  <a:pathLst>
                    <a:path extrusionOk="0" h="1251" w="8954">
                      <a:moveTo>
                        <a:pt x="1251" y="1"/>
                      </a:moveTo>
                      <a:cubicBezTo>
                        <a:pt x="565" y="1"/>
                        <a:pt x="1" y="565"/>
                        <a:pt x="1" y="1251"/>
                      </a:cubicBezTo>
                      <a:lnTo>
                        <a:pt x="8349" y="1251"/>
                      </a:lnTo>
                      <a:cubicBezTo>
                        <a:pt x="8671" y="1251"/>
                        <a:pt x="8954" y="969"/>
                        <a:pt x="8954" y="646"/>
                      </a:cubicBezTo>
                      <a:cubicBezTo>
                        <a:pt x="8954" y="283"/>
                        <a:pt x="8671" y="1"/>
                        <a:pt x="834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36"/>
                <p:cNvSpPr/>
                <p:nvPr/>
              </p:nvSpPr>
              <p:spPr>
                <a:xfrm>
                  <a:off x="6148545" y="4020531"/>
                  <a:ext cx="124170" cy="17348"/>
                </a:xfrm>
                <a:custGeom>
                  <a:rect b="b" l="l" r="r" t="t"/>
                  <a:pathLst>
                    <a:path extrusionOk="0" h="1251" w="8954">
                      <a:moveTo>
                        <a:pt x="646" y="1"/>
                      </a:moveTo>
                      <a:cubicBezTo>
                        <a:pt x="283" y="1"/>
                        <a:pt x="0" y="283"/>
                        <a:pt x="0" y="646"/>
                      </a:cubicBezTo>
                      <a:cubicBezTo>
                        <a:pt x="0" y="969"/>
                        <a:pt x="283" y="1251"/>
                        <a:pt x="646" y="1251"/>
                      </a:cubicBezTo>
                      <a:lnTo>
                        <a:pt x="8953" y="1251"/>
                      </a:lnTo>
                      <a:cubicBezTo>
                        <a:pt x="8953" y="565"/>
                        <a:pt x="8429" y="1"/>
                        <a:pt x="7744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36"/>
                <p:cNvSpPr/>
                <p:nvPr/>
              </p:nvSpPr>
              <p:spPr>
                <a:xfrm>
                  <a:off x="6009843" y="3963286"/>
                  <a:ext cx="150462" cy="69005"/>
                </a:xfrm>
                <a:custGeom>
                  <a:rect b="b" l="l" r="r" t="t"/>
                  <a:pathLst>
                    <a:path extrusionOk="0" h="4976" w="10850">
                      <a:moveTo>
                        <a:pt x="5383" y="0"/>
                      </a:moveTo>
                      <a:cubicBezTo>
                        <a:pt x="2685" y="0"/>
                        <a:pt x="1" y="484"/>
                        <a:pt x="1" y="1467"/>
                      </a:cubicBezTo>
                      <a:cubicBezTo>
                        <a:pt x="1" y="3403"/>
                        <a:pt x="2461" y="4976"/>
                        <a:pt x="5445" y="4976"/>
                      </a:cubicBezTo>
                      <a:cubicBezTo>
                        <a:pt x="8430" y="4976"/>
                        <a:pt x="10849" y="3403"/>
                        <a:pt x="10849" y="1467"/>
                      </a:cubicBezTo>
                      <a:cubicBezTo>
                        <a:pt x="10849" y="494"/>
                        <a:pt x="8109" y="0"/>
                        <a:pt x="5383" y="0"/>
                      </a:cubicBezTo>
                      <a:close/>
                    </a:path>
                  </a:pathLst>
                </a:custGeom>
                <a:solidFill>
                  <a:srgbClr val="BC6E4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36"/>
                <p:cNvSpPr/>
                <p:nvPr/>
              </p:nvSpPr>
              <p:spPr>
                <a:xfrm>
                  <a:off x="5958394" y="4091006"/>
                  <a:ext cx="85576" cy="18472"/>
                </a:xfrm>
                <a:custGeom>
                  <a:rect b="b" l="l" r="r" t="t"/>
                  <a:pathLst>
                    <a:path extrusionOk="0" h="1332" w="6171">
                      <a:moveTo>
                        <a:pt x="1533" y="0"/>
                      </a:moveTo>
                      <a:lnTo>
                        <a:pt x="1452" y="41"/>
                      </a:lnTo>
                      <a:cubicBezTo>
                        <a:pt x="928" y="363"/>
                        <a:pt x="444" y="686"/>
                        <a:pt x="1" y="1089"/>
                      </a:cubicBezTo>
                      <a:cubicBezTo>
                        <a:pt x="533" y="899"/>
                        <a:pt x="1030" y="673"/>
                        <a:pt x="1524" y="411"/>
                      </a:cubicBezTo>
                      <a:lnTo>
                        <a:pt x="1524" y="411"/>
                      </a:lnTo>
                      <a:cubicBezTo>
                        <a:pt x="1988" y="718"/>
                        <a:pt x="2484" y="1022"/>
                        <a:pt x="2945" y="1291"/>
                      </a:cubicBezTo>
                      <a:lnTo>
                        <a:pt x="3025" y="1331"/>
                      </a:lnTo>
                      <a:lnTo>
                        <a:pt x="3066" y="1331"/>
                      </a:lnTo>
                      <a:cubicBezTo>
                        <a:pt x="4114" y="1331"/>
                        <a:pt x="5122" y="1250"/>
                        <a:pt x="6171" y="1129"/>
                      </a:cubicBezTo>
                      <a:cubicBezTo>
                        <a:pt x="5122" y="968"/>
                        <a:pt x="4114" y="887"/>
                        <a:pt x="3066" y="887"/>
                      </a:cubicBezTo>
                      <a:lnTo>
                        <a:pt x="3186" y="887"/>
                      </a:lnTo>
                      <a:cubicBezTo>
                        <a:pt x="2662" y="605"/>
                        <a:pt x="2138" y="323"/>
                        <a:pt x="1614" y="41"/>
                      </a:cubicBez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9" name="Google Shape;659;p36"/>
                <p:cNvSpPr/>
                <p:nvPr/>
              </p:nvSpPr>
              <p:spPr>
                <a:xfrm>
                  <a:off x="6126732" y="4090438"/>
                  <a:ext cx="85022" cy="18472"/>
                </a:xfrm>
                <a:custGeom>
                  <a:rect b="b" l="l" r="r" t="t"/>
                  <a:pathLst>
                    <a:path extrusionOk="0" h="1332" w="6131">
                      <a:moveTo>
                        <a:pt x="4638" y="1"/>
                      </a:moveTo>
                      <a:lnTo>
                        <a:pt x="4517" y="41"/>
                      </a:lnTo>
                      <a:cubicBezTo>
                        <a:pt x="3955" y="322"/>
                        <a:pt x="3473" y="603"/>
                        <a:pt x="2951" y="924"/>
                      </a:cubicBezTo>
                      <a:lnTo>
                        <a:pt x="2951" y="924"/>
                      </a:lnTo>
                      <a:cubicBezTo>
                        <a:pt x="2816" y="920"/>
                        <a:pt x="2680" y="918"/>
                        <a:pt x="2543" y="918"/>
                      </a:cubicBezTo>
                      <a:cubicBezTo>
                        <a:pt x="1699" y="918"/>
                        <a:pt x="836" y="996"/>
                        <a:pt x="1" y="1130"/>
                      </a:cubicBezTo>
                      <a:cubicBezTo>
                        <a:pt x="1009" y="1291"/>
                        <a:pt x="2057" y="1332"/>
                        <a:pt x="3066" y="1332"/>
                      </a:cubicBezTo>
                      <a:lnTo>
                        <a:pt x="3187" y="1332"/>
                      </a:lnTo>
                      <a:cubicBezTo>
                        <a:pt x="3648" y="1024"/>
                        <a:pt x="4147" y="753"/>
                        <a:pt x="4612" y="448"/>
                      </a:cubicBezTo>
                      <a:lnTo>
                        <a:pt x="4612" y="448"/>
                      </a:lnTo>
                      <a:cubicBezTo>
                        <a:pt x="5109" y="680"/>
                        <a:pt x="5638" y="941"/>
                        <a:pt x="6131" y="1130"/>
                      </a:cubicBezTo>
                      <a:cubicBezTo>
                        <a:pt x="5687" y="727"/>
                        <a:pt x="5203" y="364"/>
                        <a:pt x="4719" y="41"/>
                      </a:cubicBezTo>
                      <a:lnTo>
                        <a:pt x="4638" y="1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60" name="Google Shape;660;p36"/>
              <p:cNvSpPr/>
              <p:nvPr/>
            </p:nvSpPr>
            <p:spPr>
              <a:xfrm>
                <a:off x="3323877" y="799050"/>
                <a:ext cx="624399" cy="347720"/>
              </a:xfrm>
              <a:custGeom>
                <a:rect b="b" l="l" r="r" t="t"/>
                <a:pathLst>
                  <a:path extrusionOk="0" h="32858" w="59003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Aluu!</a:t>
                </a:r>
                <a:endParaRPr/>
              </a:p>
            </p:txBody>
          </p:sp>
        </p:grpSp>
        <p:grpSp>
          <p:nvGrpSpPr>
            <p:cNvPr id="661" name="Google Shape;661;p36"/>
            <p:cNvGrpSpPr/>
            <p:nvPr/>
          </p:nvGrpSpPr>
          <p:grpSpPr>
            <a:xfrm>
              <a:off x="6960760" y="2578418"/>
              <a:ext cx="908307" cy="1279629"/>
              <a:chOff x="4232409" y="2816611"/>
              <a:chExt cx="741839" cy="1045107"/>
            </a:xfrm>
          </p:grpSpPr>
          <p:grpSp>
            <p:nvGrpSpPr>
              <p:cNvPr id="662" name="Google Shape;662;p36"/>
              <p:cNvGrpSpPr/>
              <p:nvPr/>
            </p:nvGrpSpPr>
            <p:grpSpPr>
              <a:xfrm>
                <a:off x="4232409" y="3077700"/>
                <a:ext cx="741839" cy="784017"/>
                <a:chOff x="7457471" y="2218780"/>
                <a:chExt cx="1105407" cy="1168431"/>
              </a:xfrm>
            </p:grpSpPr>
            <p:sp>
              <p:nvSpPr>
                <p:cNvPr id="663" name="Google Shape;663;p36"/>
                <p:cNvSpPr/>
                <p:nvPr/>
              </p:nvSpPr>
              <p:spPr>
                <a:xfrm>
                  <a:off x="8247427" y="2220103"/>
                  <a:ext cx="283996" cy="279616"/>
                </a:xfrm>
                <a:custGeom>
                  <a:rect b="b" l="l" r="r" t="t"/>
                  <a:pathLst>
                    <a:path extrusionOk="0" h="24517" w="24901">
                      <a:moveTo>
                        <a:pt x="13880" y="1"/>
                      </a:moveTo>
                      <a:cubicBezTo>
                        <a:pt x="13231" y="1"/>
                        <a:pt x="12585" y="189"/>
                        <a:pt x="12031" y="575"/>
                      </a:cubicBezTo>
                      <a:lnTo>
                        <a:pt x="11991" y="535"/>
                      </a:lnTo>
                      <a:lnTo>
                        <a:pt x="11591" y="935"/>
                      </a:lnTo>
                      <a:lnTo>
                        <a:pt x="9673" y="2734"/>
                      </a:lnTo>
                      <a:lnTo>
                        <a:pt x="1" y="12006"/>
                      </a:lnTo>
                      <a:lnTo>
                        <a:pt x="1359" y="13405"/>
                      </a:lnTo>
                      <a:lnTo>
                        <a:pt x="8793" y="6291"/>
                      </a:lnTo>
                      <a:lnTo>
                        <a:pt x="10072" y="7690"/>
                      </a:lnTo>
                      <a:lnTo>
                        <a:pt x="2678" y="14764"/>
                      </a:lnTo>
                      <a:lnTo>
                        <a:pt x="3997" y="16163"/>
                      </a:lnTo>
                      <a:lnTo>
                        <a:pt x="11431" y="9089"/>
                      </a:lnTo>
                      <a:lnTo>
                        <a:pt x="12750" y="10447"/>
                      </a:lnTo>
                      <a:lnTo>
                        <a:pt x="5316" y="17522"/>
                      </a:lnTo>
                      <a:lnTo>
                        <a:pt x="6675" y="18961"/>
                      </a:lnTo>
                      <a:lnTo>
                        <a:pt x="14069" y="11886"/>
                      </a:lnTo>
                      <a:lnTo>
                        <a:pt x="15388" y="13245"/>
                      </a:lnTo>
                      <a:lnTo>
                        <a:pt x="7954" y="20319"/>
                      </a:lnTo>
                      <a:lnTo>
                        <a:pt x="9313" y="21718"/>
                      </a:lnTo>
                      <a:lnTo>
                        <a:pt x="16747" y="14644"/>
                      </a:lnTo>
                      <a:lnTo>
                        <a:pt x="18026" y="16003"/>
                      </a:lnTo>
                      <a:lnTo>
                        <a:pt x="10632" y="23077"/>
                      </a:lnTo>
                      <a:lnTo>
                        <a:pt x="11951" y="24516"/>
                      </a:lnTo>
                      <a:lnTo>
                        <a:pt x="19385" y="17402"/>
                      </a:lnTo>
                      <a:lnTo>
                        <a:pt x="21823" y="15084"/>
                      </a:lnTo>
                      <a:lnTo>
                        <a:pt x="23941" y="13085"/>
                      </a:lnTo>
                      <a:lnTo>
                        <a:pt x="23901" y="13045"/>
                      </a:lnTo>
                      <a:cubicBezTo>
                        <a:pt x="24900" y="11726"/>
                        <a:pt x="24780" y="9888"/>
                        <a:pt x="23661" y="8689"/>
                      </a:cubicBezTo>
                      <a:lnTo>
                        <a:pt x="16347" y="1055"/>
                      </a:lnTo>
                      <a:cubicBezTo>
                        <a:pt x="15675" y="360"/>
                        <a:pt x="14775" y="1"/>
                        <a:pt x="138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4" name="Google Shape;664;p36"/>
                <p:cNvSpPr/>
                <p:nvPr/>
              </p:nvSpPr>
              <p:spPr>
                <a:xfrm>
                  <a:off x="7584192" y="2321927"/>
                  <a:ext cx="863815" cy="863815"/>
                </a:xfrm>
                <a:custGeom>
                  <a:rect b="b" l="l" r="r" t="t"/>
                  <a:pathLst>
                    <a:path extrusionOk="0" h="75740" w="75740">
                      <a:moveTo>
                        <a:pt x="37890" y="1"/>
                      </a:moveTo>
                      <a:cubicBezTo>
                        <a:pt x="16947" y="1"/>
                        <a:pt x="1" y="16947"/>
                        <a:pt x="1" y="37850"/>
                      </a:cubicBezTo>
                      <a:cubicBezTo>
                        <a:pt x="1" y="58793"/>
                        <a:pt x="16947" y="75739"/>
                        <a:pt x="37890" y="75739"/>
                      </a:cubicBezTo>
                      <a:cubicBezTo>
                        <a:pt x="58793" y="75739"/>
                        <a:pt x="75739" y="58793"/>
                        <a:pt x="75739" y="37850"/>
                      </a:cubicBezTo>
                      <a:cubicBezTo>
                        <a:pt x="75739" y="16947"/>
                        <a:pt x="58793" y="1"/>
                        <a:pt x="37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36"/>
                <p:cNvSpPr/>
                <p:nvPr/>
              </p:nvSpPr>
              <p:spPr>
                <a:xfrm>
                  <a:off x="7457471" y="2218780"/>
                  <a:ext cx="1105407" cy="1015684"/>
                </a:xfrm>
                <a:custGeom>
                  <a:rect b="b" l="l" r="r" t="t"/>
                  <a:pathLst>
                    <a:path extrusionOk="0" h="89056" w="96923">
                      <a:moveTo>
                        <a:pt x="54183" y="1"/>
                      </a:moveTo>
                      <a:cubicBezTo>
                        <a:pt x="51311" y="1"/>
                        <a:pt x="48423" y="1174"/>
                        <a:pt x="46323" y="3609"/>
                      </a:cubicBezTo>
                      <a:cubicBezTo>
                        <a:pt x="44193" y="1392"/>
                        <a:pt x="41487" y="378"/>
                        <a:pt x="38824" y="378"/>
                      </a:cubicBezTo>
                      <a:cubicBezTo>
                        <a:pt x="34093" y="378"/>
                        <a:pt x="29495" y="3580"/>
                        <a:pt x="28498" y="8925"/>
                      </a:cubicBezTo>
                      <a:cubicBezTo>
                        <a:pt x="27076" y="8296"/>
                        <a:pt x="25634" y="8008"/>
                        <a:pt x="24238" y="8008"/>
                      </a:cubicBezTo>
                      <a:cubicBezTo>
                        <a:pt x="17827" y="8008"/>
                        <a:pt x="12370" y="14077"/>
                        <a:pt x="14109" y="21035"/>
                      </a:cubicBezTo>
                      <a:cubicBezTo>
                        <a:pt x="7275" y="22234"/>
                        <a:pt x="3478" y="29668"/>
                        <a:pt x="6556" y="35903"/>
                      </a:cubicBezTo>
                      <a:cubicBezTo>
                        <a:pt x="800" y="39540"/>
                        <a:pt x="1" y="47653"/>
                        <a:pt x="4957" y="52330"/>
                      </a:cubicBezTo>
                      <a:cubicBezTo>
                        <a:pt x="1040" y="57805"/>
                        <a:pt x="3278" y="65519"/>
                        <a:pt x="9513" y="68037"/>
                      </a:cubicBezTo>
                      <a:cubicBezTo>
                        <a:pt x="9313" y="68836"/>
                        <a:pt x="9233" y="69675"/>
                        <a:pt x="9233" y="70475"/>
                      </a:cubicBezTo>
                      <a:cubicBezTo>
                        <a:pt x="9233" y="75711"/>
                        <a:pt x="13070" y="80147"/>
                        <a:pt x="18266" y="80866"/>
                      </a:cubicBezTo>
                      <a:cubicBezTo>
                        <a:pt x="19526" y="85906"/>
                        <a:pt x="23961" y="88808"/>
                        <a:pt x="28487" y="88808"/>
                      </a:cubicBezTo>
                      <a:cubicBezTo>
                        <a:pt x="31283" y="88808"/>
                        <a:pt x="34114" y="87699"/>
                        <a:pt x="36251" y="85303"/>
                      </a:cubicBezTo>
                      <a:cubicBezTo>
                        <a:pt x="41847" y="79028"/>
                        <a:pt x="38170" y="69036"/>
                        <a:pt x="29817" y="67917"/>
                      </a:cubicBezTo>
                      <a:cubicBezTo>
                        <a:pt x="29017" y="64680"/>
                        <a:pt x="26739" y="62082"/>
                        <a:pt x="23662" y="60803"/>
                      </a:cubicBezTo>
                      <a:cubicBezTo>
                        <a:pt x="24541" y="57206"/>
                        <a:pt x="23422" y="53369"/>
                        <a:pt x="20744" y="50811"/>
                      </a:cubicBezTo>
                      <a:cubicBezTo>
                        <a:pt x="22942" y="47693"/>
                        <a:pt x="23262" y="43617"/>
                        <a:pt x="21583" y="40179"/>
                      </a:cubicBezTo>
                      <a:cubicBezTo>
                        <a:pt x="24621" y="38261"/>
                        <a:pt x="26459" y="34944"/>
                        <a:pt x="26459" y="31347"/>
                      </a:cubicBezTo>
                      <a:cubicBezTo>
                        <a:pt x="26459" y="30507"/>
                        <a:pt x="26380" y="29668"/>
                        <a:pt x="26180" y="28829"/>
                      </a:cubicBezTo>
                      <a:cubicBezTo>
                        <a:pt x="30416" y="28069"/>
                        <a:pt x="33773" y="24752"/>
                        <a:pt x="34613" y="20475"/>
                      </a:cubicBezTo>
                      <a:cubicBezTo>
                        <a:pt x="35974" y="21072"/>
                        <a:pt x="37412" y="21361"/>
                        <a:pt x="38835" y="21361"/>
                      </a:cubicBezTo>
                      <a:cubicBezTo>
                        <a:pt x="41797" y="21361"/>
                        <a:pt x="44698" y="20107"/>
                        <a:pt x="46723" y="17758"/>
                      </a:cubicBezTo>
                      <a:cubicBezTo>
                        <a:pt x="48751" y="19858"/>
                        <a:pt x="51493" y="20952"/>
                        <a:pt x="54263" y="20952"/>
                      </a:cubicBezTo>
                      <a:cubicBezTo>
                        <a:pt x="56079" y="20952"/>
                        <a:pt x="57906" y="20482"/>
                        <a:pt x="59552" y="19516"/>
                      </a:cubicBezTo>
                      <a:cubicBezTo>
                        <a:pt x="61231" y="22594"/>
                        <a:pt x="64389" y="24592"/>
                        <a:pt x="67906" y="24872"/>
                      </a:cubicBezTo>
                      <a:lnTo>
                        <a:pt x="67906" y="24992"/>
                      </a:lnTo>
                      <a:cubicBezTo>
                        <a:pt x="67906" y="29188"/>
                        <a:pt x="70384" y="32985"/>
                        <a:pt x="74261" y="34624"/>
                      </a:cubicBezTo>
                      <a:cubicBezTo>
                        <a:pt x="73981" y="35623"/>
                        <a:pt x="73821" y="36622"/>
                        <a:pt x="73821" y="37621"/>
                      </a:cubicBezTo>
                      <a:cubicBezTo>
                        <a:pt x="73821" y="40979"/>
                        <a:pt x="75420" y="44176"/>
                        <a:pt x="78177" y="46135"/>
                      </a:cubicBezTo>
                      <a:cubicBezTo>
                        <a:pt x="75260" y="49292"/>
                        <a:pt x="74580" y="53888"/>
                        <a:pt x="76459" y="57765"/>
                      </a:cubicBezTo>
                      <a:cubicBezTo>
                        <a:pt x="72822" y="59484"/>
                        <a:pt x="70544" y="63161"/>
                        <a:pt x="70544" y="67197"/>
                      </a:cubicBezTo>
                      <a:cubicBezTo>
                        <a:pt x="70544" y="67517"/>
                        <a:pt x="70544" y="67837"/>
                        <a:pt x="70584" y="68157"/>
                      </a:cubicBezTo>
                      <a:cubicBezTo>
                        <a:pt x="61591" y="69276"/>
                        <a:pt x="58154" y="80467"/>
                        <a:pt x="64948" y="86422"/>
                      </a:cubicBezTo>
                      <a:cubicBezTo>
                        <a:pt x="67022" y="88239"/>
                        <a:pt x="69452" y="89055"/>
                        <a:pt x="71829" y="89055"/>
                      </a:cubicBezTo>
                      <a:cubicBezTo>
                        <a:pt x="77241" y="89055"/>
                        <a:pt x="82374" y="84824"/>
                        <a:pt x="82374" y="78548"/>
                      </a:cubicBezTo>
                      <a:cubicBezTo>
                        <a:pt x="82374" y="78229"/>
                        <a:pt x="82374" y="77909"/>
                        <a:pt x="82334" y="77589"/>
                      </a:cubicBezTo>
                      <a:cubicBezTo>
                        <a:pt x="89448" y="76670"/>
                        <a:pt x="93565" y="69076"/>
                        <a:pt x="90407" y="62641"/>
                      </a:cubicBezTo>
                      <a:cubicBezTo>
                        <a:pt x="94044" y="60883"/>
                        <a:pt x="96363" y="57246"/>
                        <a:pt x="96363" y="53209"/>
                      </a:cubicBezTo>
                      <a:cubicBezTo>
                        <a:pt x="96363" y="49852"/>
                        <a:pt x="94764" y="46694"/>
                        <a:pt x="92006" y="44736"/>
                      </a:cubicBezTo>
                      <a:cubicBezTo>
                        <a:pt x="96922" y="39380"/>
                        <a:pt x="95044" y="30787"/>
                        <a:pt x="88369" y="27989"/>
                      </a:cubicBezTo>
                      <a:cubicBezTo>
                        <a:pt x="90327" y="21594"/>
                        <a:pt x="85851" y="15080"/>
                        <a:pt x="79177" y="14560"/>
                      </a:cubicBezTo>
                      <a:lnTo>
                        <a:pt x="79177" y="14440"/>
                      </a:lnTo>
                      <a:cubicBezTo>
                        <a:pt x="79177" y="8325"/>
                        <a:pt x="74158" y="3958"/>
                        <a:pt x="68709" y="3958"/>
                      </a:cubicBezTo>
                      <a:cubicBezTo>
                        <a:pt x="66928" y="3958"/>
                        <a:pt x="65102" y="4424"/>
                        <a:pt x="63389" y="5448"/>
                      </a:cubicBezTo>
                      <a:cubicBezTo>
                        <a:pt x="61425" y="1877"/>
                        <a:pt x="57816" y="1"/>
                        <a:pt x="54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36"/>
                <p:cNvSpPr/>
                <p:nvPr/>
              </p:nvSpPr>
              <p:spPr>
                <a:xfrm>
                  <a:off x="7743737" y="3089552"/>
                  <a:ext cx="553393" cy="297659"/>
                </a:xfrm>
                <a:custGeom>
                  <a:rect b="b" l="l" r="r" t="t"/>
                  <a:pathLst>
                    <a:path extrusionOk="0" h="26099" w="48522">
                      <a:moveTo>
                        <a:pt x="24261" y="0"/>
                      </a:moveTo>
                      <a:cubicBezTo>
                        <a:pt x="160" y="0"/>
                        <a:pt x="1" y="9233"/>
                        <a:pt x="1" y="26099"/>
                      </a:cubicBezTo>
                      <a:lnTo>
                        <a:pt x="48521" y="26099"/>
                      </a:lnTo>
                      <a:cubicBezTo>
                        <a:pt x="48521" y="9233"/>
                        <a:pt x="48361" y="0"/>
                        <a:pt x="242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7" name="Google Shape;667;p36"/>
                <p:cNvSpPr/>
                <p:nvPr/>
              </p:nvSpPr>
              <p:spPr>
                <a:xfrm>
                  <a:off x="7902825" y="2899465"/>
                  <a:ext cx="235673" cy="305414"/>
                </a:xfrm>
                <a:custGeom>
                  <a:rect b="b" l="l" r="r" t="t"/>
                  <a:pathLst>
                    <a:path extrusionOk="0" h="26779" w="20664">
                      <a:moveTo>
                        <a:pt x="0" y="1"/>
                      </a:moveTo>
                      <a:lnTo>
                        <a:pt x="0" y="16427"/>
                      </a:lnTo>
                      <a:cubicBezTo>
                        <a:pt x="0" y="22143"/>
                        <a:pt x="4596" y="26739"/>
                        <a:pt x="10312" y="26779"/>
                      </a:cubicBezTo>
                      <a:cubicBezTo>
                        <a:pt x="16027" y="26779"/>
                        <a:pt x="20623" y="22143"/>
                        <a:pt x="20663" y="16427"/>
                      </a:cubicBezTo>
                      <a:lnTo>
                        <a:pt x="20663" y="1"/>
                      </a:ln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8" name="Google Shape;668;p36"/>
                <p:cNvSpPr/>
                <p:nvPr/>
              </p:nvSpPr>
              <p:spPr>
                <a:xfrm>
                  <a:off x="7902825" y="2961462"/>
                  <a:ext cx="235673" cy="157332"/>
                </a:xfrm>
                <a:custGeom>
                  <a:rect b="b" l="l" r="r" t="t"/>
                  <a:pathLst>
                    <a:path extrusionOk="0" h="13795" w="20664">
                      <a:moveTo>
                        <a:pt x="0" y="0"/>
                      </a:moveTo>
                      <a:lnTo>
                        <a:pt x="0" y="10232"/>
                      </a:lnTo>
                      <a:cubicBezTo>
                        <a:pt x="3162" y="12603"/>
                        <a:pt x="6919" y="13795"/>
                        <a:pt x="10686" y="13795"/>
                      </a:cubicBezTo>
                      <a:cubicBezTo>
                        <a:pt x="14156" y="13795"/>
                        <a:pt x="17635" y="12783"/>
                        <a:pt x="20663" y="10751"/>
                      </a:cubicBezTo>
                      <a:lnTo>
                        <a:pt x="20663" y="0"/>
                      </a:ln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9" name="Google Shape;669;p36"/>
                <p:cNvSpPr/>
                <p:nvPr/>
              </p:nvSpPr>
              <p:spPr>
                <a:xfrm>
                  <a:off x="7743281" y="3115532"/>
                  <a:ext cx="553850" cy="271679"/>
                </a:xfrm>
                <a:custGeom>
                  <a:rect b="b" l="l" r="r" t="t"/>
                  <a:pathLst>
                    <a:path extrusionOk="0" h="23821" w="48562">
                      <a:moveTo>
                        <a:pt x="8873" y="0"/>
                      </a:moveTo>
                      <a:cubicBezTo>
                        <a:pt x="120" y="3677"/>
                        <a:pt x="1" y="11831"/>
                        <a:pt x="1" y="23821"/>
                      </a:cubicBezTo>
                      <a:lnTo>
                        <a:pt x="8873" y="23821"/>
                      </a:lnTo>
                      <a:lnTo>
                        <a:pt x="8873" y="19824"/>
                      </a:lnTo>
                      <a:lnTo>
                        <a:pt x="39728" y="19824"/>
                      </a:lnTo>
                      <a:lnTo>
                        <a:pt x="39728" y="23821"/>
                      </a:lnTo>
                      <a:lnTo>
                        <a:pt x="48561" y="23821"/>
                      </a:lnTo>
                      <a:cubicBezTo>
                        <a:pt x="48561" y="11831"/>
                        <a:pt x="48481" y="3677"/>
                        <a:pt x="39728" y="0"/>
                      </a:cubicBezTo>
                      <a:lnTo>
                        <a:pt x="39728" y="14069"/>
                      </a:lnTo>
                      <a:lnTo>
                        <a:pt x="8873" y="14069"/>
                      </a:lnTo>
                      <a:lnTo>
                        <a:pt x="887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0" name="Google Shape;670;p36"/>
                <p:cNvSpPr/>
                <p:nvPr/>
              </p:nvSpPr>
              <p:spPr>
                <a:xfrm>
                  <a:off x="7806647" y="2540732"/>
                  <a:ext cx="419829" cy="546094"/>
                </a:xfrm>
                <a:custGeom>
                  <a:rect b="b" l="l" r="r" t="t"/>
                  <a:pathLst>
                    <a:path extrusionOk="0" h="47882" w="36811">
                      <a:moveTo>
                        <a:pt x="18385" y="0"/>
                      </a:moveTo>
                      <a:cubicBezTo>
                        <a:pt x="8233" y="0"/>
                        <a:pt x="0" y="10711"/>
                        <a:pt x="0" y="23941"/>
                      </a:cubicBezTo>
                      <a:cubicBezTo>
                        <a:pt x="0" y="37130"/>
                        <a:pt x="8233" y="47881"/>
                        <a:pt x="18385" y="47881"/>
                      </a:cubicBezTo>
                      <a:cubicBezTo>
                        <a:pt x="28537" y="47881"/>
                        <a:pt x="36810" y="37130"/>
                        <a:pt x="36810" y="23941"/>
                      </a:cubicBezTo>
                      <a:cubicBezTo>
                        <a:pt x="36810" y="10711"/>
                        <a:pt x="28537" y="0"/>
                        <a:pt x="18385" y="0"/>
                      </a:cubicBezTo>
                      <a:close/>
                    </a:path>
                  </a:pathLst>
                </a:custGeom>
                <a:solidFill>
                  <a:srgbClr val="85211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1" name="Google Shape;671;p36"/>
                <p:cNvSpPr/>
                <p:nvPr/>
              </p:nvSpPr>
              <p:spPr>
                <a:xfrm>
                  <a:off x="7806647" y="2540732"/>
                  <a:ext cx="419829" cy="546094"/>
                </a:xfrm>
                <a:custGeom>
                  <a:rect b="b" l="l" r="r" t="t"/>
                  <a:pathLst>
                    <a:path extrusionOk="0" h="47882" w="36811">
                      <a:moveTo>
                        <a:pt x="18385" y="0"/>
                      </a:moveTo>
                      <a:cubicBezTo>
                        <a:pt x="8233" y="0"/>
                        <a:pt x="0" y="10711"/>
                        <a:pt x="0" y="23941"/>
                      </a:cubicBezTo>
                      <a:cubicBezTo>
                        <a:pt x="0" y="37130"/>
                        <a:pt x="8233" y="47881"/>
                        <a:pt x="18385" y="47881"/>
                      </a:cubicBezTo>
                      <a:cubicBezTo>
                        <a:pt x="28537" y="47881"/>
                        <a:pt x="36810" y="37130"/>
                        <a:pt x="36810" y="23941"/>
                      </a:cubicBezTo>
                      <a:cubicBezTo>
                        <a:pt x="36810" y="10711"/>
                        <a:pt x="28537" y="0"/>
                        <a:pt x="18385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36"/>
                <p:cNvSpPr/>
                <p:nvPr/>
              </p:nvSpPr>
              <p:spPr>
                <a:xfrm>
                  <a:off x="7968611" y="2852621"/>
                  <a:ext cx="95455" cy="43832"/>
                </a:xfrm>
                <a:custGeom>
                  <a:rect b="b" l="l" r="r" t="t"/>
                  <a:pathLst>
                    <a:path extrusionOk="0" h="4957" w="10792">
                      <a:moveTo>
                        <a:pt x="5396" y="0"/>
                      </a:moveTo>
                      <a:cubicBezTo>
                        <a:pt x="2438" y="0"/>
                        <a:pt x="0" y="1599"/>
                        <a:pt x="0" y="3517"/>
                      </a:cubicBezTo>
                      <a:cubicBezTo>
                        <a:pt x="0" y="4477"/>
                        <a:pt x="2698" y="4956"/>
                        <a:pt x="5396" y="4956"/>
                      </a:cubicBezTo>
                      <a:cubicBezTo>
                        <a:pt x="8094" y="4956"/>
                        <a:pt x="10792" y="4477"/>
                        <a:pt x="10792" y="3517"/>
                      </a:cubicBezTo>
                      <a:cubicBezTo>
                        <a:pt x="10792" y="1599"/>
                        <a:pt x="8394" y="0"/>
                        <a:pt x="5396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36"/>
                <p:cNvSpPr/>
                <p:nvPr/>
              </p:nvSpPr>
              <p:spPr>
                <a:xfrm>
                  <a:off x="7985928" y="2837776"/>
                  <a:ext cx="61172" cy="42948"/>
                </a:xfrm>
                <a:custGeom>
                  <a:rect b="b" l="l" r="r" t="t"/>
                  <a:pathLst>
                    <a:path extrusionOk="0" h="4857" w="6916">
                      <a:moveTo>
                        <a:pt x="3438" y="1"/>
                      </a:moveTo>
                      <a:cubicBezTo>
                        <a:pt x="1560" y="1"/>
                        <a:pt x="1" y="1559"/>
                        <a:pt x="1" y="3478"/>
                      </a:cubicBezTo>
                      <a:cubicBezTo>
                        <a:pt x="1" y="4397"/>
                        <a:pt x="1729" y="4857"/>
                        <a:pt x="3458" y="4857"/>
                      </a:cubicBezTo>
                      <a:cubicBezTo>
                        <a:pt x="5187" y="4857"/>
                        <a:pt x="6915" y="4397"/>
                        <a:pt x="6915" y="3478"/>
                      </a:cubicBezTo>
                      <a:cubicBezTo>
                        <a:pt x="6915" y="1559"/>
                        <a:pt x="5357" y="1"/>
                        <a:pt x="3438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36"/>
                <p:cNvSpPr/>
                <p:nvPr/>
              </p:nvSpPr>
              <p:spPr>
                <a:xfrm>
                  <a:off x="8158081" y="2847321"/>
                  <a:ext cx="200580" cy="176515"/>
                </a:xfrm>
                <a:custGeom>
                  <a:rect b="b" l="l" r="r" t="t"/>
                  <a:pathLst>
                    <a:path extrusionOk="0" h="15477" w="17587">
                      <a:moveTo>
                        <a:pt x="8805" y="0"/>
                      </a:moveTo>
                      <a:cubicBezTo>
                        <a:pt x="5762" y="0"/>
                        <a:pt x="2879" y="1781"/>
                        <a:pt x="1640" y="4772"/>
                      </a:cubicBezTo>
                      <a:cubicBezTo>
                        <a:pt x="1" y="8729"/>
                        <a:pt x="1879" y="13246"/>
                        <a:pt x="5836" y="14884"/>
                      </a:cubicBezTo>
                      <a:cubicBezTo>
                        <a:pt x="6807" y="15286"/>
                        <a:pt x="7811" y="15476"/>
                        <a:pt x="8798" y="15476"/>
                      </a:cubicBezTo>
                      <a:cubicBezTo>
                        <a:pt x="11835" y="15476"/>
                        <a:pt x="14711" y="13674"/>
                        <a:pt x="15948" y="10688"/>
                      </a:cubicBezTo>
                      <a:cubicBezTo>
                        <a:pt x="17587" y="6731"/>
                        <a:pt x="15708" y="2215"/>
                        <a:pt x="11751" y="576"/>
                      </a:cubicBezTo>
                      <a:cubicBezTo>
                        <a:pt x="10786" y="186"/>
                        <a:pt x="9787" y="0"/>
                        <a:pt x="8805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36"/>
                <p:cNvSpPr/>
                <p:nvPr/>
              </p:nvSpPr>
              <p:spPr>
                <a:xfrm>
                  <a:off x="8224640" y="2885151"/>
                  <a:ext cx="60173" cy="59910"/>
                </a:xfrm>
                <a:custGeom>
                  <a:rect b="b" l="l" r="r" t="t"/>
                  <a:pathLst>
                    <a:path extrusionOk="0" h="5253" w="5276">
                      <a:moveTo>
                        <a:pt x="4447" y="1"/>
                      </a:moveTo>
                      <a:cubicBezTo>
                        <a:pt x="4027" y="1"/>
                        <a:pt x="3605" y="73"/>
                        <a:pt x="3198" y="216"/>
                      </a:cubicBezTo>
                      <a:cubicBezTo>
                        <a:pt x="2518" y="456"/>
                        <a:pt x="1879" y="816"/>
                        <a:pt x="1399" y="1336"/>
                      </a:cubicBezTo>
                      <a:cubicBezTo>
                        <a:pt x="880" y="1855"/>
                        <a:pt x="480" y="2495"/>
                        <a:pt x="280" y="3174"/>
                      </a:cubicBezTo>
                      <a:cubicBezTo>
                        <a:pt x="40" y="3853"/>
                        <a:pt x="0" y="4573"/>
                        <a:pt x="120" y="5252"/>
                      </a:cubicBezTo>
                      <a:cubicBezTo>
                        <a:pt x="280" y="4613"/>
                        <a:pt x="520" y="3973"/>
                        <a:pt x="800" y="3374"/>
                      </a:cubicBezTo>
                      <a:cubicBezTo>
                        <a:pt x="1399" y="2255"/>
                        <a:pt x="2318" y="1336"/>
                        <a:pt x="3437" y="776"/>
                      </a:cubicBezTo>
                      <a:cubicBezTo>
                        <a:pt x="3997" y="456"/>
                        <a:pt x="4636" y="256"/>
                        <a:pt x="5276" y="97"/>
                      </a:cubicBezTo>
                      <a:cubicBezTo>
                        <a:pt x="5004" y="33"/>
                        <a:pt x="4726" y="1"/>
                        <a:pt x="4447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36"/>
                <p:cNvSpPr/>
                <p:nvPr/>
              </p:nvSpPr>
              <p:spPr>
                <a:xfrm>
                  <a:off x="7677189" y="2847344"/>
                  <a:ext cx="194193" cy="176276"/>
                </a:xfrm>
                <a:custGeom>
                  <a:rect b="b" l="l" r="r" t="t"/>
                  <a:pathLst>
                    <a:path extrusionOk="0" h="15456" w="17027">
                      <a:moveTo>
                        <a:pt x="8515" y="0"/>
                      </a:moveTo>
                      <a:cubicBezTo>
                        <a:pt x="5017" y="0"/>
                        <a:pt x="1854" y="2415"/>
                        <a:pt x="999" y="5969"/>
                      </a:cubicBezTo>
                      <a:cubicBezTo>
                        <a:pt x="0" y="10126"/>
                        <a:pt x="2598" y="14283"/>
                        <a:pt x="6755" y="15242"/>
                      </a:cubicBezTo>
                      <a:cubicBezTo>
                        <a:pt x="7357" y="15387"/>
                        <a:pt x="7959" y="15456"/>
                        <a:pt x="8551" y="15456"/>
                      </a:cubicBezTo>
                      <a:cubicBezTo>
                        <a:pt x="12048" y="15456"/>
                        <a:pt x="15207" y="13041"/>
                        <a:pt x="16027" y="9487"/>
                      </a:cubicBezTo>
                      <a:cubicBezTo>
                        <a:pt x="17026" y="5370"/>
                        <a:pt x="14469" y="1173"/>
                        <a:pt x="10312" y="214"/>
                      </a:cubicBezTo>
                      <a:cubicBezTo>
                        <a:pt x="9710" y="69"/>
                        <a:pt x="9108" y="0"/>
                        <a:pt x="8515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7" name="Google Shape;677;p36"/>
                <p:cNvSpPr/>
                <p:nvPr/>
              </p:nvSpPr>
              <p:spPr>
                <a:xfrm>
                  <a:off x="7747843" y="2885151"/>
                  <a:ext cx="60629" cy="59910"/>
                </a:xfrm>
                <a:custGeom>
                  <a:rect b="b" l="l" r="r" t="t"/>
                  <a:pathLst>
                    <a:path extrusionOk="0" h="5253" w="5316">
                      <a:moveTo>
                        <a:pt x="858" y="1"/>
                      </a:moveTo>
                      <a:cubicBezTo>
                        <a:pt x="576" y="1"/>
                        <a:pt x="288" y="33"/>
                        <a:pt x="0" y="97"/>
                      </a:cubicBezTo>
                      <a:cubicBezTo>
                        <a:pt x="640" y="256"/>
                        <a:pt x="1279" y="456"/>
                        <a:pt x="1879" y="776"/>
                      </a:cubicBezTo>
                      <a:cubicBezTo>
                        <a:pt x="2998" y="1336"/>
                        <a:pt x="3917" y="2255"/>
                        <a:pt x="4517" y="3374"/>
                      </a:cubicBezTo>
                      <a:cubicBezTo>
                        <a:pt x="4796" y="3973"/>
                        <a:pt x="5036" y="4613"/>
                        <a:pt x="5156" y="5252"/>
                      </a:cubicBezTo>
                      <a:cubicBezTo>
                        <a:pt x="5316" y="4573"/>
                        <a:pt x="5276" y="3853"/>
                        <a:pt x="5036" y="3174"/>
                      </a:cubicBezTo>
                      <a:cubicBezTo>
                        <a:pt x="4796" y="2495"/>
                        <a:pt x="4437" y="1855"/>
                        <a:pt x="3917" y="1336"/>
                      </a:cubicBezTo>
                      <a:cubicBezTo>
                        <a:pt x="3397" y="816"/>
                        <a:pt x="2758" y="456"/>
                        <a:pt x="2079" y="216"/>
                      </a:cubicBezTo>
                      <a:cubicBezTo>
                        <a:pt x="1695" y="73"/>
                        <a:pt x="1282" y="1"/>
                        <a:pt x="858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8" name="Google Shape;678;p36"/>
                <p:cNvSpPr/>
                <p:nvPr/>
              </p:nvSpPr>
              <p:spPr>
                <a:xfrm>
                  <a:off x="7911938" y="2836110"/>
                  <a:ext cx="20073" cy="45130"/>
                </a:xfrm>
                <a:custGeom>
                  <a:rect b="b" l="l" r="r" t="t"/>
                  <a:pathLst>
                    <a:path extrusionOk="0" h="3957" w="1760">
                      <a:moveTo>
                        <a:pt x="880" y="0"/>
                      </a:moveTo>
                      <a:cubicBezTo>
                        <a:pt x="400" y="0"/>
                        <a:pt x="1" y="360"/>
                        <a:pt x="1" y="879"/>
                      </a:cubicBezTo>
                      <a:lnTo>
                        <a:pt x="1" y="3118"/>
                      </a:lnTo>
                      <a:cubicBezTo>
                        <a:pt x="1" y="3597"/>
                        <a:pt x="400" y="3957"/>
                        <a:pt x="880" y="3957"/>
                      </a:cubicBezTo>
                      <a:cubicBezTo>
                        <a:pt x="1359" y="3957"/>
                        <a:pt x="1759" y="3597"/>
                        <a:pt x="1759" y="3118"/>
                      </a:cubicBezTo>
                      <a:lnTo>
                        <a:pt x="1759" y="879"/>
                      </a:lnTo>
                      <a:cubicBezTo>
                        <a:pt x="1759" y="360"/>
                        <a:pt x="1359" y="0"/>
                        <a:pt x="880" y="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9" name="Google Shape;679;p36"/>
                <p:cNvSpPr/>
                <p:nvPr/>
              </p:nvSpPr>
              <p:spPr>
                <a:xfrm>
                  <a:off x="8101113" y="2836110"/>
                  <a:ext cx="20061" cy="45130"/>
                </a:xfrm>
                <a:custGeom>
                  <a:rect b="b" l="l" r="r" t="t"/>
                  <a:pathLst>
                    <a:path extrusionOk="0" h="3957" w="1759">
                      <a:moveTo>
                        <a:pt x="879" y="0"/>
                      </a:moveTo>
                      <a:cubicBezTo>
                        <a:pt x="400" y="0"/>
                        <a:pt x="0" y="360"/>
                        <a:pt x="0" y="879"/>
                      </a:cubicBezTo>
                      <a:lnTo>
                        <a:pt x="0" y="3118"/>
                      </a:lnTo>
                      <a:cubicBezTo>
                        <a:pt x="0" y="3597"/>
                        <a:pt x="400" y="3957"/>
                        <a:pt x="879" y="3957"/>
                      </a:cubicBezTo>
                      <a:cubicBezTo>
                        <a:pt x="1359" y="3957"/>
                        <a:pt x="1759" y="3597"/>
                        <a:pt x="1759" y="3118"/>
                      </a:cubicBezTo>
                      <a:lnTo>
                        <a:pt x="1759" y="879"/>
                      </a:lnTo>
                      <a:cubicBezTo>
                        <a:pt x="1759" y="400"/>
                        <a:pt x="1359" y="0"/>
                        <a:pt x="879" y="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36"/>
                <p:cNvSpPr/>
                <p:nvPr/>
              </p:nvSpPr>
              <p:spPr>
                <a:xfrm>
                  <a:off x="7784761" y="2470990"/>
                  <a:ext cx="462222" cy="427573"/>
                </a:xfrm>
                <a:custGeom>
                  <a:rect b="b" l="l" r="r" t="t"/>
                  <a:pathLst>
                    <a:path extrusionOk="0" h="37490" w="40528">
                      <a:moveTo>
                        <a:pt x="3957" y="0"/>
                      </a:moveTo>
                      <a:lnTo>
                        <a:pt x="3957" y="320"/>
                      </a:lnTo>
                      <a:lnTo>
                        <a:pt x="81" y="320"/>
                      </a:lnTo>
                      <a:lnTo>
                        <a:pt x="81" y="34132"/>
                      </a:lnTo>
                      <a:cubicBezTo>
                        <a:pt x="1" y="35971"/>
                        <a:pt x="1479" y="37490"/>
                        <a:pt x="3318" y="37490"/>
                      </a:cubicBezTo>
                      <a:cubicBezTo>
                        <a:pt x="5116" y="37490"/>
                        <a:pt x="6595" y="35971"/>
                        <a:pt x="6515" y="34132"/>
                      </a:cubicBezTo>
                      <a:lnTo>
                        <a:pt x="6515" y="24300"/>
                      </a:lnTo>
                      <a:cubicBezTo>
                        <a:pt x="8448" y="25892"/>
                        <a:pt x="10795" y="26675"/>
                        <a:pt x="13133" y="26675"/>
                      </a:cubicBezTo>
                      <a:cubicBezTo>
                        <a:pt x="15725" y="26675"/>
                        <a:pt x="18308" y="25712"/>
                        <a:pt x="20304" y="23821"/>
                      </a:cubicBezTo>
                      <a:cubicBezTo>
                        <a:pt x="22322" y="25712"/>
                        <a:pt x="24914" y="26675"/>
                        <a:pt x="27511" y="26675"/>
                      </a:cubicBezTo>
                      <a:cubicBezTo>
                        <a:pt x="29853" y="26675"/>
                        <a:pt x="32200" y="25892"/>
                        <a:pt x="34133" y="24300"/>
                      </a:cubicBezTo>
                      <a:lnTo>
                        <a:pt x="34133" y="34132"/>
                      </a:lnTo>
                      <a:cubicBezTo>
                        <a:pt x="34133" y="35931"/>
                        <a:pt x="35572" y="37370"/>
                        <a:pt x="37330" y="37370"/>
                      </a:cubicBezTo>
                      <a:cubicBezTo>
                        <a:pt x="39089" y="37370"/>
                        <a:pt x="40528" y="35931"/>
                        <a:pt x="40528" y="34132"/>
                      </a:cubicBezTo>
                      <a:lnTo>
                        <a:pt x="40528" y="320"/>
                      </a:lnTo>
                      <a:lnTo>
                        <a:pt x="36691" y="320"/>
                      </a:lnTo>
                      <a:lnTo>
                        <a:pt x="3669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36"/>
                <p:cNvSpPr/>
                <p:nvPr/>
              </p:nvSpPr>
              <p:spPr>
                <a:xfrm>
                  <a:off x="7974121" y="2946167"/>
                  <a:ext cx="61157" cy="61138"/>
                </a:xfrm>
                <a:custGeom>
                  <a:rect b="b" l="l" r="r" t="t"/>
                  <a:pathLst>
                    <a:path extrusionOk="0" h="7395" w="7395">
                      <a:moveTo>
                        <a:pt x="3718" y="0"/>
                      </a:moveTo>
                      <a:cubicBezTo>
                        <a:pt x="1640" y="0"/>
                        <a:pt x="1" y="1639"/>
                        <a:pt x="1" y="3717"/>
                      </a:cubicBezTo>
                      <a:cubicBezTo>
                        <a:pt x="1" y="5755"/>
                        <a:pt x="1640" y="7394"/>
                        <a:pt x="3718" y="7394"/>
                      </a:cubicBezTo>
                      <a:cubicBezTo>
                        <a:pt x="5756" y="7394"/>
                        <a:pt x="7395" y="5755"/>
                        <a:pt x="7395" y="3717"/>
                      </a:cubicBezTo>
                      <a:cubicBezTo>
                        <a:pt x="7395" y="1639"/>
                        <a:pt x="5756" y="0"/>
                        <a:pt x="3718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36"/>
                <p:cNvSpPr/>
                <p:nvPr/>
              </p:nvSpPr>
              <p:spPr>
                <a:xfrm>
                  <a:off x="7989435" y="2962375"/>
                  <a:ext cx="29174" cy="29185"/>
                </a:xfrm>
                <a:custGeom>
                  <a:rect b="b" l="l" r="r" t="t"/>
                  <a:pathLst>
                    <a:path extrusionOk="0" h="2559" w="2558">
                      <a:moveTo>
                        <a:pt x="1279" y="0"/>
                      </a:moveTo>
                      <a:cubicBezTo>
                        <a:pt x="560" y="0"/>
                        <a:pt x="0" y="560"/>
                        <a:pt x="0" y="1279"/>
                      </a:cubicBezTo>
                      <a:cubicBezTo>
                        <a:pt x="0" y="1998"/>
                        <a:pt x="560" y="2558"/>
                        <a:pt x="1279" y="2558"/>
                      </a:cubicBezTo>
                      <a:cubicBezTo>
                        <a:pt x="1998" y="2558"/>
                        <a:pt x="2558" y="1998"/>
                        <a:pt x="2558" y="1279"/>
                      </a:cubicBezTo>
                      <a:cubicBezTo>
                        <a:pt x="2558" y="560"/>
                        <a:pt x="1998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83" name="Google Shape;683;p36"/>
              <p:cNvSpPr/>
              <p:nvPr/>
            </p:nvSpPr>
            <p:spPr>
              <a:xfrm>
                <a:off x="4291129" y="2816611"/>
                <a:ext cx="624399" cy="347720"/>
              </a:xfrm>
              <a:custGeom>
                <a:rect b="b" l="l" r="r" t="t"/>
                <a:pathLst>
                  <a:path extrusionOk="0" h="32858" w="59003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Jambo!</a:t>
                </a:r>
                <a:endParaRPr/>
              </a:p>
            </p:txBody>
          </p:sp>
        </p:grpSp>
        <p:grpSp>
          <p:nvGrpSpPr>
            <p:cNvPr id="684" name="Google Shape;684;p36"/>
            <p:cNvGrpSpPr/>
            <p:nvPr/>
          </p:nvGrpSpPr>
          <p:grpSpPr>
            <a:xfrm>
              <a:off x="8038148" y="721628"/>
              <a:ext cx="764514" cy="1181390"/>
              <a:chOff x="4774615" y="1089052"/>
              <a:chExt cx="624399" cy="964873"/>
            </a:xfrm>
          </p:grpSpPr>
          <p:grpSp>
            <p:nvGrpSpPr>
              <p:cNvPr id="685" name="Google Shape;685;p36"/>
              <p:cNvGrpSpPr/>
              <p:nvPr/>
            </p:nvGrpSpPr>
            <p:grpSpPr>
              <a:xfrm>
                <a:off x="4848209" y="1394123"/>
                <a:ext cx="477211" cy="659802"/>
                <a:chOff x="7638902" y="3559731"/>
                <a:chExt cx="755319" cy="1044322"/>
              </a:xfrm>
            </p:grpSpPr>
            <p:sp>
              <p:nvSpPr>
                <p:cNvPr id="686" name="Google Shape;686;p36"/>
                <p:cNvSpPr/>
                <p:nvPr/>
              </p:nvSpPr>
              <p:spPr>
                <a:xfrm>
                  <a:off x="7638902" y="4239834"/>
                  <a:ext cx="676910" cy="364219"/>
                </a:xfrm>
                <a:custGeom>
                  <a:rect b="b" l="l" r="r" t="t"/>
                  <a:pathLst>
                    <a:path extrusionOk="0" h="31935" w="59352">
                      <a:moveTo>
                        <a:pt x="29656" y="0"/>
                      </a:moveTo>
                      <a:cubicBezTo>
                        <a:pt x="200" y="0"/>
                        <a:pt x="0" y="14309"/>
                        <a:pt x="0" y="31934"/>
                      </a:cubicBezTo>
                      <a:lnTo>
                        <a:pt x="59352" y="31934"/>
                      </a:lnTo>
                      <a:cubicBezTo>
                        <a:pt x="59352" y="14309"/>
                        <a:pt x="59152" y="0"/>
                        <a:pt x="29656" y="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36"/>
                <p:cNvSpPr/>
                <p:nvPr/>
              </p:nvSpPr>
              <p:spPr>
                <a:xfrm>
                  <a:off x="7767436" y="3691470"/>
                  <a:ext cx="419373" cy="527858"/>
                </a:xfrm>
                <a:custGeom>
                  <a:rect b="b" l="l" r="r" t="t"/>
                  <a:pathLst>
                    <a:path extrusionOk="0" h="46283" w="36771">
                      <a:moveTo>
                        <a:pt x="18386" y="0"/>
                      </a:moveTo>
                      <a:cubicBezTo>
                        <a:pt x="8234" y="0"/>
                        <a:pt x="1" y="10352"/>
                        <a:pt x="1" y="23142"/>
                      </a:cubicBezTo>
                      <a:cubicBezTo>
                        <a:pt x="1" y="35931"/>
                        <a:pt x="8234" y="46283"/>
                        <a:pt x="18386" y="46283"/>
                      </a:cubicBezTo>
                      <a:cubicBezTo>
                        <a:pt x="28538" y="46283"/>
                        <a:pt x="36771" y="35931"/>
                        <a:pt x="36771" y="23142"/>
                      </a:cubicBezTo>
                      <a:cubicBezTo>
                        <a:pt x="36771" y="10352"/>
                        <a:pt x="28538" y="0"/>
                        <a:pt x="18386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36"/>
                <p:cNvSpPr/>
                <p:nvPr/>
              </p:nvSpPr>
              <p:spPr>
                <a:xfrm>
                  <a:off x="7646646" y="3948015"/>
                  <a:ext cx="170950" cy="158917"/>
                </a:xfrm>
                <a:custGeom>
                  <a:rect b="b" l="l" r="r" t="t"/>
                  <a:pathLst>
                    <a:path extrusionOk="0" h="13934" w="14989">
                      <a:moveTo>
                        <a:pt x="7487" y="1"/>
                      </a:moveTo>
                      <a:cubicBezTo>
                        <a:pt x="4121" y="1"/>
                        <a:pt x="1141" y="2418"/>
                        <a:pt x="600" y="5843"/>
                      </a:cubicBezTo>
                      <a:cubicBezTo>
                        <a:pt x="0" y="9640"/>
                        <a:pt x="2558" y="13237"/>
                        <a:pt x="6355" y="13837"/>
                      </a:cubicBezTo>
                      <a:cubicBezTo>
                        <a:pt x="6743" y="13902"/>
                        <a:pt x="7128" y="13934"/>
                        <a:pt x="7508" y="13934"/>
                      </a:cubicBezTo>
                      <a:cubicBezTo>
                        <a:pt x="10855" y="13934"/>
                        <a:pt x="13810" y="11491"/>
                        <a:pt x="14349" y="8082"/>
                      </a:cubicBezTo>
                      <a:cubicBezTo>
                        <a:pt x="14988" y="4285"/>
                        <a:pt x="12390" y="728"/>
                        <a:pt x="8593" y="88"/>
                      </a:cubicBezTo>
                      <a:cubicBezTo>
                        <a:pt x="8222" y="29"/>
                        <a:pt x="7852" y="1"/>
                        <a:pt x="7487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36"/>
                <p:cNvSpPr/>
                <p:nvPr/>
              </p:nvSpPr>
              <p:spPr>
                <a:xfrm>
                  <a:off x="7707731" y="3982492"/>
                  <a:ext cx="57915" cy="53592"/>
                </a:xfrm>
                <a:custGeom>
                  <a:rect b="b" l="l" r="r" t="t"/>
                  <a:pathLst>
                    <a:path extrusionOk="0" h="4699" w="5078">
                      <a:moveTo>
                        <a:pt x="716" y="0"/>
                      </a:moveTo>
                      <a:cubicBezTo>
                        <a:pt x="481" y="0"/>
                        <a:pt x="242" y="21"/>
                        <a:pt x="0" y="63"/>
                      </a:cubicBezTo>
                      <a:cubicBezTo>
                        <a:pt x="600" y="183"/>
                        <a:pt x="1159" y="382"/>
                        <a:pt x="1679" y="662"/>
                      </a:cubicBezTo>
                      <a:cubicBezTo>
                        <a:pt x="2718" y="1182"/>
                        <a:pt x="3557" y="1981"/>
                        <a:pt x="4077" y="3020"/>
                      </a:cubicBezTo>
                      <a:cubicBezTo>
                        <a:pt x="4317" y="3540"/>
                        <a:pt x="4516" y="4099"/>
                        <a:pt x="4676" y="4699"/>
                      </a:cubicBezTo>
                      <a:cubicBezTo>
                        <a:pt x="5077" y="2183"/>
                        <a:pt x="3150" y="0"/>
                        <a:pt x="716" y="0"/>
                      </a:cubicBezTo>
                      <a:close/>
                    </a:path>
                  </a:pathLst>
                </a:custGeom>
                <a:solidFill>
                  <a:srgbClr val="F282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36"/>
                <p:cNvSpPr/>
                <p:nvPr/>
              </p:nvSpPr>
              <p:spPr>
                <a:xfrm>
                  <a:off x="8134837" y="3948254"/>
                  <a:ext cx="175055" cy="158792"/>
                </a:xfrm>
                <a:custGeom>
                  <a:rect b="b" l="l" r="r" t="t"/>
                  <a:pathLst>
                    <a:path extrusionOk="0" h="13923" w="15349">
                      <a:moveTo>
                        <a:pt x="7682" y="1"/>
                      </a:moveTo>
                      <a:cubicBezTo>
                        <a:pt x="7152" y="1"/>
                        <a:pt x="6614" y="61"/>
                        <a:pt x="6076" y="187"/>
                      </a:cubicBezTo>
                      <a:cubicBezTo>
                        <a:pt x="2319" y="1066"/>
                        <a:pt x="1" y="4823"/>
                        <a:pt x="880" y="8540"/>
                      </a:cubicBezTo>
                      <a:cubicBezTo>
                        <a:pt x="1633" y="11759"/>
                        <a:pt x="4500" y="13922"/>
                        <a:pt x="7668" y="13922"/>
                      </a:cubicBezTo>
                      <a:cubicBezTo>
                        <a:pt x="8198" y="13922"/>
                        <a:pt x="8735" y="13862"/>
                        <a:pt x="9273" y="13736"/>
                      </a:cubicBezTo>
                      <a:cubicBezTo>
                        <a:pt x="13030" y="12857"/>
                        <a:pt x="15348" y="9100"/>
                        <a:pt x="14469" y="5343"/>
                      </a:cubicBezTo>
                      <a:cubicBezTo>
                        <a:pt x="13716" y="2158"/>
                        <a:pt x="10850" y="1"/>
                        <a:pt x="7682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36"/>
                <p:cNvSpPr/>
                <p:nvPr/>
              </p:nvSpPr>
              <p:spPr>
                <a:xfrm>
                  <a:off x="8188646" y="3982492"/>
                  <a:ext cx="57880" cy="53592"/>
                </a:xfrm>
                <a:custGeom>
                  <a:rect b="b" l="l" r="r" t="t"/>
                  <a:pathLst>
                    <a:path extrusionOk="0" h="4699" w="5075">
                      <a:moveTo>
                        <a:pt x="4359" y="0"/>
                      </a:moveTo>
                      <a:cubicBezTo>
                        <a:pt x="1925" y="0"/>
                        <a:pt x="1" y="2183"/>
                        <a:pt x="438" y="4699"/>
                      </a:cubicBezTo>
                      <a:cubicBezTo>
                        <a:pt x="558" y="4099"/>
                        <a:pt x="758" y="3540"/>
                        <a:pt x="998" y="3020"/>
                      </a:cubicBezTo>
                      <a:cubicBezTo>
                        <a:pt x="1278" y="2501"/>
                        <a:pt x="1597" y="2061"/>
                        <a:pt x="1997" y="1661"/>
                      </a:cubicBezTo>
                      <a:cubicBezTo>
                        <a:pt x="2437" y="1222"/>
                        <a:pt x="2876" y="902"/>
                        <a:pt x="3396" y="662"/>
                      </a:cubicBezTo>
                      <a:cubicBezTo>
                        <a:pt x="3916" y="382"/>
                        <a:pt x="4475" y="183"/>
                        <a:pt x="5075" y="63"/>
                      </a:cubicBezTo>
                      <a:cubicBezTo>
                        <a:pt x="4832" y="21"/>
                        <a:pt x="4593" y="0"/>
                        <a:pt x="4359" y="0"/>
                      </a:cubicBezTo>
                      <a:close/>
                    </a:path>
                  </a:pathLst>
                </a:custGeom>
                <a:solidFill>
                  <a:srgbClr val="F282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36"/>
                <p:cNvSpPr/>
                <p:nvPr/>
              </p:nvSpPr>
              <p:spPr>
                <a:xfrm>
                  <a:off x="7773367" y="3954481"/>
                  <a:ext cx="407523" cy="482739"/>
                </a:xfrm>
                <a:custGeom>
                  <a:rect b="b" l="l" r="r" t="t"/>
                  <a:pathLst>
                    <a:path extrusionOk="0" h="42327" w="35732">
                      <a:moveTo>
                        <a:pt x="17866" y="1"/>
                      </a:moveTo>
                      <a:cubicBezTo>
                        <a:pt x="7994" y="1"/>
                        <a:pt x="0" y="7994"/>
                        <a:pt x="0" y="17866"/>
                      </a:cubicBezTo>
                      <a:lnTo>
                        <a:pt x="0" y="24461"/>
                      </a:lnTo>
                      <a:cubicBezTo>
                        <a:pt x="0" y="34373"/>
                        <a:pt x="7994" y="42326"/>
                        <a:pt x="17866" y="42326"/>
                      </a:cubicBezTo>
                      <a:cubicBezTo>
                        <a:pt x="27738" y="42326"/>
                        <a:pt x="35731" y="34373"/>
                        <a:pt x="35731" y="24461"/>
                      </a:cubicBezTo>
                      <a:lnTo>
                        <a:pt x="35731" y="17866"/>
                      </a:lnTo>
                      <a:cubicBezTo>
                        <a:pt x="35731" y="7994"/>
                        <a:pt x="27738" y="1"/>
                        <a:pt x="17866" y="1"/>
                      </a:cubicBezTo>
                      <a:close/>
                    </a:path>
                  </a:pathLst>
                </a:custGeom>
                <a:solidFill>
                  <a:srgbClr val="E28B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36"/>
                <p:cNvSpPr/>
                <p:nvPr/>
              </p:nvSpPr>
              <p:spPr>
                <a:xfrm>
                  <a:off x="7843565" y="3559731"/>
                  <a:ext cx="550656" cy="321370"/>
                </a:xfrm>
                <a:custGeom>
                  <a:rect b="b" l="l" r="r" t="t"/>
                  <a:pathLst>
                    <a:path extrusionOk="0" h="28178" w="48282">
                      <a:moveTo>
                        <a:pt x="14035" y="1"/>
                      </a:moveTo>
                      <a:cubicBezTo>
                        <a:pt x="6276" y="1"/>
                        <a:pt x="0" y="6300"/>
                        <a:pt x="0" y="14069"/>
                      </a:cubicBezTo>
                      <a:cubicBezTo>
                        <a:pt x="0" y="21863"/>
                        <a:pt x="6315" y="28178"/>
                        <a:pt x="14109" y="28178"/>
                      </a:cubicBezTo>
                      <a:lnTo>
                        <a:pt x="33733" y="28178"/>
                      </a:lnTo>
                      <a:cubicBezTo>
                        <a:pt x="41766" y="28178"/>
                        <a:pt x="48281" y="21663"/>
                        <a:pt x="48281" y="13630"/>
                      </a:cubicBezTo>
                      <a:lnTo>
                        <a:pt x="48281" y="1"/>
                      </a:lnTo>
                      <a:lnTo>
                        <a:pt x="14109" y="1"/>
                      </a:lnTo>
                      <a:cubicBezTo>
                        <a:pt x="14084" y="1"/>
                        <a:pt x="14060" y="1"/>
                        <a:pt x="14035" y="1"/>
                      </a:cubicBezTo>
                      <a:close/>
                    </a:path>
                  </a:pathLst>
                </a:custGeom>
                <a:solidFill>
                  <a:srgbClr val="E28B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36"/>
                <p:cNvSpPr/>
                <p:nvPr/>
              </p:nvSpPr>
              <p:spPr>
                <a:xfrm>
                  <a:off x="7916044" y="4009636"/>
                  <a:ext cx="122170" cy="46510"/>
                </a:xfrm>
                <a:custGeom>
                  <a:rect b="b" l="l" r="r" t="t"/>
                  <a:pathLst>
                    <a:path extrusionOk="0" h="4078" w="10712">
                      <a:moveTo>
                        <a:pt x="0" y="1"/>
                      </a:moveTo>
                      <a:cubicBezTo>
                        <a:pt x="0" y="2239"/>
                        <a:pt x="1839" y="4077"/>
                        <a:pt x="4077" y="4077"/>
                      </a:cubicBezTo>
                      <a:lnTo>
                        <a:pt x="6635" y="4077"/>
                      </a:lnTo>
                      <a:cubicBezTo>
                        <a:pt x="8873" y="4037"/>
                        <a:pt x="10672" y="2239"/>
                        <a:pt x="107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36"/>
                <p:cNvSpPr/>
                <p:nvPr/>
              </p:nvSpPr>
              <p:spPr>
                <a:xfrm>
                  <a:off x="7830324" y="3908861"/>
                  <a:ext cx="86188" cy="50764"/>
                </a:xfrm>
                <a:custGeom>
                  <a:rect b="b" l="l" r="r" t="t"/>
                  <a:pathLst>
                    <a:path extrusionOk="0" h="4451" w="7557">
                      <a:moveTo>
                        <a:pt x="2047" y="1"/>
                      </a:moveTo>
                      <a:cubicBezTo>
                        <a:pt x="0" y="1"/>
                        <a:pt x="0" y="3125"/>
                        <a:pt x="2047" y="3125"/>
                      </a:cubicBezTo>
                      <a:cubicBezTo>
                        <a:pt x="2084" y="3125"/>
                        <a:pt x="2122" y="3123"/>
                        <a:pt x="2161" y="3121"/>
                      </a:cubicBezTo>
                      <a:lnTo>
                        <a:pt x="3000" y="3121"/>
                      </a:lnTo>
                      <a:lnTo>
                        <a:pt x="3000" y="3641"/>
                      </a:lnTo>
                      <a:cubicBezTo>
                        <a:pt x="3040" y="4181"/>
                        <a:pt x="3460" y="4450"/>
                        <a:pt x="3879" y="4450"/>
                      </a:cubicBezTo>
                      <a:cubicBezTo>
                        <a:pt x="4299" y="4450"/>
                        <a:pt x="4719" y="4181"/>
                        <a:pt x="4758" y="3641"/>
                      </a:cubicBezTo>
                      <a:lnTo>
                        <a:pt x="4758" y="3121"/>
                      </a:lnTo>
                      <a:lnTo>
                        <a:pt x="5598" y="3121"/>
                      </a:lnTo>
                      <a:cubicBezTo>
                        <a:pt x="7556" y="3001"/>
                        <a:pt x="7556" y="124"/>
                        <a:pt x="5598" y="4"/>
                      </a:cubicBezTo>
                      <a:lnTo>
                        <a:pt x="2161" y="4"/>
                      </a:lnTo>
                      <a:cubicBezTo>
                        <a:pt x="2122" y="2"/>
                        <a:pt x="2084" y="1"/>
                        <a:pt x="2047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36"/>
                <p:cNvSpPr/>
                <p:nvPr/>
              </p:nvSpPr>
              <p:spPr>
                <a:xfrm>
                  <a:off x="8035887" y="3908861"/>
                  <a:ext cx="85743" cy="50764"/>
                </a:xfrm>
                <a:custGeom>
                  <a:rect b="b" l="l" r="r" t="t"/>
                  <a:pathLst>
                    <a:path extrusionOk="0" h="4451" w="7518">
                      <a:moveTo>
                        <a:pt x="2010" y="1"/>
                      </a:moveTo>
                      <a:cubicBezTo>
                        <a:pt x="1" y="1"/>
                        <a:pt x="1" y="3125"/>
                        <a:pt x="2010" y="3125"/>
                      </a:cubicBezTo>
                      <a:cubicBezTo>
                        <a:pt x="2047" y="3125"/>
                        <a:pt x="2084" y="3123"/>
                        <a:pt x="2122" y="3121"/>
                      </a:cubicBezTo>
                      <a:lnTo>
                        <a:pt x="2961" y="3121"/>
                      </a:lnTo>
                      <a:lnTo>
                        <a:pt x="2961" y="3641"/>
                      </a:lnTo>
                      <a:cubicBezTo>
                        <a:pt x="3001" y="4181"/>
                        <a:pt x="3421" y="4450"/>
                        <a:pt x="3841" y="4450"/>
                      </a:cubicBezTo>
                      <a:cubicBezTo>
                        <a:pt x="4260" y="4450"/>
                        <a:pt x="4680" y="4181"/>
                        <a:pt x="4720" y="3641"/>
                      </a:cubicBezTo>
                      <a:lnTo>
                        <a:pt x="4720" y="3121"/>
                      </a:lnTo>
                      <a:lnTo>
                        <a:pt x="5559" y="3121"/>
                      </a:lnTo>
                      <a:cubicBezTo>
                        <a:pt x="7518" y="3001"/>
                        <a:pt x="7518" y="124"/>
                        <a:pt x="5599" y="4"/>
                      </a:cubicBezTo>
                      <a:lnTo>
                        <a:pt x="2122" y="4"/>
                      </a:lnTo>
                      <a:cubicBezTo>
                        <a:pt x="2084" y="2"/>
                        <a:pt x="2047" y="1"/>
                        <a:pt x="2010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36"/>
                <p:cNvSpPr/>
                <p:nvPr/>
              </p:nvSpPr>
              <p:spPr>
                <a:xfrm>
                  <a:off x="7922419" y="3932036"/>
                  <a:ext cx="109408" cy="49806"/>
                </a:xfrm>
                <a:custGeom>
                  <a:rect b="b" l="l" r="r" t="t"/>
                  <a:pathLst>
                    <a:path extrusionOk="0" h="4367" w="9593">
                      <a:moveTo>
                        <a:pt x="4797" y="0"/>
                      </a:moveTo>
                      <a:cubicBezTo>
                        <a:pt x="2399" y="0"/>
                        <a:pt x="1" y="430"/>
                        <a:pt x="1" y="1289"/>
                      </a:cubicBezTo>
                      <a:cubicBezTo>
                        <a:pt x="1" y="2968"/>
                        <a:pt x="2159" y="4367"/>
                        <a:pt x="4797" y="4367"/>
                      </a:cubicBezTo>
                      <a:cubicBezTo>
                        <a:pt x="7435" y="4367"/>
                        <a:pt x="9593" y="2968"/>
                        <a:pt x="9593" y="1289"/>
                      </a:cubicBezTo>
                      <a:cubicBezTo>
                        <a:pt x="9593" y="430"/>
                        <a:pt x="7195" y="0"/>
                        <a:pt x="4797" y="0"/>
                      </a:cubicBezTo>
                      <a:close/>
                    </a:path>
                  </a:pathLst>
                </a:custGeom>
                <a:solidFill>
                  <a:srgbClr val="F282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98" name="Google Shape;698;p36"/>
              <p:cNvSpPr/>
              <p:nvPr/>
            </p:nvSpPr>
            <p:spPr>
              <a:xfrm>
                <a:off x="4774615" y="1089052"/>
                <a:ext cx="624399" cy="347720"/>
              </a:xfrm>
              <a:custGeom>
                <a:rect b="b" l="l" r="r" t="t"/>
                <a:pathLst>
                  <a:path extrusionOk="0" h="32858" w="59003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Salut!</a:t>
                </a:r>
                <a:endParaRPr/>
              </a:p>
            </p:txBody>
          </p:sp>
        </p:grpSp>
      </p:grpSp>
      <p:sp>
        <p:nvSpPr>
          <p:cNvPr id="699" name="Google Shape;699;p36"/>
          <p:cNvSpPr txBox="1"/>
          <p:nvPr>
            <p:ph type="ctrTitle"/>
          </p:nvPr>
        </p:nvSpPr>
        <p:spPr>
          <a:xfrm>
            <a:off x="61800" y="84675"/>
            <a:ext cx="5094000" cy="32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Keeleõppe uued horisondid: linnaruum kui vahend</a:t>
            </a:r>
            <a:endParaRPr sz="5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12812293" y="872774"/>
            <a:ext cx="144983" cy="272315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12634741" y="984406"/>
            <a:ext cx="165975" cy="226210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12359096" y="2644566"/>
            <a:ext cx="116928" cy="53953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447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6"/>
          <p:cNvSpPr txBox="1"/>
          <p:nvPr>
            <p:ph idx="1" type="subTitle"/>
          </p:nvPr>
        </p:nvSpPr>
        <p:spPr>
          <a:xfrm>
            <a:off x="177700" y="3871625"/>
            <a:ext cx="4435800" cy="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Juhendajad: Inna Adamson, </a:t>
            </a:r>
            <a:br>
              <a:rPr lang="en" sz="2200"/>
            </a:br>
            <a:r>
              <a:rPr lang="en" sz="2200"/>
              <a:t>Annika Hussar, Rando Künnapuu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5"/>
          <p:cNvSpPr txBox="1"/>
          <p:nvPr>
            <p:ph type="title"/>
          </p:nvPr>
        </p:nvSpPr>
        <p:spPr>
          <a:xfrm>
            <a:off x="170550" y="2981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Kohad videos</a:t>
            </a:r>
            <a:endParaRPr/>
          </a:p>
        </p:txBody>
      </p:sp>
      <p:sp>
        <p:nvSpPr>
          <p:cNvPr id="929" name="Google Shape;929;p45"/>
          <p:cNvSpPr txBox="1"/>
          <p:nvPr>
            <p:ph idx="1" type="body"/>
          </p:nvPr>
        </p:nvSpPr>
        <p:spPr>
          <a:xfrm>
            <a:off x="170550" y="1093850"/>
            <a:ext cx="7704000" cy="3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Kumu kunstimuuseum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Kadrioru loss ja park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Viru keskus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Apollo kinod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Rotermanni kvartal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Rahvusooper Estonia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Raekoja plats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Balti jaama turg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Klubi D3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Fotografiska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>
            <p:ph idx="1" type="body"/>
          </p:nvPr>
        </p:nvSpPr>
        <p:spPr>
          <a:xfrm>
            <a:off x="720000" y="1295525"/>
            <a:ext cx="7704000" cy="34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6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6" name="Google Shape;936;p46" title="lühiklipp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750"/>
            <a:ext cx="9144000" cy="5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7"/>
          <p:cNvSpPr txBox="1"/>
          <p:nvPr>
            <p:ph type="title"/>
          </p:nvPr>
        </p:nvSpPr>
        <p:spPr>
          <a:xfrm>
            <a:off x="213802" y="199873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Töölehe näited</a:t>
            </a:r>
            <a:endParaRPr/>
          </a:p>
        </p:txBody>
      </p:sp>
      <p:pic>
        <p:nvPicPr>
          <p:cNvPr id="942" name="Google Shape;9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2" y="1407041"/>
            <a:ext cx="5513365" cy="318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906" y="1407050"/>
            <a:ext cx="3183400" cy="31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8"/>
          <p:cNvSpPr txBox="1"/>
          <p:nvPr>
            <p:ph idx="9" type="title"/>
          </p:nvPr>
        </p:nvSpPr>
        <p:spPr>
          <a:xfrm>
            <a:off x="81825" y="1209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Tegevused: alagrupp Mustikad</a:t>
            </a:r>
            <a:endParaRPr/>
          </a:p>
        </p:txBody>
      </p:sp>
      <p:graphicFrame>
        <p:nvGraphicFramePr>
          <p:cNvPr id="949" name="Google Shape;949;p48"/>
          <p:cNvGraphicFramePr/>
          <p:nvPr/>
        </p:nvGraphicFramePr>
        <p:xfrm>
          <a:off x="152400" y="92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{A450C679-CF47-4D69-9266-33FA25C1A5DC}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Veebipõhine mäng eesti keeles A2 tasemel Haabersti linnaosas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Haabersti kui uus keskkond välistudengitele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Avastusrada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50" name="Google Shape;9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12525"/>
            <a:ext cx="7238999" cy="26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9"/>
          <p:cNvSpPr txBox="1"/>
          <p:nvPr>
            <p:ph type="title"/>
          </p:nvPr>
        </p:nvSpPr>
        <p:spPr>
          <a:xfrm>
            <a:off x="0" y="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Ülesannete näited</a:t>
            </a:r>
            <a:endParaRPr/>
          </a:p>
        </p:txBody>
      </p:sp>
      <p:pic>
        <p:nvPicPr>
          <p:cNvPr id="956" name="Google Shape;95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5200"/>
            <a:ext cx="6995574" cy="29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0"/>
          <p:cNvSpPr txBox="1"/>
          <p:nvPr>
            <p:ph type="title"/>
          </p:nvPr>
        </p:nvSpPr>
        <p:spPr>
          <a:xfrm>
            <a:off x="0" y="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Ülesannete näited</a:t>
            </a:r>
            <a:endParaRPr/>
          </a:p>
        </p:txBody>
      </p:sp>
      <p:pic>
        <p:nvPicPr>
          <p:cNvPr id="962" name="Google Shape;96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762000"/>
            <a:ext cx="6607175" cy="28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1"/>
          <p:cNvSpPr txBox="1"/>
          <p:nvPr>
            <p:ph type="title"/>
          </p:nvPr>
        </p:nvSpPr>
        <p:spPr>
          <a:xfrm>
            <a:off x="0" y="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Ülesannete näited</a:t>
            </a:r>
            <a:endParaRPr/>
          </a:p>
        </p:txBody>
      </p:sp>
      <p:pic>
        <p:nvPicPr>
          <p:cNvPr id="968" name="Google Shape;9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8450"/>
            <a:ext cx="6314675" cy="27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2"/>
          <p:cNvSpPr txBox="1"/>
          <p:nvPr>
            <p:ph type="title"/>
          </p:nvPr>
        </p:nvSpPr>
        <p:spPr>
          <a:xfrm>
            <a:off x="409150" y="-142875"/>
            <a:ext cx="6029700" cy="17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Projekti tulemused ja järeldused</a:t>
            </a:r>
            <a:endParaRPr sz="3600"/>
          </a:p>
        </p:txBody>
      </p:sp>
      <p:sp>
        <p:nvSpPr>
          <p:cNvPr id="974" name="Google Shape;974;p52"/>
          <p:cNvSpPr txBox="1"/>
          <p:nvPr>
            <p:ph idx="1" type="subTitle"/>
          </p:nvPr>
        </p:nvSpPr>
        <p:spPr>
          <a:xfrm>
            <a:off x="409150" y="1573425"/>
            <a:ext cx="5620200" cy="3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Erinevate õppematerjalide valmimine (TLÜs kasutatavate QR-koodide keeleülesanded, video, tööleht, interaktiivne mäng)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Viies keeleõpe klassiruumist välja teise keskkonda, toimub keeleõpe palju kiiremini</a:t>
            </a:r>
            <a:endParaRPr sz="2200"/>
          </a:p>
        </p:txBody>
      </p:sp>
      <p:grpSp>
        <p:nvGrpSpPr>
          <p:cNvPr id="975" name="Google Shape;975;p52"/>
          <p:cNvGrpSpPr/>
          <p:nvPr/>
        </p:nvGrpSpPr>
        <p:grpSpPr>
          <a:xfrm>
            <a:off x="5897241" y="816598"/>
            <a:ext cx="3246754" cy="4074212"/>
            <a:chOff x="950166" y="540373"/>
            <a:chExt cx="3246754" cy="4074212"/>
          </a:xfrm>
        </p:grpSpPr>
        <p:grpSp>
          <p:nvGrpSpPr>
            <p:cNvPr id="976" name="Google Shape;976;p52"/>
            <p:cNvGrpSpPr/>
            <p:nvPr/>
          </p:nvGrpSpPr>
          <p:grpSpPr>
            <a:xfrm>
              <a:off x="950166" y="1457227"/>
              <a:ext cx="3246754" cy="3157358"/>
              <a:chOff x="719968" y="863497"/>
              <a:chExt cx="1674534" cy="1628427"/>
            </a:xfrm>
          </p:grpSpPr>
          <p:sp>
            <p:nvSpPr>
              <p:cNvPr id="977" name="Google Shape;977;p52"/>
              <p:cNvSpPr/>
              <p:nvPr/>
            </p:nvSpPr>
            <p:spPr>
              <a:xfrm>
                <a:off x="719968" y="1173340"/>
                <a:ext cx="1674534" cy="1032310"/>
              </a:xfrm>
              <a:custGeom>
                <a:rect b="b" l="l" r="r" t="t"/>
                <a:pathLst>
                  <a:path extrusionOk="0" h="53041" w="86039">
                    <a:moveTo>
                      <a:pt x="14982" y="1"/>
                    </a:moveTo>
                    <a:lnTo>
                      <a:pt x="7316" y="17356"/>
                    </a:lnTo>
                    <a:cubicBezTo>
                      <a:pt x="0" y="33817"/>
                      <a:pt x="14554" y="53040"/>
                      <a:pt x="43000" y="53040"/>
                    </a:cubicBezTo>
                    <a:cubicBezTo>
                      <a:pt x="71484" y="53040"/>
                      <a:pt x="86038" y="33817"/>
                      <a:pt x="78722" y="17356"/>
                    </a:cubicBezTo>
                    <a:lnTo>
                      <a:pt x="710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52"/>
              <p:cNvSpPr/>
              <p:nvPr/>
            </p:nvSpPr>
            <p:spPr>
              <a:xfrm>
                <a:off x="1175137" y="2112464"/>
                <a:ext cx="705866" cy="379460"/>
              </a:xfrm>
              <a:custGeom>
                <a:rect b="b" l="l" r="r" t="t"/>
                <a:pathLst>
                  <a:path extrusionOk="0" h="19497" w="36268">
                    <a:moveTo>
                      <a:pt x="18134" y="1"/>
                    </a:moveTo>
                    <a:cubicBezTo>
                      <a:pt x="16149" y="1"/>
                      <a:pt x="14165" y="117"/>
                      <a:pt x="12180" y="351"/>
                    </a:cubicBezTo>
                    <a:cubicBezTo>
                      <a:pt x="10662" y="507"/>
                      <a:pt x="9184" y="857"/>
                      <a:pt x="7705" y="1324"/>
                    </a:cubicBezTo>
                    <a:cubicBezTo>
                      <a:pt x="6577" y="1674"/>
                      <a:pt x="5487" y="2219"/>
                      <a:pt x="4514" y="2880"/>
                    </a:cubicBezTo>
                    <a:cubicBezTo>
                      <a:pt x="3658" y="3464"/>
                      <a:pt x="2919" y="4203"/>
                      <a:pt x="2335" y="5060"/>
                    </a:cubicBezTo>
                    <a:cubicBezTo>
                      <a:pt x="1751" y="5916"/>
                      <a:pt x="1284" y="6850"/>
                      <a:pt x="1012" y="7822"/>
                    </a:cubicBezTo>
                    <a:cubicBezTo>
                      <a:pt x="662" y="8912"/>
                      <a:pt x="428" y="10040"/>
                      <a:pt x="311" y="11169"/>
                    </a:cubicBezTo>
                    <a:cubicBezTo>
                      <a:pt x="156" y="12375"/>
                      <a:pt x="78" y="13659"/>
                      <a:pt x="39" y="15060"/>
                    </a:cubicBezTo>
                    <a:cubicBezTo>
                      <a:pt x="0" y="16422"/>
                      <a:pt x="0" y="17940"/>
                      <a:pt x="0" y="19496"/>
                    </a:cubicBezTo>
                    <a:lnTo>
                      <a:pt x="36268" y="19496"/>
                    </a:lnTo>
                    <a:cubicBezTo>
                      <a:pt x="36268" y="17979"/>
                      <a:pt x="36268" y="16461"/>
                      <a:pt x="36229" y="15060"/>
                    </a:cubicBezTo>
                    <a:cubicBezTo>
                      <a:pt x="36190" y="13659"/>
                      <a:pt x="36112" y="12375"/>
                      <a:pt x="35995" y="11169"/>
                    </a:cubicBezTo>
                    <a:cubicBezTo>
                      <a:pt x="35840" y="10040"/>
                      <a:pt x="35606" y="8912"/>
                      <a:pt x="35295" y="7822"/>
                    </a:cubicBezTo>
                    <a:cubicBezTo>
                      <a:pt x="34983" y="6850"/>
                      <a:pt x="34555" y="5916"/>
                      <a:pt x="33972" y="5060"/>
                    </a:cubicBezTo>
                    <a:cubicBezTo>
                      <a:pt x="33388" y="4203"/>
                      <a:pt x="32649" y="3464"/>
                      <a:pt x="31793" y="2880"/>
                    </a:cubicBezTo>
                    <a:cubicBezTo>
                      <a:pt x="30820" y="2219"/>
                      <a:pt x="29730" y="1674"/>
                      <a:pt x="28563" y="1324"/>
                    </a:cubicBezTo>
                    <a:cubicBezTo>
                      <a:pt x="27123" y="857"/>
                      <a:pt x="25605" y="507"/>
                      <a:pt x="24088" y="351"/>
                    </a:cubicBezTo>
                    <a:cubicBezTo>
                      <a:pt x="22103" y="117"/>
                      <a:pt x="20119" y="1"/>
                      <a:pt x="18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52"/>
              <p:cNvSpPr/>
              <p:nvPr/>
            </p:nvSpPr>
            <p:spPr>
              <a:xfrm>
                <a:off x="1361432" y="1834520"/>
                <a:ext cx="333256" cy="431717"/>
              </a:xfrm>
              <a:custGeom>
                <a:rect b="b" l="l" r="r" t="t"/>
                <a:pathLst>
                  <a:path extrusionOk="0" h="22182" w="17123">
                    <a:moveTo>
                      <a:pt x="1" y="0"/>
                    </a:moveTo>
                    <a:lnTo>
                      <a:pt x="1" y="13620"/>
                    </a:lnTo>
                    <a:cubicBezTo>
                      <a:pt x="1" y="18368"/>
                      <a:pt x="3853" y="22181"/>
                      <a:pt x="8562" y="22181"/>
                    </a:cubicBezTo>
                    <a:cubicBezTo>
                      <a:pt x="13309" y="22181"/>
                      <a:pt x="17123" y="18368"/>
                      <a:pt x="17123" y="13620"/>
                    </a:cubicBezTo>
                    <a:lnTo>
                      <a:pt x="17123" y="0"/>
                    </a:ln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52"/>
              <p:cNvSpPr/>
              <p:nvPr/>
            </p:nvSpPr>
            <p:spPr>
              <a:xfrm>
                <a:off x="1361432" y="1890572"/>
                <a:ext cx="333256" cy="222359"/>
              </a:xfrm>
              <a:custGeom>
                <a:rect b="b" l="l" r="r" t="t"/>
                <a:pathLst>
                  <a:path extrusionOk="0" h="11425" w="17123">
                    <a:moveTo>
                      <a:pt x="1" y="0"/>
                    </a:moveTo>
                    <a:lnTo>
                      <a:pt x="1" y="8483"/>
                    </a:lnTo>
                    <a:cubicBezTo>
                      <a:pt x="2624" y="10441"/>
                      <a:pt x="5729" y="11425"/>
                      <a:pt x="8838" y="11425"/>
                    </a:cubicBezTo>
                    <a:cubicBezTo>
                      <a:pt x="11724" y="11425"/>
                      <a:pt x="14613" y="10577"/>
                      <a:pt x="17123" y="8872"/>
                    </a:cubicBezTo>
                    <a:lnTo>
                      <a:pt x="17123" y="0"/>
                    </a:ln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52"/>
              <p:cNvSpPr/>
              <p:nvPr/>
            </p:nvSpPr>
            <p:spPr>
              <a:xfrm>
                <a:off x="1650743" y="2006588"/>
                <a:ext cx="103034" cy="219167"/>
              </a:xfrm>
              <a:custGeom>
                <a:rect b="b" l="l" r="r" t="t"/>
                <a:pathLst>
                  <a:path extrusionOk="0" h="11261" w="5294">
                    <a:moveTo>
                      <a:pt x="3204" y="1"/>
                    </a:moveTo>
                    <a:cubicBezTo>
                      <a:pt x="2290" y="1"/>
                      <a:pt x="1502" y="686"/>
                      <a:pt x="1363" y="1588"/>
                    </a:cubicBezTo>
                    <a:lnTo>
                      <a:pt x="195" y="9060"/>
                    </a:lnTo>
                    <a:cubicBezTo>
                      <a:pt x="1" y="10110"/>
                      <a:pt x="740" y="11083"/>
                      <a:pt x="1791" y="11239"/>
                    </a:cubicBezTo>
                    <a:cubicBezTo>
                      <a:pt x="1886" y="11253"/>
                      <a:pt x="1980" y="11260"/>
                      <a:pt x="2074" y="11260"/>
                    </a:cubicBezTo>
                    <a:cubicBezTo>
                      <a:pt x="2984" y="11260"/>
                      <a:pt x="3829" y="10596"/>
                      <a:pt x="3970" y="9643"/>
                    </a:cubicBezTo>
                    <a:lnTo>
                      <a:pt x="5138" y="2211"/>
                    </a:lnTo>
                    <a:cubicBezTo>
                      <a:pt x="5293" y="1160"/>
                      <a:pt x="4593" y="187"/>
                      <a:pt x="3542" y="32"/>
                    </a:cubicBezTo>
                    <a:cubicBezTo>
                      <a:pt x="3428" y="11"/>
                      <a:pt x="3315" y="1"/>
                      <a:pt x="3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1302364" y="2006588"/>
                <a:ext cx="103015" cy="219167"/>
              </a:xfrm>
              <a:custGeom>
                <a:rect b="b" l="l" r="r" t="t"/>
                <a:pathLst>
                  <a:path extrusionOk="0" h="11261" w="5293">
                    <a:moveTo>
                      <a:pt x="2118" y="1"/>
                    </a:moveTo>
                    <a:cubicBezTo>
                      <a:pt x="2010" y="1"/>
                      <a:pt x="1900" y="11"/>
                      <a:pt x="1791" y="32"/>
                    </a:cubicBezTo>
                    <a:cubicBezTo>
                      <a:pt x="740" y="187"/>
                      <a:pt x="1" y="1160"/>
                      <a:pt x="195" y="2211"/>
                    </a:cubicBezTo>
                    <a:lnTo>
                      <a:pt x="1363" y="9643"/>
                    </a:lnTo>
                    <a:cubicBezTo>
                      <a:pt x="1504" y="10596"/>
                      <a:pt x="2316" y="11260"/>
                      <a:pt x="3250" y="11260"/>
                    </a:cubicBezTo>
                    <a:cubicBezTo>
                      <a:pt x="3346" y="11260"/>
                      <a:pt x="3444" y="11253"/>
                      <a:pt x="3542" y="11239"/>
                    </a:cubicBezTo>
                    <a:cubicBezTo>
                      <a:pt x="4592" y="11083"/>
                      <a:pt x="5293" y="10071"/>
                      <a:pt x="5137" y="9060"/>
                    </a:cubicBezTo>
                    <a:lnTo>
                      <a:pt x="3970" y="1588"/>
                    </a:lnTo>
                    <a:cubicBezTo>
                      <a:pt x="3831" y="686"/>
                      <a:pt x="3012" y="1"/>
                      <a:pt x="2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1168306" y="1171822"/>
                <a:ext cx="697555" cy="877039"/>
              </a:xfrm>
              <a:custGeom>
                <a:rect b="b" l="l" r="r" t="t"/>
                <a:pathLst>
                  <a:path extrusionOk="0" h="45063" w="35841">
                    <a:moveTo>
                      <a:pt x="17940" y="1"/>
                    </a:moveTo>
                    <a:cubicBezTo>
                      <a:pt x="8017" y="1"/>
                      <a:pt x="1" y="10080"/>
                      <a:pt x="1" y="22532"/>
                    </a:cubicBezTo>
                    <a:cubicBezTo>
                      <a:pt x="1" y="34984"/>
                      <a:pt x="8017" y="45063"/>
                      <a:pt x="17940" y="45063"/>
                    </a:cubicBezTo>
                    <a:cubicBezTo>
                      <a:pt x="27824" y="45063"/>
                      <a:pt x="35840" y="34984"/>
                      <a:pt x="35840" y="22532"/>
                    </a:cubicBezTo>
                    <a:cubicBezTo>
                      <a:pt x="35840" y="10080"/>
                      <a:pt x="27824" y="1"/>
                      <a:pt x="17940" y="1"/>
                    </a:cubicBez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1754517" y="1684639"/>
                <a:ext cx="241607" cy="212686"/>
              </a:xfrm>
              <a:custGeom>
                <a:rect b="b" l="l" r="r" t="t"/>
                <a:pathLst>
                  <a:path extrusionOk="0" h="10928" w="12414">
                    <a:moveTo>
                      <a:pt x="6180" y="0"/>
                    </a:moveTo>
                    <a:cubicBezTo>
                      <a:pt x="4038" y="0"/>
                      <a:pt x="2018" y="1272"/>
                      <a:pt x="1167" y="3382"/>
                    </a:cubicBezTo>
                    <a:cubicBezTo>
                      <a:pt x="0" y="6145"/>
                      <a:pt x="1323" y="9336"/>
                      <a:pt x="4125" y="10503"/>
                    </a:cubicBezTo>
                    <a:cubicBezTo>
                      <a:pt x="4807" y="10791"/>
                      <a:pt x="5514" y="10928"/>
                      <a:pt x="6211" y="10928"/>
                    </a:cubicBezTo>
                    <a:cubicBezTo>
                      <a:pt x="8339" y="10928"/>
                      <a:pt x="10367" y="9656"/>
                      <a:pt x="11246" y="7546"/>
                    </a:cubicBezTo>
                    <a:cubicBezTo>
                      <a:pt x="12414" y="4783"/>
                      <a:pt x="11090" y="1553"/>
                      <a:pt x="8289" y="425"/>
                    </a:cubicBezTo>
                    <a:cubicBezTo>
                      <a:pt x="7597" y="137"/>
                      <a:pt x="6882" y="0"/>
                      <a:pt x="6180" y="0"/>
                    </a:cubicBez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1834780" y="1730240"/>
                <a:ext cx="72731" cy="72498"/>
              </a:xfrm>
              <a:custGeom>
                <a:rect b="b" l="l" r="r" t="t"/>
                <a:pathLst>
                  <a:path extrusionOk="0" h="3725" w="3737">
                    <a:moveTo>
                      <a:pt x="3170" y="1"/>
                    </a:moveTo>
                    <a:cubicBezTo>
                      <a:pt x="2857" y="1"/>
                      <a:pt x="2550" y="61"/>
                      <a:pt x="2258" y="183"/>
                    </a:cubicBezTo>
                    <a:cubicBezTo>
                      <a:pt x="1285" y="494"/>
                      <a:pt x="507" y="1272"/>
                      <a:pt x="157" y="2245"/>
                    </a:cubicBezTo>
                    <a:cubicBezTo>
                      <a:pt x="1" y="2712"/>
                      <a:pt x="1" y="3218"/>
                      <a:pt x="79" y="3724"/>
                    </a:cubicBezTo>
                    <a:cubicBezTo>
                      <a:pt x="273" y="2790"/>
                      <a:pt x="701" y="1973"/>
                      <a:pt x="1324" y="1311"/>
                    </a:cubicBezTo>
                    <a:cubicBezTo>
                      <a:pt x="1986" y="689"/>
                      <a:pt x="2842" y="222"/>
                      <a:pt x="3737" y="66"/>
                    </a:cubicBezTo>
                    <a:cubicBezTo>
                      <a:pt x="3547" y="22"/>
                      <a:pt x="3357" y="1"/>
                      <a:pt x="3170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1038803" y="1684639"/>
                <a:ext cx="240868" cy="212686"/>
              </a:xfrm>
              <a:custGeom>
                <a:rect b="b" l="l" r="r" t="t"/>
                <a:pathLst>
                  <a:path extrusionOk="0" h="10928" w="12376">
                    <a:moveTo>
                      <a:pt x="6195" y="0"/>
                    </a:moveTo>
                    <a:cubicBezTo>
                      <a:pt x="5493" y="0"/>
                      <a:pt x="4778" y="137"/>
                      <a:pt x="4087" y="425"/>
                    </a:cubicBezTo>
                    <a:cubicBezTo>
                      <a:pt x="1324" y="1553"/>
                      <a:pt x="1" y="4783"/>
                      <a:pt x="1129" y="7546"/>
                    </a:cubicBezTo>
                    <a:cubicBezTo>
                      <a:pt x="2009" y="9656"/>
                      <a:pt x="4036" y="10928"/>
                      <a:pt x="6181" y="10928"/>
                    </a:cubicBezTo>
                    <a:cubicBezTo>
                      <a:pt x="6883" y="10928"/>
                      <a:pt x="7598" y="10791"/>
                      <a:pt x="8289" y="10503"/>
                    </a:cubicBezTo>
                    <a:cubicBezTo>
                      <a:pt x="11052" y="9336"/>
                      <a:pt x="12375" y="6145"/>
                      <a:pt x="11247" y="3382"/>
                    </a:cubicBezTo>
                    <a:cubicBezTo>
                      <a:pt x="10367" y="1272"/>
                      <a:pt x="8340" y="0"/>
                      <a:pt x="6195" y="0"/>
                    </a:cubicBez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1127415" y="1730201"/>
                <a:ext cx="72731" cy="71778"/>
              </a:xfrm>
              <a:custGeom>
                <a:rect b="b" l="l" r="r" t="t"/>
                <a:pathLst>
                  <a:path extrusionOk="0" h="3688" w="3737">
                    <a:moveTo>
                      <a:pt x="567" y="0"/>
                    </a:moveTo>
                    <a:cubicBezTo>
                      <a:pt x="375" y="0"/>
                      <a:pt x="185" y="22"/>
                      <a:pt x="1" y="68"/>
                    </a:cubicBezTo>
                    <a:cubicBezTo>
                      <a:pt x="896" y="224"/>
                      <a:pt x="1713" y="652"/>
                      <a:pt x="2374" y="1313"/>
                    </a:cubicBezTo>
                    <a:cubicBezTo>
                      <a:pt x="2997" y="1975"/>
                      <a:pt x="3425" y="2792"/>
                      <a:pt x="3620" y="3687"/>
                    </a:cubicBezTo>
                    <a:cubicBezTo>
                      <a:pt x="3736" y="3220"/>
                      <a:pt x="3697" y="2714"/>
                      <a:pt x="3542" y="2247"/>
                    </a:cubicBezTo>
                    <a:cubicBezTo>
                      <a:pt x="3386" y="1741"/>
                      <a:pt x="3114" y="1313"/>
                      <a:pt x="2725" y="963"/>
                    </a:cubicBezTo>
                    <a:cubicBezTo>
                      <a:pt x="2374" y="574"/>
                      <a:pt x="1946" y="302"/>
                      <a:pt x="1440" y="146"/>
                    </a:cubicBezTo>
                    <a:cubicBezTo>
                      <a:pt x="1158" y="52"/>
                      <a:pt x="861" y="0"/>
                      <a:pt x="567" y="0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1472018" y="1715798"/>
                <a:ext cx="90890" cy="41494"/>
              </a:xfrm>
              <a:custGeom>
                <a:rect b="b" l="l" r="r" t="t"/>
                <a:pathLst>
                  <a:path extrusionOk="0" h="2132" w="4670">
                    <a:moveTo>
                      <a:pt x="2335" y="1"/>
                    </a:moveTo>
                    <a:cubicBezTo>
                      <a:pt x="1168" y="1"/>
                      <a:pt x="0" y="205"/>
                      <a:pt x="0" y="614"/>
                    </a:cubicBezTo>
                    <a:cubicBezTo>
                      <a:pt x="0" y="1470"/>
                      <a:pt x="1012" y="2131"/>
                      <a:pt x="2335" y="2131"/>
                    </a:cubicBezTo>
                    <a:cubicBezTo>
                      <a:pt x="3619" y="2131"/>
                      <a:pt x="4670" y="1470"/>
                      <a:pt x="4670" y="614"/>
                    </a:cubicBezTo>
                    <a:cubicBezTo>
                      <a:pt x="4670" y="205"/>
                      <a:pt x="3503" y="1"/>
                      <a:pt x="2335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1624235" y="1574754"/>
                <a:ext cx="33359" cy="74989"/>
              </a:xfrm>
              <a:custGeom>
                <a:rect b="b" l="l" r="r" t="t"/>
                <a:pathLst>
                  <a:path extrusionOk="0" h="3853" w="1714">
                    <a:moveTo>
                      <a:pt x="857" y="0"/>
                    </a:moveTo>
                    <a:cubicBezTo>
                      <a:pt x="390" y="0"/>
                      <a:pt x="1" y="350"/>
                      <a:pt x="1" y="856"/>
                    </a:cubicBezTo>
                    <a:lnTo>
                      <a:pt x="1" y="3035"/>
                    </a:lnTo>
                    <a:cubicBezTo>
                      <a:pt x="1" y="3463"/>
                      <a:pt x="390" y="3852"/>
                      <a:pt x="857" y="3852"/>
                    </a:cubicBezTo>
                    <a:cubicBezTo>
                      <a:pt x="1324" y="3852"/>
                      <a:pt x="1713" y="3463"/>
                      <a:pt x="1713" y="2996"/>
                    </a:cubicBezTo>
                    <a:lnTo>
                      <a:pt x="1713" y="856"/>
                    </a:lnTo>
                    <a:cubicBezTo>
                      <a:pt x="1713" y="350"/>
                      <a:pt x="1324" y="0"/>
                      <a:pt x="8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1364469" y="1574754"/>
                <a:ext cx="33339" cy="74989"/>
              </a:xfrm>
              <a:custGeom>
                <a:rect b="b" l="l" r="r" t="t"/>
                <a:pathLst>
                  <a:path extrusionOk="0" h="3853" w="1713">
                    <a:moveTo>
                      <a:pt x="857" y="0"/>
                    </a:moveTo>
                    <a:cubicBezTo>
                      <a:pt x="390" y="0"/>
                      <a:pt x="1" y="350"/>
                      <a:pt x="1" y="856"/>
                    </a:cubicBezTo>
                    <a:lnTo>
                      <a:pt x="1" y="3035"/>
                    </a:lnTo>
                    <a:cubicBezTo>
                      <a:pt x="39" y="3463"/>
                      <a:pt x="390" y="3852"/>
                      <a:pt x="857" y="3852"/>
                    </a:cubicBezTo>
                    <a:cubicBezTo>
                      <a:pt x="1324" y="3852"/>
                      <a:pt x="1713" y="3463"/>
                      <a:pt x="1713" y="2996"/>
                    </a:cubicBezTo>
                    <a:lnTo>
                      <a:pt x="1713" y="856"/>
                    </a:lnTo>
                    <a:cubicBezTo>
                      <a:pt x="1713" y="350"/>
                      <a:pt x="1324" y="0"/>
                      <a:pt x="8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52"/>
              <p:cNvSpPr/>
              <p:nvPr/>
            </p:nvSpPr>
            <p:spPr>
              <a:xfrm>
                <a:off x="1428851" y="1798164"/>
                <a:ext cx="177245" cy="149238"/>
              </a:xfrm>
              <a:custGeom>
                <a:rect b="b" l="l" r="r" t="t"/>
                <a:pathLst>
                  <a:path extrusionOk="0" h="7668" w="9107">
                    <a:moveTo>
                      <a:pt x="2179" y="1"/>
                    </a:moveTo>
                    <a:cubicBezTo>
                      <a:pt x="817" y="1"/>
                      <a:pt x="0" y="1946"/>
                      <a:pt x="0" y="3191"/>
                    </a:cubicBezTo>
                    <a:cubicBezTo>
                      <a:pt x="0" y="5658"/>
                      <a:pt x="1986" y="7667"/>
                      <a:pt x="4406" y="7667"/>
                    </a:cubicBezTo>
                    <a:cubicBezTo>
                      <a:pt x="4429" y="7667"/>
                      <a:pt x="4452" y="7667"/>
                      <a:pt x="4475" y="7667"/>
                    </a:cubicBezTo>
                    <a:lnTo>
                      <a:pt x="4592" y="7667"/>
                    </a:lnTo>
                    <a:cubicBezTo>
                      <a:pt x="4616" y="7667"/>
                      <a:pt x="4639" y="7667"/>
                      <a:pt x="4663" y="7667"/>
                    </a:cubicBezTo>
                    <a:cubicBezTo>
                      <a:pt x="7121" y="7667"/>
                      <a:pt x="9106" y="5658"/>
                      <a:pt x="9106" y="3191"/>
                    </a:cubicBezTo>
                    <a:cubicBezTo>
                      <a:pt x="9106" y="1946"/>
                      <a:pt x="8289" y="1"/>
                      <a:pt x="6927" y="1"/>
                    </a:cubicBezTo>
                    <a:cubicBezTo>
                      <a:pt x="6032" y="78"/>
                      <a:pt x="5215" y="468"/>
                      <a:pt x="4592" y="1129"/>
                    </a:cubicBezTo>
                    <a:lnTo>
                      <a:pt x="4475" y="1129"/>
                    </a:lnTo>
                    <a:cubicBezTo>
                      <a:pt x="3892" y="468"/>
                      <a:pt x="3035" y="78"/>
                      <a:pt x="2179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52"/>
              <p:cNvSpPr/>
              <p:nvPr/>
            </p:nvSpPr>
            <p:spPr>
              <a:xfrm>
                <a:off x="1455358" y="1873153"/>
                <a:ext cx="123470" cy="19"/>
              </a:xfrm>
              <a:custGeom>
                <a:rect b="b" l="l" r="r" t="t"/>
                <a:pathLst>
                  <a:path extrusionOk="0" fill="none" h="1" w="6344">
                    <a:moveTo>
                      <a:pt x="0" y="0"/>
                    </a:moveTo>
                    <a:lnTo>
                      <a:pt x="6343" y="0"/>
                    </a:lnTo>
                  </a:path>
                </a:pathLst>
              </a:custGeom>
              <a:noFill/>
              <a:ln cap="rnd" cmpd="sng" w="12650">
                <a:solidFill>
                  <a:srgbClr val="434343"/>
                </a:solidFill>
                <a:prstDash val="solid"/>
                <a:miter lim="3891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52"/>
              <p:cNvSpPr/>
              <p:nvPr/>
            </p:nvSpPr>
            <p:spPr>
              <a:xfrm>
                <a:off x="1837816" y="1854216"/>
                <a:ext cx="89138" cy="75670"/>
              </a:xfrm>
              <a:custGeom>
                <a:rect b="b" l="l" r="r" t="t"/>
                <a:pathLst>
                  <a:path extrusionOk="0" h="3888" w="4580">
                    <a:moveTo>
                      <a:pt x="2608" y="0"/>
                    </a:moveTo>
                    <a:cubicBezTo>
                      <a:pt x="857" y="0"/>
                      <a:pt x="1" y="2102"/>
                      <a:pt x="1246" y="3308"/>
                    </a:cubicBezTo>
                    <a:cubicBezTo>
                      <a:pt x="1647" y="3709"/>
                      <a:pt x="2137" y="3888"/>
                      <a:pt x="2615" y="3888"/>
                    </a:cubicBezTo>
                    <a:cubicBezTo>
                      <a:pt x="3622" y="3888"/>
                      <a:pt x="4580" y="3094"/>
                      <a:pt x="4553" y="1907"/>
                    </a:cubicBezTo>
                    <a:cubicBezTo>
                      <a:pt x="4553" y="856"/>
                      <a:pt x="3658" y="0"/>
                      <a:pt x="2608" y="0"/>
                    </a:cubicBezTo>
                    <a:close/>
                  </a:path>
                </a:pathLst>
              </a:custGeom>
              <a:solidFill>
                <a:srgbClr val="D2DF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52"/>
              <p:cNvSpPr/>
              <p:nvPr/>
            </p:nvSpPr>
            <p:spPr>
              <a:xfrm>
                <a:off x="1107719" y="1854216"/>
                <a:ext cx="75008" cy="74230"/>
              </a:xfrm>
              <a:custGeom>
                <a:rect b="b" l="l" r="r" t="t"/>
                <a:pathLst>
                  <a:path extrusionOk="0" h="3814" w="3854">
                    <a:moveTo>
                      <a:pt x="1947" y="0"/>
                    </a:moveTo>
                    <a:cubicBezTo>
                      <a:pt x="857" y="0"/>
                      <a:pt x="1" y="856"/>
                      <a:pt x="1" y="1907"/>
                    </a:cubicBezTo>
                    <a:cubicBezTo>
                      <a:pt x="1" y="2958"/>
                      <a:pt x="857" y="3814"/>
                      <a:pt x="1947" y="3814"/>
                    </a:cubicBezTo>
                    <a:cubicBezTo>
                      <a:pt x="2997" y="3814"/>
                      <a:pt x="3853" y="2958"/>
                      <a:pt x="3853" y="1907"/>
                    </a:cubicBezTo>
                    <a:cubicBezTo>
                      <a:pt x="3853" y="856"/>
                      <a:pt x="2997" y="0"/>
                      <a:pt x="1947" y="0"/>
                    </a:cubicBezTo>
                    <a:close/>
                  </a:path>
                </a:pathLst>
              </a:custGeom>
              <a:solidFill>
                <a:srgbClr val="D2DFE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52"/>
              <p:cNvSpPr/>
              <p:nvPr/>
            </p:nvSpPr>
            <p:spPr>
              <a:xfrm>
                <a:off x="888085" y="863497"/>
                <a:ext cx="1412491" cy="725815"/>
              </a:xfrm>
              <a:custGeom>
                <a:rect b="b" l="l" r="r" t="t"/>
                <a:pathLst>
                  <a:path extrusionOk="0" h="37293" w="72575">
                    <a:moveTo>
                      <a:pt x="39860" y="0"/>
                    </a:moveTo>
                    <a:cubicBezTo>
                      <a:pt x="33103" y="0"/>
                      <a:pt x="27298" y="2458"/>
                      <a:pt x="24400" y="7010"/>
                    </a:cubicBezTo>
                    <a:cubicBezTo>
                      <a:pt x="21326" y="7010"/>
                      <a:pt x="18251" y="7593"/>
                      <a:pt x="15333" y="8722"/>
                    </a:cubicBezTo>
                    <a:cubicBezTo>
                      <a:pt x="5721" y="12380"/>
                      <a:pt x="1" y="20785"/>
                      <a:pt x="2569" y="27478"/>
                    </a:cubicBezTo>
                    <a:cubicBezTo>
                      <a:pt x="4299" y="32056"/>
                      <a:pt x="9470" y="34632"/>
                      <a:pt x="15641" y="34632"/>
                    </a:cubicBezTo>
                    <a:cubicBezTo>
                      <a:pt x="18492" y="34632"/>
                      <a:pt x="21557" y="34082"/>
                      <a:pt x="24594" y="32926"/>
                    </a:cubicBezTo>
                    <a:cubicBezTo>
                      <a:pt x="26929" y="32031"/>
                      <a:pt x="29108" y="30825"/>
                      <a:pt x="31093" y="29307"/>
                    </a:cubicBezTo>
                    <a:cubicBezTo>
                      <a:pt x="33506" y="31370"/>
                      <a:pt x="36229" y="33043"/>
                      <a:pt x="39148" y="34327"/>
                    </a:cubicBezTo>
                    <a:cubicBezTo>
                      <a:pt x="43637" y="36333"/>
                      <a:pt x="48227" y="37292"/>
                      <a:pt x="52442" y="37292"/>
                    </a:cubicBezTo>
                    <a:cubicBezTo>
                      <a:pt x="59920" y="37292"/>
                      <a:pt x="66220" y="34273"/>
                      <a:pt x="68683" y="28723"/>
                    </a:cubicBezTo>
                    <a:cubicBezTo>
                      <a:pt x="72575" y="20085"/>
                      <a:pt x="65609" y="8527"/>
                      <a:pt x="53157" y="2963"/>
                    </a:cubicBezTo>
                    <a:cubicBezTo>
                      <a:pt x="48670" y="958"/>
                      <a:pt x="44079" y="0"/>
                      <a:pt x="39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96" name="Google Shape;996;p52"/>
            <p:cNvSpPr/>
            <p:nvPr/>
          </p:nvSpPr>
          <p:spPr>
            <a:xfrm>
              <a:off x="1497993" y="540373"/>
              <a:ext cx="2151102" cy="1197921"/>
            </a:xfrm>
            <a:custGeom>
              <a:rect b="b" l="l" r="r" t="t"/>
              <a:pathLst>
                <a:path extrusionOk="0" h="32858" w="59003">
                  <a:moveTo>
                    <a:pt x="12523" y="0"/>
                  </a:moveTo>
                  <a:cubicBezTo>
                    <a:pt x="5614" y="0"/>
                    <a:pt x="0" y="5614"/>
                    <a:pt x="0" y="12523"/>
                  </a:cubicBezTo>
                  <a:cubicBezTo>
                    <a:pt x="0" y="19432"/>
                    <a:pt x="5614" y="25046"/>
                    <a:pt x="12523" y="25046"/>
                  </a:cubicBezTo>
                  <a:lnTo>
                    <a:pt x="40277" y="25046"/>
                  </a:lnTo>
                  <a:lnTo>
                    <a:pt x="48089" y="32858"/>
                  </a:lnTo>
                  <a:lnTo>
                    <a:pt x="48089" y="24928"/>
                  </a:lnTo>
                  <a:cubicBezTo>
                    <a:pt x="54331" y="24143"/>
                    <a:pt x="58963" y="18804"/>
                    <a:pt x="59002" y="12523"/>
                  </a:cubicBezTo>
                  <a:cubicBezTo>
                    <a:pt x="58963" y="5614"/>
                    <a:pt x="53389" y="0"/>
                    <a:pt x="46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600" lIns="91425" spcFirstLastPara="1" rIns="91425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¡Hola!</a:t>
              </a:r>
              <a:endPara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3"/>
          <p:cNvSpPr txBox="1"/>
          <p:nvPr>
            <p:ph type="title"/>
          </p:nvPr>
        </p:nvSpPr>
        <p:spPr>
          <a:xfrm>
            <a:off x="0" y="828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Teaduspõhisus</a:t>
            </a:r>
            <a:endParaRPr/>
          </a:p>
        </p:txBody>
      </p:sp>
      <p:sp>
        <p:nvSpPr>
          <p:cNvPr id="1002" name="Google Shape;1002;p53"/>
          <p:cNvSpPr txBox="1"/>
          <p:nvPr>
            <p:ph idx="2" type="subTitle"/>
          </p:nvPr>
        </p:nvSpPr>
        <p:spPr>
          <a:xfrm>
            <a:off x="0" y="695400"/>
            <a:ext cx="9144000" cy="44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Benson, P., &amp; Reinders, H. (Eds.). (2011). </a:t>
            </a:r>
            <a:r>
              <a:rPr i="1" lang="en" sz="1500">
                <a:solidFill>
                  <a:srgbClr val="1B1B1B"/>
                </a:solidFill>
              </a:rPr>
              <a:t>Beyond the language classroom</a:t>
            </a:r>
            <a:r>
              <a:rPr lang="en" sz="1500">
                <a:solidFill>
                  <a:srgbClr val="1B1B1B"/>
                </a:solidFill>
              </a:rPr>
              <a:t>. Palgrave Macmillan.</a:t>
            </a:r>
            <a:r>
              <a:rPr lang="en" sz="1500">
                <a:solidFill>
                  <a:srgbClr val="1B1B1B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500" u="sng">
                <a:solidFill>
                  <a:srgbClr val="1B1B1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https://doi.org/10.1057/9780230306790</a:t>
            </a:r>
            <a:endParaRPr sz="1500">
              <a:solidFill>
                <a:srgbClr val="1B1B1B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Keeleõpe muutub </a:t>
            </a:r>
            <a:r>
              <a:rPr b="1" lang="en" sz="1500">
                <a:solidFill>
                  <a:srgbClr val="1B1B1B"/>
                </a:solidFill>
              </a:rPr>
              <a:t>tõhusamaks</a:t>
            </a:r>
            <a:r>
              <a:rPr lang="en" sz="1500">
                <a:solidFill>
                  <a:srgbClr val="1B1B1B"/>
                </a:solidFill>
              </a:rPr>
              <a:t>, kui see on seotud õppija </a:t>
            </a:r>
            <a:r>
              <a:rPr b="1" lang="en" sz="1500">
                <a:solidFill>
                  <a:srgbClr val="1B1B1B"/>
                </a:solidFill>
              </a:rPr>
              <a:t>igapäevaste tegevustega</a:t>
            </a:r>
            <a:r>
              <a:rPr lang="en" sz="1500">
                <a:solidFill>
                  <a:srgbClr val="1B1B1B"/>
                </a:solidFill>
              </a:rPr>
              <a:t> ja võimaldab </a:t>
            </a:r>
            <a:r>
              <a:rPr b="1" lang="en" sz="1500">
                <a:solidFill>
                  <a:srgbClr val="1B1B1B"/>
                </a:solidFill>
              </a:rPr>
              <a:t>autentset keelekasutust</a:t>
            </a:r>
            <a:r>
              <a:rPr lang="en" sz="1500">
                <a:solidFill>
                  <a:srgbClr val="1B1B1B"/>
                </a:solidFill>
              </a:rPr>
              <a:t>​.</a:t>
            </a:r>
            <a:endParaRPr sz="1500">
              <a:solidFill>
                <a:srgbClr val="1B1B1B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Keeleõppijad saavad oma oskusi arendada, kui nad sunnivad end osalema sihtkeeles toimuvates vestlustes, näiteks tellides sööke ja jooke restoranides või kohvikutes. Tulemused näitasid, et see suurendas õppijate </a:t>
            </a:r>
            <a:r>
              <a:rPr b="1" lang="en" sz="1500">
                <a:solidFill>
                  <a:srgbClr val="1B1B1B"/>
                </a:solidFill>
              </a:rPr>
              <a:t>enesekindlust </a:t>
            </a:r>
            <a:r>
              <a:rPr lang="en" sz="1500">
                <a:solidFill>
                  <a:srgbClr val="1B1B1B"/>
                </a:solidFill>
              </a:rPr>
              <a:t>ja soodustas keelelist </a:t>
            </a:r>
            <a:r>
              <a:rPr b="1" lang="en" sz="1500">
                <a:solidFill>
                  <a:srgbClr val="1B1B1B"/>
                </a:solidFill>
              </a:rPr>
              <a:t>enesetõhusust</a:t>
            </a:r>
            <a:r>
              <a:rPr lang="en" sz="1500">
                <a:solidFill>
                  <a:srgbClr val="1B1B1B"/>
                </a:solidFill>
              </a:rPr>
              <a:t>​.</a:t>
            </a:r>
            <a:endParaRPr sz="1500">
              <a:solidFill>
                <a:srgbClr val="1B1B1B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Oxford, R. L. (2000). </a:t>
            </a:r>
            <a:r>
              <a:rPr i="1" lang="en" sz="1500">
                <a:solidFill>
                  <a:srgbClr val="1B1B1B"/>
                </a:solidFill>
              </a:rPr>
              <a:t>The changing face of language learning: Learning styles and strategies in context</a:t>
            </a:r>
            <a:r>
              <a:rPr lang="en" sz="1500">
                <a:solidFill>
                  <a:srgbClr val="1B1B1B"/>
                </a:solidFill>
              </a:rPr>
              <a:t>. RELC Journal, 31(1), 1–18. </a:t>
            </a:r>
            <a:r>
              <a:rPr lang="en" sz="1500" u="sng">
                <a:solidFill>
                  <a:srgbClr val="1B1B1B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https://doi.org/10.1177/003368820003100101</a:t>
            </a:r>
            <a:endParaRPr sz="1500">
              <a:solidFill>
                <a:srgbClr val="1B1B1B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Artiklis viidatakse Chik (2014) uuringule, mis näitab, et </a:t>
            </a:r>
            <a:r>
              <a:rPr b="1" lang="en" sz="1500">
                <a:solidFill>
                  <a:srgbClr val="1B1B1B"/>
                </a:solidFill>
              </a:rPr>
              <a:t>digitaalsed mängud</a:t>
            </a:r>
            <a:r>
              <a:rPr lang="en" sz="1500">
                <a:solidFill>
                  <a:srgbClr val="1B1B1B"/>
                </a:solidFill>
              </a:rPr>
              <a:t> aitavad õppijatel </a:t>
            </a:r>
            <a:r>
              <a:rPr b="1" lang="en" sz="1500">
                <a:solidFill>
                  <a:srgbClr val="1B1B1B"/>
                </a:solidFill>
              </a:rPr>
              <a:t>arendada sõnavara</a:t>
            </a:r>
            <a:r>
              <a:rPr lang="en" sz="1500">
                <a:solidFill>
                  <a:srgbClr val="1B1B1B"/>
                </a:solidFill>
              </a:rPr>
              <a:t> ja suulist keeleoskust, kuna nad osalevad </a:t>
            </a:r>
            <a:r>
              <a:rPr b="1" lang="en" sz="1500">
                <a:solidFill>
                  <a:srgbClr val="1B1B1B"/>
                </a:solidFill>
              </a:rPr>
              <a:t>interaktiivses </a:t>
            </a:r>
            <a:r>
              <a:rPr lang="en" sz="1500">
                <a:solidFill>
                  <a:srgbClr val="1B1B1B"/>
                </a:solidFill>
              </a:rPr>
              <a:t>ja </a:t>
            </a:r>
            <a:r>
              <a:rPr b="1" lang="en" sz="1500">
                <a:solidFill>
                  <a:srgbClr val="1B1B1B"/>
                </a:solidFill>
              </a:rPr>
              <a:t>meelelahutuslikus </a:t>
            </a:r>
            <a:r>
              <a:rPr lang="en" sz="1500">
                <a:solidFill>
                  <a:srgbClr val="1B1B1B"/>
                </a:solidFill>
              </a:rPr>
              <a:t>keskkonnas. Mängud julgustavad autonoomset õppimist ja loomulikku keelekasutust.</a:t>
            </a:r>
            <a:endParaRPr sz="1500">
              <a:solidFill>
                <a:srgbClr val="1B1B1B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Benson (2011) ja Grau &amp; Legutke (2014) toovad välja, et </a:t>
            </a:r>
            <a:r>
              <a:rPr b="1" lang="en" sz="1500">
                <a:solidFill>
                  <a:srgbClr val="1B1B1B"/>
                </a:solidFill>
              </a:rPr>
              <a:t>reaalsed suhtlusolukorrad</a:t>
            </a:r>
            <a:r>
              <a:rPr lang="en" sz="1500">
                <a:solidFill>
                  <a:srgbClr val="1B1B1B"/>
                </a:solidFill>
              </a:rPr>
              <a:t>, nagu praktiliste ülesannete täitmine, suurendavad õppijate </a:t>
            </a:r>
            <a:r>
              <a:rPr b="1" lang="en" sz="1500">
                <a:solidFill>
                  <a:srgbClr val="1B1B1B"/>
                </a:solidFill>
              </a:rPr>
              <a:t>enesekindlust </a:t>
            </a:r>
            <a:r>
              <a:rPr lang="en" sz="1500">
                <a:solidFill>
                  <a:srgbClr val="1B1B1B"/>
                </a:solidFill>
              </a:rPr>
              <a:t>ja </a:t>
            </a:r>
            <a:r>
              <a:rPr b="1" lang="en" sz="1500">
                <a:solidFill>
                  <a:srgbClr val="1B1B1B"/>
                </a:solidFill>
              </a:rPr>
              <a:t>motivatsiooni</a:t>
            </a:r>
            <a:r>
              <a:rPr lang="en" sz="1500">
                <a:solidFill>
                  <a:srgbClr val="1B1B1B"/>
                </a:solidFill>
              </a:rPr>
              <a:t>.</a:t>
            </a:r>
            <a:endParaRPr sz="1500">
              <a:solidFill>
                <a:srgbClr val="1B1B1B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rgbClr val="1B1B1B"/>
              </a:buClr>
              <a:buSzPts val="1500"/>
              <a:buChar char="●"/>
            </a:pPr>
            <a:r>
              <a:rPr lang="en" sz="1500">
                <a:solidFill>
                  <a:srgbClr val="1B1B1B"/>
                </a:solidFill>
              </a:rPr>
              <a:t>Richards (2015) rõhutab, et praktilised ülesanded, mis integreerivad õppijate igapäevaelu ja ülikoolikeskkonna, soodustavad loomulikku keeleomandamist ja kultuurilist teadlikkust.</a:t>
            </a:r>
            <a:endParaRPr sz="1500">
              <a:solidFill>
                <a:srgbClr val="1B1B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4"/>
          <p:cNvSpPr txBox="1"/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Täname kuulamast!</a:t>
            </a:r>
            <a:endParaRPr sz="4800"/>
          </a:p>
        </p:txBody>
      </p:sp>
      <p:sp>
        <p:nvSpPr>
          <p:cNvPr id="1008" name="Google Shape;1008;p54"/>
          <p:cNvSpPr/>
          <p:nvPr/>
        </p:nvSpPr>
        <p:spPr>
          <a:xfrm>
            <a:off x="6328610" y="1453774"/>
            <a:ext cx="723641" cy="674818"/>
          </a:xfrm>
          <a:custGeom>
            <a:rect b="b" l="l" r="r" t="t"/>
            <a:pathLst>
              <a:path extrusionOk="0" h="46676" w="50053">
                <a:moveTo>
                  <a:pt x="5221" y="0"/>
                </a:moveTo>
                <a:cubicBezTo>
                  <a:pt x="2356" y="0"/>
                  <a:pt x="0" y="2355"/>
                  <a:pt x="0" y="5221"/>
                </a:cubicBezTo>
                <a:lnTo>
                  <a:pt x="0" y="33407"/>
                </a:lnTo>
                <a:cubicBezTo>
                  <a:pt x="0" y="36273"/>
                  <a:pt x="2356" y="38628"/>
                  <a:pt x="5221" y="38628"/>
                </a:cubicBezTo>
                <a:lnTo>
                  <a:pt x="33447" y="38628"/>
                </a:lnTo>
                <a:lnTo>
                  <a:pt x="41494" y="46676"/>
                </a:lnTo>
                <a:lnTo>
                  <a:pt x="41494" y="38628"/>
                </a:lnTo>
                <a:lnTo>
                  <a:pt x="44831" y="38628"/>
                </a:lnTo>
                <a:cubicBezTo>
                  <a:pt x="47736" y="38628"/>
                  <a:pt x="50052" y="36273"/>
                  <a:pt x="50052" y="33407"/>
                </a:cubicBezTo>
                <a:lnTo>
                  <a:pt x="50052" y="5221"/>
                </a:lnTo>
                <a:cubicBezTo>
                  <a:pt x="50052" y="2355"/>
                  <a:pt x="47736" y="0"/>
                  <a:pt x="44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54"/>
          <p:cNvGrpSpPr/>
          <p:nvPr/>
        </p:nvGrpSpPr>
        <p:grpSpPr>
          <a:xfrm>
            <a:off x="6315857" y="2308341"/>
            <a:ext cx="749147" cy="669112"/>
            <a:chOff x="1546654" y="2776748"/>
            <a:chExt cx="667689" cy="596356"/>
          </a:xfrm>
        </p:grpSpPr>
        <p:sp>
          <p:nvSpPr>
            <p:cNvPr id="1010" name="Google Shape;1010;p54"/>
            <p:cNvSpPr/>
            <p:nvPr/>
          </p:nvSpPr>
          <p:spPr>
            <a:xfrm>
              <a:off x="1546654" y="2776748"/>
              <a:ext cx="426932" cy="398095"/>
            </a:xfrm>
            <a:custGeom>
              <a:rect b="b" l="l" r="r" t="t"/>
              <a:pathLst>
                <a:path extrusionOk="0" h="30896" w="33134">
                  <a:moveTo>
                    <a:pt x="3455" y="0"/>
                  </a:moveTo>
                  <a:cubicBezTo>
                    <a:pt x="1571" y="0"/>
                    <a:pt x="40" y="1531"/>
                    <a:pt x="40" y="3455"/>
                  </a:cubicBezTo>
                  <a:lnTo>
                    <a:pt x="40" y="22102"/>
                  </a:lnTo>
                  <a:cubicBezTo>
                    <a:pt x="1" y="23986"/>
                    <a:pt x="1571" y="25517"/>
                    <a:pt x="3495" y="25517"/>
                  </a:cubicBezTo>
                  <a:lnTo>
                    <a:pt x="5654" y="25517"/>
                  </a:lnTo>
                  <a:lnTo>
                    <a:pt x="5654" y="30895"/>
                  </a:lnTo>
                  <a:lnTo>
                    <a:pt x="10953" y="25556"/>
                  </a:lnTo>
                  <a:lnTo>
                    <a:pt x="29678" y="25556"/>
                  </a:lnTo>
                  <a:cubicBezTo>
                    <a:pt x="31563" y="25556"/>
                    <a:pt x="33133" y="24025"/>
                    <a:pt x="33133" y="22141"/>
                  </a:cubicBezTo>
                  <a:lnTo>
                    <a:pt x="33133" y="3494"/>
                  </a:lnTo>
                  <a:cubicBezTo>
                    <a:pt x="33133" y="1571"/>
                    <a:pt x="31563" y="0"/>
                    <a:pt x="29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1787411" y="2975525"/>
              <a:ext cx="426932" cy="397580"/>
            </a:xfrm>
            <a:custGeom>
              <a:rect b="b" l="l" r="r" t="t"/>
              <a:pathLst>
                <a:path extrusionOk="0" h="30856" w="33134">
                  <a:moveTo>
                    <a:pt x="3455" y="0"/>
                  </a:moveTo>
                  <a:cubicBezTo>
                    <a:pt x="1532" y="0"/>
                    <a:pt x="1" y="1531"/>
                    <a:pt x="1" y="3455"/>
                  </a:cubicBezTo>
                  <a:lnTo>
                    <a:pt x="1" y="22101"/>
                  </a:lnTo>
                  <a:cubicBezTo>
                    <a:pt x="1" y="23986"/>
                    <a:pt x="1532" y="25517"/>
                    <a:pt x="3455" y="25517"/>
                  </a:cubicBezTo>
                  <a:lnTo>
                    <a:pt x="22141" y="25517"/>
                  </a:lnTo>
                  <a:lnTo>
                    <a:pt x="27441" y="30856"/>
                  </a:lnTo>
                  <a:lnTo>
                    <a:pt x="27441" y="25556"/>
                  </a:lnTo>
                  <a:lnTo>
                    <a:pt x="29678" y="25556"/>
                  </a:lnTo>
                  <a:cubicBezTo>
                    <a:pt x="31563" y="25556"/>
                    <a:pt x="33094" y="24025"/>
                    <a:pt x="33133" y="22141"/>
                  </a:cubicBezTo>
                  <a:lnTo>
                    <a:pt x="33133" y="3494"/>
                  </a:lnTo>
                  <a:cubicBezTo>
                    <a:pt x="33133" y="1570"/>
                    <a:pt x="31563" y="0"/>
                    <a:pt x="29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54"/>
          <p:cNvGrpSpPr/>
          <p:nvPr/>
        </p:nvGrpSpPr>
        <p:grpSpPr>
          <a:xfrm>
            <a:off x="6306777" y="3157270"/>
            <a:ext cx="767305" cy="790000"/>
            <a:chOff x="2499568" y="2723137"/>
            <a:chExt cx="683873" cy="704100"/>
          </a:xfrm>
        </p:grpSpPr>
        <p:sp>
          <p:nvSpPr>
            <p:cNvPr id="1013" name="Google Shape;1013;p54"/>
            <p:cNvSpPr/>
            <p:nvPr/>
          </p:nvSpPr>
          <p:spPr>
            <a:xfrm>
              <a:off x="2499568" y="2723137"/>
              <a:ext cx="480031" cy="490648"/>
            </a:xfrm>
            <a:custGeom>
              <a:rect b="b" l="l" r="r" t="t"/>
              <a:pathLst>
                <a:path extrusionOk="0" h="38079" w="37255">
                  <a:moveTo>
                    <a:pt x="18687" y="0"/>
                  </a:moveTo>
                  <a:cubicBezTo>
                    <a:pt x="11267" y="0"/>
                    <a:pt x="4633" y="4750"/>
                    <a:pt x="2317" y="11816"/>
                  </a:cubicBezTo>
                  <a:cubicBezTo>
                    <a:pt x="1" y="18883"/>
                    <a:pt x="2513" y="26655"/>
                    <a:pt x="8519" y="31052"/>
                  </a:cubicBezTo>
                  <a:lnTo>
                    <a:pt x="8519" y="38079"/>
                  </a:lnTo>
                  <a:lnTo>
                    <a:pt x="13112" y="33447"/>
                  </a:lnTo>
                  <a:cubicBezTo>
                    <a:pt x="14946" y="34063"/>
                    <a:pt x="16799" y="34353"/>
                    <a:pt x="18614" y="34353"/>
                  </a:cubicBezTo>
                  <a:cubicBezTo>
                    <a:pt x="26747" y="34353"/>
                    <a:pt x="34115" y="28519"/>
                    <a:pt x="35527" y="19982"/>
                  </a:cubicBezTo>
                  <a:cubicBezTo>
                    <a:pt x="37255" y="9579"/>
                    <a:pt x="29246" y="79"/>
                    <a:pt x="1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4"/>
            <p:cNvSpPr/>
            <p:nvPr/>
          </p:nvSpPr>
          <p:spPr>
            <a:xfrm>
              <a:off x="2726165" y="2937104"/>
              <a:ext cx="457276" cy="490133"/>
            </a:xfrm>
            <a:custGeom>
              <a:rect b="b" l="l" r="r" t="t"/>
              <a:pathLst>
                <a:path extrusionOk="0" h="38039" w="35489">
                  <a:moveTo>
                    <a:pt x="18299" y="0"/>
                  </a:moveTo>
                  <a:cubicBezTo>
                    <a:pt x="12863" y="0"/>
                    <a:pt x="7614" y="2581"/>
                    <a:pt x="4319" y="7183"/>
                  </a:cubicBezTo>
                  <a:cubicBezTo>
                    <a:pt x="0" y="13267"/>
                    <a:pt x="79" y="21433"/>
                    <a:pt x="4515" y="27400"/>
                  </a:cubicBezTo>
                  <a:cubicBezTo>
                    <a:pt x="7831" y="31851"/>
                    <a:pt x="12980" y="34340"/>
                    <a:pt x="18300" y="34340"/>
                  </a:cubicBezTo>
                  <a:cubicBezTo>
                    <a:pt x="20159" y="34340"/>
                    <a:pt x="22039" y="34036"/>
                    <a:pt x="23868" y="33406"/>
                  </a:cubicBezTo>
                  <a:lnTo>
                    <a:pt x="28461" y="38038"/>
                  </a:lnTo>
                  <a:lnTo>
                    <a:pt x="28461" y="31011"/>
                  </a:lnTo>
                  <a:cubicBezTo>
                    <a:pt x="32897" y="27753"/>
                    <a:pt x="35488" y="22610"/>
                    <a:pt x="35488" y="17154"/>
                  </a:cubicBezTo>
                  <a:cubicBezTo>
                    <a:pt x="35488" y="9695"/>
                    <a:pt x="30659" y="3100"/>
                    <a:pt x="23554" y="823"/>
                  </a:cubicBezTo>
                  <a:cubicBezTo>
                    <a:pt x="21822" y="268"/>
                    <a:pt x="20051" y="0"/>
                    <a:pt x="18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5" name="Google Shape;1015;p54"/>
          <p:cNvSpPr/>
          <p:nvPr/>
        </p:nvSpPr>
        <p:spPr>
          <a:xfrm>
            <a:off x="6361818" y="4127131"/>
            <a:ext cx="657223" cy="477329"/>
          </a:xfrm>
          <a:custGeom>
            <a:rect b="b" l="l" r="r" t="t"/>
            <a:pathLst>
              <a:path extrusionOk="0" h="33016" w="45459">
                <a:moveTo>
                  <a:pt x="3421" y="0"/>
                </a:moveTo>
                <a:cubicBezTo>
                  <a:pt x="1568" y="0"/>
                  <a:pt x="0" y="1478"/>
                  <a:pt x="0" y="3377"/>
                </a:cubicBezTo>
                <a:cubicBezTo>
                  <a:pt x="0" y="5253"/>
                  <a:pt x="1531" y="6756"/>
                  <a:pt x="3355" y="6756"/>
                </a:cubicBezTo>
                <a:cubicBezTo>
                  <a:pt x="3401" y="6756"/>
                  <a:pt x="3447" y="6755"/>
                  <a:pt x="3494" y="6753"/>
                </a:cubicBezTo>
                <a:lnTo>
                  <a:pt x="12837" y="6753"/>
                </a:lnTo>
                <a:cubicBezTo>
                  <a:pt x="15742" y="6753"/>
                  <a:pt x="15742" y="11071"/>
                  <a:pt x="12837" y="11071"/>
                </a:cubicBezTo>
                <a:lnTo>
                  <a:pt x="8558" y="11071"/>
                </a:lnTo>
                <a:cubicBezTo>
                  <a:pt x="6752" y="11150"/>
                  <a:pt x="5339" y="12602"/>
                  <a:pt x="5339" y="14408"/>
                </a:cubicBezTo>
                <a:cubicBezTo>
                  <a:pt x="5339" y="16253"/>
                  <a:pt x="6752" y="17705"/>
                  <a:pt x="8558" y="17784"/>
                </a:cubicBezTo>
                <a:lnTo>
                  <a:pt x="11070" y="17784"/>
                </a:lnTo>
                <a:cubicBezTo>
                  <a:pt x="13504" y="17784"/>
                  <a:pt x="14054" y="21199"/>
                  <a:pt x="11738" y="21984"/>
                </a:cubicBezTo>
                <a:lnTo>
                  <a:pt x="5535" y="21984"/>
                </a:lnTo>
                <a:cubicBezTo>
                  <a:pt x="5488" y="21982"/>
                  <a:pt x="5442" y="21981"/>
                  <a:pt x="5395" y="21981"/>
                </a:cubicBezTo>
                <a:cubicBezTo>
                  <a:pt x="3928" y="21981"/>
                  <a:pt x="2748" y="23170"/>
                  <a:pt x="2748" y="24654"/>
                </a:cubicBezTo>
                <a:cubicBezTo>
                  <a:pt x="2748" y="26138"/>
                  <a:pt x="3928" y="27327"/>
                  <a:pt x="5395" y="27327"/>
                </a:cubicBezTo>
                <a:cubicBezTo>
                  <a:pt x="5442" y="27327"/>
                  <a:pt x="5488" y="27326"/>
                  <a:pt x="5535" y="27323"/>
                </a:cubicBezTo>
                <a:lnTo>
                  <a:pt x="25556" y="27323"/>
                </a:lnTo>
                <a:lnTo>
                  <a:pt x="25556" y="33015"/>
                </a:lnTo>
                <a:lnTo>
                  <a:pt x="31248" y="27323"/>
                </a:lnTo>
                <a:lnTo>
                  <a:pt x="41769" y="27323"/>
                </a:lnTo>
                <a:cubicBezTo>
                  <a:pt x="43810" y="27323"/>
                  <a:pt x="45459" y="25674"/>
                  <a:pt x="45459" y="23633"/>
                </a:cubicBezTo>
                <a:lnTo>
                  <a:pt x="45459" y="3730"/>
                </a:lnTo>
                <a:cubicBezTo>
                  <a:pt x="45459" y="1689"/>
                  <a:pt x="43810" y="1"/>
                  <a:pt x="41769" y="1"/>
                </a:cubicBezTo>
                <a:lnTo>
                  <a:pt x="3494" y="1"/>
                </a:lnTo>
                <a:cubicBezTo>
                  <a:pt x="3470" y="0"/>
                  <a:pt x="3445" y="0"/>
                  <a:pt x="3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6" name="Google Shape;1016;p54"/>
          <p:cNvGrpSpPr/>
          <p:nvPr/>
        </p:nvGrpSpPr>
        <p:grpSpPr>
          <a:xfrm>
            <a:off x="7262206" y="1453729"/>
            <a:ext cx="938690" cy="476739"/>
            <a:chOff x="3414035" y="2862724"/>
            <a:chExt cx="836622" cy="424901"/>
          </a:xfrm>
        </p:grpSpPr>
        <p:sp>
          <p:nvSpPr>
            <p:cNvPr id="1017" name="Google Shape;1017;p54"/>
            <p:cNvSpPr/>
            <p:nvPr/>
          </p:nvSpPr>
          <p:spPr>
            <a:xfrm>
              <a:off x="3414035" y="2862724"/>
              <a:ext cx="558951" cy="309072"/>
            </a:xfrm>
            <a:custGeom>
              <a:rect b="b" l="l" r="r" t="t"/>
              <a:pathLst>
                <a:path extrusionOk="0" h="23987" w="43380">
                  <a:moveTo>
                    <a:pt x="9386" y="1"/>
                  </a:moveTo>
                  <a:cubicBezTo>
                    <a:pt x="4553" y="1"/>
                    <a:pt x="588" y="3755"/>
                    <a:pt x="276" y="8520"/>
                  </a:cubicBezTo>
                  <a:cubicBezTo>
                    <a:pt x="1" y="13348"/>
                    <a:pt x="3455" y="17588"/>
                    <a:pt x="8245" y="18216"/>
                  </a:cubicBezTo>
                  <a:lnTo>
                    <a:pt x="8245" y="23987"/>
                  </a:lnTo>
                  <a:lnTo>
                    <a:pt x="13937" y="18294"/>
                  </a:lnTo>
                  <a:lnTo>
                    <a:pt x="34232" y="18294"/>
                  </a:lnTo>
                  <a:cubicBezTo>
                    <a:pt x="39257" y="18294"/>
                    <a:pt x="43379" y="14173"/>
                    <a:pt x="43379" y="9148"/>
                  </a:cubicBezTo>
                  <a:cubicBezTo>
                    <a:pt x="43379" y="4084"/>
                    <a:pt x="39257" y="1"/>
                    <a:pt x="34232" y="1"/>
                  </a:cubicBezTo>
                  <a:lnTo>
                    <a:pt x="9462" y="1"/>
                  </a:lnTo>
                  <a:cubicBezTo>
                    <a:pt x="9436" y="1"/>
                    <a:pt x="9411" y="1"/>
                    <a:pt x="9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3695262" y="2978553"/>
              <a:ext cx="555395" cy="309072"/>
            </a:xfrm>
            <a:custGeom>
              <a:rect b="b" l="l" r="r" t="t"/>
              <a:pathLst>
                <a:path extrusionOk="0" h="23987" w="43104">
                  <a:moveTo>
                    <a:pt x="9186" y="1"/>
                  </a:moveTo>
                  <a:cubicBezTo>
                    <a:pt x="4122" y="1"/>
                    <a:pt x="0" y="4083"/>
                    <a:pt x="40" y="9147"/>
                  </a:cubicBezTo>
                  <a:cubicBezTo>
                    <a:pt x="0" y="14211"/>
                    <a:pt x="4122" y="18333"/>
                    <a:pt x="9186" y="18333"/>
                  </a:cubicBezTo>
                  <a:lnTo>
                    <a:pt x="29443" y="18333"/>
                  </a:lnTo>
                  <a:lnTo>
                    <a:pt x="35135" y="23986"/>
                  </a:lnTo>
                  <a:lnTo>
                    <a:pt x="35135" y="18216"/>
                  </a:lnTo>
                  <a:cubicBezTo>
                    <a:pt x="39688" y="17627"/>
                    <a:pt x="43104" y="13740"/>
                    <a:pt x="43104" y="9147"/>
                  </a:cubicBezTo>
                  <a:cubicBezTo>
                    <a:pt x="43104" y="4083"/>
                    <a:pt x="38982" y="1"/>
                    <a:pt x="33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54"/>
          <p:cNvSpPr/>
          <p:nvPr/>
        </p:nvSpPr>
        <p:spPr>
          <a:xfrm>
            <a:off x="7379099" y="3053276"/>
            <a:ext cx="704904" cy="654390"/>
          </a:xfrm>
          <a:custGeom>
            <a:rect b="b" l="l" r="r" t="t"/>
            <a:pathLst>
              <a:path extrusionOk="0" h="45263" w="48757">
                <a:moveTo>
                  <a:pt x="5065" y="0"/>
                </a:moveTo>
                <a:cubicBezTo>
                  <a:pt x="2277" y="0"/>
                  <a:pt x="1" y="2277"/>
                  <a:pt x="1" y="5064"/>
                </a:cubicBezTo>
                <a:cubicBezTo>
                  <a:pt x="1" y="7812"/>
                  <a:pt x="2277" y="10089"/>
                  <a:pt x="5065" y="10089"/>
                </a:cubicBezTo>
                <a:lnTo>
                  <a:pt x="28383" y="10089"/>
                </a:lnTo>
                <a:cubicBezTo>
                  <a:pt x="31118" y="10402"/>
                  <a:pt x="30859" y="14447"/>
                  <a:pt x="28147" y="14447"/>
                </a:cubicBezTo>
                <a:cubicBezTo>
                  <a:pt x="28134" y="14447"/>
                  <a:pt x="28121" y="14447"/>
                  <a:pt x="28108" y="14447"/>
                </a:cubicBezTo>
                <a:lnTo>
                  <a:pt x="18294" y="14447"/>
                </a:lnTo>
                <a:cubicBezTo>
                  <a:pt x="13779" y="20374"/>
                  <a:pt x="13701" y="28540"/>
                  <a:pt x="18058" y="34585"/>
                </a:cubicBezTo>
                <a:cubicBezTo>
                  <a:pt x="21306" y="39091"/>
                  <a:pt x="26474" y="41613"/>
                  <a:pt x="31821" y="41613"/>
                </a:cubicBezTo>
                <a:cubicBezTo>
                  <a:pt x="33648" y="41613"/>
                  <a:pt x="35495" y="41319"/>
                  <a:pt x="37294" y="40709"/>
                </a:cubicBezTo>
                <a:lnTo>
                  <a:pt x="41848" y="45263"/>
                </a:lnTo>
                <a:lnTo>
                  <a:pt x="41848" y="38314"/>
                </a:lnTo>
                <a:cubicBezTo>
                  <a:pt x="46166" y="35135"/>
                  <a:pt x="48757" y="30071"/>
                  <a:pt x="48757" y="24653"/>
                </a:cubicBezTo>
                <a:cubicBezTo>
                  <a:pt x="48757" y="18019"/>
                  <a:pt x="44870" y="11973"/>
                  <a:pt x="38825" y="9225"/>
                </a:cubicBezTo>
                <a:cubicBezTo>
                  <a:pt x="42947" y="6477"/>
                  <a:pt x="40984" y="0"/>
                  <a:pt x="359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54"/>
          <p:cNvSpPr/>
          <p:nvPr/>
        </p:nvSpPr>
        <p:spPr>
          <a:xfrm>
            <a:off x="7355822" y="2142858"/>
            <a:ext cx="751457" cy="698095"/>
          </a:xfrm>
          <a:custGeom>
            <a:rect b="b" l="l" r="r" t="t"/>
            <a:pathLst>
              <a:path extrusionOk="0" h="48286" w="51977">
                <a:moveTo>
                  <a:pt x="4947" y="0"/>
                </a:moveTo>
                <a:cubicBezTo>
                  <a:pt x="2160" y="79"/>
                  <a:pt x="1" y="2356"/>
                  <a:pt x="1" y="5104"/>
                </a:cubicBezTo>
                <a:cubicBezTo>
                  <a:pt x="1" y="7851"/>
                  <a:pt x="2160" y="10128"/>
                  <a:pt x="4947" y="10207"/>
                </a:cubicBezTo>
                <a:lnTo>
                  <a:pt x="23201" y="10207"/>
                </a:lnTo>
                <a:cubicBezTo>
                  <a:pt x="23239" y="10205"/>
                  <a:pt x="23277" y="10204"/>
                  <a:pt x="23314" y="10204"/>
                </a:cubicBezTo>
                <a:cubicBezTo>
                  <a:pt x="25362" y="10204"/>
                  <a:pt x="25362" y="13311"/>
                  <a:pt x="23314" y="13311"/>
                </a:cubicBezTo>
                <a:cubicBezTo>
                  <a:pt x="23277" y="13311"/>
                  <a:pt x="23239" y="13310"/>
                  <a:pt x="23201" y="13308"/>
                </a:cubicBezTo>
                <a:lnTo>
                  <a:pt x="18333" y="13308"/>
                </a:lnTo>
                <a:cubicBezTo>
                  <a:pt x="16135" y="13308"/>
                  <a:pt x="14408" y="15075"/>
                  <a:pt x="14408" y="17234"/>
                </a:cubicBezTo>
                <a:lnTo>
                  <a:pt x="14408" y="38354"/>
                </a:lnTo>
                <a:cubicBezTo>
                  <a:pt x="14408" y="40513"/>
                  <a:pt x="16135" y="42279"/>
                  <a:pt x="18333" y="42279"/>
                </a:cubicBezTo>
                <a:lnTo>
                  <a:pt x="39532" y="42279"/>
                </a:lnTo>
                <a:lnTo>
                  <a:pt x="45538" y="48285"/>
                </a:lnTo>
                <a:lnTo>
                  <a:pt x="45538" y="42279"/>
                </a:lnTo>
                <a:lnTo>
                  <a:pt x="48050" y="42279"/>
                </a:lnTo>
                <a:cubicBezTo>
                  <a:pt x="50210" y="42279"/>
                  <a:pt x="51976" y="40513"/>
                  <a:pt x="51976" y="38354"/>
                </a:cubicBezTo>
                <a:lnTo>
                  <a:pt x="51976" y="17234"/>
                </a:lnTo>
                <a:cubicBezTo>
                  <a:pt x="51976" y="15075"/>
                  <a:pt x="50210" y="13308"/>
                  <a:pt x="48050" y="13308"/>
                </a:cubicBezTo>
                <a:lnTo>
                  <a:pt x="33172" y="13308"/>
                </a:lnTo>
                <a:cubicBezTo>
                  <a:pt x="31209" y="13190"/>
                  <a:pt x="31209" y="10325"/>
                  <a:pt x="33172" y="10207"/>
                </a:cubicBezTo>
                <a:lnTo>
                  <a:pt x="36195" y="10207"/>
                </a:lnTo>
                <a:cubicBezTo>
                  <a:pt x="38943" y="10128"/>
                  <a:pt x="41141" y="7851"/>
                  <a:pt x="41141" y="5104"/>
                </a:cubicBezTo>
                <a:cubicBezTo>
                  <a:pt x="41141" y="2356"/>
                  <a:pt x="38943" y="79"/>
                  <a:pt x="36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54"/>
          <p:cNvSpPr/>
          <p:nvPr/>
        </p:nvSpPr>
        <p:spPr>
          <a:xfrm>
            <a:off x="7342211" y="3919989"/>
            <a:ext cx="778681" cy="684476"/>
          </a:xfrm>
          <a:custGeom>
            <a:rect b="b" l="l" r="r" t="t"/>
            <a:pathLst>
              <a:path extrusionOk="0" h="47344" w="53860">
                <a:moveTo>
                  <a:pt x="8990" y="0"/>
                </a:moveTo>
                <a:cubicBezTo>
                  <a:pt x="6556" y="79"/>
                  <a:pt x="4633" y="2081"/>
                  <a:pt x="4633" y="4475"/>
                </a:cubicBezTo>
                <a:cubicBezTo>
                  <a:pt x="4633" y="6909"/>
                  <a:pt x="6556" y="8872"/>
                  <a:pt x="8990" y="8951"/>
                </a:cubicBezTo>
                <a:lnTo>
                  <a:pt x="11620" y="8951"/>
                </a:lnTo>
                <a:cubicBezTo>
                  <a:pt x="13426" y="8951"/>
                  <a:pt x="13426" y="11699"/>
                  <a:pt x="11620" y="11699"/>
                </a:cubicBezTo>
                <a:lnTo>
                  <a:pt x="4318" y="11699"/>
                </a:lnTo>
                <a:cubicBezTo>
                  <a:pt x="1885" y="11777"/>
                  <a:pt x="0" y="13740"/>
                  <a:pt x="0" y="16174"/>
                </a:cubicBezTo>
                <a:cubicBezTo>
                  <a:pt x="0" y="18569"/>
                  <a:pt x="1885" y="20571"/>
                  <a:pt x="4318" y="20649"/>
                </a:cubicBezTo>
                <a:lnTo>
                  <a:pt x="20374" y="20649"/>
                </a:lnTo>
                <a:cubicBezTo>
                  <a:pt x="22180" y="20649"/>
                  <a:pt x="22180" y="23397"/>
                  <a:pt x="20374" y="23397"/>
                </a:cubicBezTo>
                <a:lnTo>
                  <a:pt x="19942" y="23397"/>
                </a:lnTo>
                <a:cubicBezTo>
                  <a:pt x="14918" y="23397"/>
                  <a:pt x="10796" y="27480"/>
                  <a:pt x="10796" y="32544"/>
                </a:cubicBezTo>
                <a:cubicBezTo>
                  <a:pt x="10796" y="37569"/>
                  <a:pt x="14918" y="41690"/>
                  <a:pt x="19942" y="41690"/>
                </a:cubicBezTo>
                <a:lnTo>
                  <a:pt x="40238" y="41690"/>
                </a:lnTo>
                <a:lnTo>
                  <a:pt x="45930" y="47343"/>
                </a:lnTo>
                <a:lnTo>
                  <a:pt x="45930" y="41573"/>
                </a:lnTo>
                <a:cubicBezTo>
                  <a:pt x="50484" y="40984"/>
                  <a:pt x="53860" y="37137"/>
                  <a:pt x="53860" y="32544"/>
                </a:cubicBezTo>
                <a:cubicBezTo>
                  <a:pt x="53860" y="27480"/>
                  <a:pt x="49777" y="23397"/>
                  <a:pt x="44752" y="23397"/>
                </a:cubicBezTo>
                <a:lnTo>
                  <a:pt x="29128" y="23397"/>
                </a:lnTo>
                <a:cubicBezTo>
                  <a:pt x="27323" y="23397"/>
                  <a:pt x="27323" y="20649"/>
                  <a:pt x="29128" y="20649"/>
                </a:cubicBezTo>
                <a:lnTo>
                  <a:pt x="31798" y="20649"/>
                </a:lnTo>
                <a:cubicBezTo>
                  <a:pt x="31845" y="20651"/>
                  <a:pt x="31891" y="20651"/>
                  <a:pt x="31938" y="20651"/>
                </a:cubicBezTo>
                <a:cubicBezTo>
                  <a:pt x="34389" y="20651"/>
                  <a:pt x="36430" y="18639"/>
                  <a:pt x="36430" y="16174"/>
                </a:cubicBezTo>
                <a:cubicBezTo>
                  <a:pt x="36430" y="13671"/>
                  <a:pt x="34390" y="11696"/>
                  <a:pt x="31941" y="11696"/>
                </a:cubicBezTo>
                <a:cubicBezTo>
                  <a:pt x="31893" y="11696"/>
                  <a:pt x="31846" y="11697"/>
                  <a:pt x="31798" y="11699"/>
                </a:cubicBezTo>
                <a:lnTo>
                  <a:pt x="20374" y="11699"/>
                </a:lnTo>
                <a:cubicBezTo>
                  <a:pt x="18529" y="11699"/>
                  <a:pt x="18529" y="8951"/>
                  <a:pt x="20374" y="8951"/>
                </a:cubicBezTo>
                <a:lnTo>
                  <a:pt x="25360" y="8951"/>
                </a:lnTo>
                <a:cubicBezTo>
                  <a:pt x="27754" y="8872"/>
                  <a:pt x="29678" y="6909"/>
                  <a:pt x="29678" y="4475"/>
                </a:cubicBezTo>
                <a:cubicBezTo>
                  <a:pt x="29678" y="2081"/>
                  <a:pt x="27754" y="79"/>
                  <a:pt x="253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2" name="Google Shape;1022;p54"/>
          <p:cNvGrpSpPr/>
          <p:nvPr/>
        </p:nvGrpSpPr>
        <p:grpSpPr>
          <a:xfrm>
            <a:off x="1108659" y="1469528"/>
            <a:ext cx="468419" cy="839668"/>
            <a:chOff x="4159867" y="674068"/>
            <a:chExt cx="1014113" cy="1817856"/>
          </a:xfrm>
        </p:grpSpPr>
        <p:sp>
          <p:nvSpPr>
            <p:cNvPr id="1023" name="Google Shape;1023;p54"/>
            <p:cNvSpPr/>
            <p:nvPr/>
          </p:nvSpPr>
          <p:spPr>
            <a:xfrm>
              <a:off x="4159867" y="1173340"/>
              <a:ext cx="1014113" cy="1130752"/>
            </a:xfrm>
            <a:custGeom>
              <a:rect b="b" l="l" r="r" t="t"/>
              <a:pathLst>
                <a:path extrusionOk="0" h="58099" w="52106">
                  <a:moveTo>
                    <a:pt x="10274" y="1"/>
                  </a:moveTo>
                  <a:lnTo>
                    <a:pt x="7278" y="5760"/>
                  </a:lnTo>
                  <a:lnTo>
                    <a:pt x="7044" y="5760"/>
                  </a:lnTo>
                  <a:cubicBezTo>
                    <a:pt x="5293" y="5760"/>
                    <a:pt x="4009" y="7433"/>
                    <a:pt x="4554" y="9107"/>
                  </a:cubicBezTo>
                  <a:cubicBezTo>
                    <a:pt x="2919" y="9612"/>
                    <a:pt x="2219" y="11480"/>
                    <a:pt x="3075" y="12920"/>
                  </a:cubicBezTo>
                  <a:cubicBezTo>
                    <a:pt x="1635" y="13854"/>
                    <a:pt x="1479" y="15916"/>
                    <a:pt x="2802" y="17045"/>
                  </a:cubicBezTo>
                  <a:cubicBezTo>
                    <a:pt x="2297" y="17551"/>
                    <a:pt x="2024" y="18212"/>
                    <a:pt x="2024" y="18913"/>
                  </a:cubicBezTo>
                  <a:cubicBezTo>
                    <a:pt x="2024" y="19613"/>
                    <a:pt x="2297" y="20314"/>
                    <a:pt x="2802" y="20781"/>
                  </a:cubicBezTo>
                  <a:cubicBezTo>
                    <a:pt x="2686" y="21092"/>
                    <a:pt x="2608" y="21442"/>
                    <a:pt x="2608" y="21754"/>
                  </a:cubicBezTo>
                  <a:cubicBezTo>
                    <a:pt x="2608" y="22726"/>
                    <a:pt x="3153" y="23582"/>
                    <a:pt x="4009" y="24049"/>
                  </a:cubicBezTo>
                  <a:cubicBezTo>
                    <a:pt x="3581" y="24516"/>
                    <a:pt x="3386" y="25100"/>
                    <a:pt x="3347" y="25723"/>
                  </a:cubicBezTo>
                  <a:cubicBezTo>
                    <a:pt x="3347" y="27163"/>
                    <a:pt x="4554" y="28330"/>
                    <a:pt x="5993" y="28330"/>
                  </a:cubicBezTo>
                  <a:lnTo>
                    <a:pt x="6110" y="28330"/>
                  </a:lnTo>
                  <a:lnTo>
                    <a:pt x="3853" y="32727"/>
                  </a:lnTo>
                  <a:cubicBezTo>
                    <a:pt x="3853" y="32766"/>
                    <a:pt x="3814" y="32844"/>
                    <a:pt x="3775" y="32922"/>
                  </a:cubicBezTo>
                  <a:cubicBezTo>
                    <a:pt x="1752" y="32961"/>
                    <a:pt x="545" y="35179"/>
                    <a:pt x="1596" y="36891"/>
                  </a:cubicBezTo>
                  <a:cubicBezTo>
                    <a:pt x="78" y="37864"/>
                    <a:pt x="1" y="40082"/>
                    <a:pt x="1440" y="41133"/>
                  </a:cubicBezTo>
                  <a:cubicBezTo>
                    <a:pt x="156" y="42495"/>
                    <a:pt x="623" y="44713"/>
                    <a:pt x="2335" y="45413"/>
                  </a:cubicBezTo>
                  <a:cubicBezTo>
                    <a:pt x="1635" y="46970"/>
                    <a:pt x="2608" y="48799"/>
                    <a:pt x="4320" y="49071"/>
                  </a:cubicBezTo>
                  <a:cubicBezTo>
                    <a:pt x="3853" y="50705"/>
                    <a:pt x="5021" y="52340"/>
                    <a:pt x="6733" y="52417"/>
                  </a:cubicBezTo>
                  <a:lnTo>
                    <a:pt x="7083" y="52417"/>
                  </a:lnTo>
                  <a:cubicBezTo>
                    <a:pt x="7044" y="52534"/>
                    <a:pt x="7044" y="52690"/>
                    <a:pt x="7044" y="52807"/>
                  </a:cubicBezTo>
                  <a:cubicBezTo>
                    <a:pt x="6965" y="54446"/>
                    <a:pt x="8287" y="55546"/>
                    <a:pt x="9667" y="55546"/>
                  </a:cubicBezTo>
                  <a:cubicBezTo>
                    <a:pt x="10318" y="55546"/>
                    <a:pt x="10983" y="55301"/>
                    <a:pt x="11519" y="54752"/>
                  </a:cubicBezTo>
                  <a:cubicBezTo>
                    <a:pt x="15216" y="56815"/>
                    <a:pt x="19963" y="58099"/>
                    <a:pt x="25684" y="58099"/>
                  </a:cubicBezTo>
                  <a:cubicBezTo>
                    <a:pt x="32377" y="58099"/>
                    <a:pt x="37747" y="56348"/>
                    <a:pt x="41638" y="53624"/>
                  </a:cubicBezTo>
                  <a:cubicBezTo>
                    <a:pt x="42177" y="54318"/>
                    <a:pt x="42927" y="54631"/>
                    <a:pt x="43669" y="54631"/>
                  </a:cubicBezTo>
                  <a:cubicBezTo>
                    <a:pt x="44964" y="54631"/>
                    <a:pt x="46234" y="53679"/>
                    <a:pt x="46308" y="52145"/>
                  </a:cubicBezTo>
                  <a:cubicBezTo>
                    <a:pt x="46308" y="51951"/>
                    <a:pt x="46308" y="51717"/>
                    <a:pt x="46269" y="51522"/>
                  </a:cubicBezTo>
                  <a:cubicBezTo>
                    <a:pt x="47553" y="51406"/>
                    <a:pt x="48565" y="50316"/>
                    <a:pt x="48604" y="49032"/>
                  </a:cubicBezTo>
                  <a:cubicBezTo>
                    <a:pt x="48643" y="48876"/>
                    <a:pt x="48643" y="48721"/>
                    <a:pt x="48604" y="48565"/>
                  </a:cubicBezTo>
                  <a:cubicBezTo>
                    <a:pt x="49499" y="48176"/>
                    <a:pt x="50082" y="47281"/>
                    <a:pt x="50121" y="46308"/>
                  </a:cubicBezTo>
                  <a:cubicBezTo>
                    <a:pt x="50160" y="45841"/>
                    <a:pt x="50044" y="45413"/>
                    <a:pt x="49849" y="44985"/>
                  </a:cubicBezTo>
                  <a:cubicBezTo>
                    <a:pt x="51094" y="44168"/>
                    <a:pt x="51444" y="42456"/>
                    <a:pt x="50549" y="41249"/>
                  </a:cubicBezTo>
                  <a:cubicBezTo>
                    <a:pt x="51444" y="40276"/>
                    <a:pt x="51483" y="38798"/>
                    <a:pt x="50627" y="37786"/>
                  </a:cubicBezTo>
                  <a:cubicBezTo>
                    <a:pt x="50861" y="37397"/>
                    <a:pt x="51016" y="36930"/>
                    <a:pt x="51055" y="36463"/>
                  </a:cubicBezTo>
                  <a:cubicBezTo>
                    <a:pt x="51094" y="35023"/>
                    <a:pt x="50005" y="33817"/>
                    <a:pt x="48565" y="33739"/>
                  </a:cubicBezTo>
                  <a:cubicBezTo>
                    <a:pt x="48370" y="33739"/>
                    <a:pt x="48176" y="33739"/>
                    <a:pt x="47981" y="33778"/>
                  </a:cubicBezTo>
                  <a:cubicBezTo>
                    <a:pt x="47864" y="33428"/>
                    <a:pt x="47709" y="33077"/>
                    <a:pt x="47514" y="32727"/>
                  </a:cubicBezTo>
                  <a:lnTo>
                    <a:pt x="46035" y="29886"/>
                  </a:lnTo>
                  <a:lnTo>
                    <a:pt x="46035" y="29886"/>
                  </a:lnTo>
                  <a:cubicBezTo>
                    <a:pt x="46094" y="29906"/>
                    <a:pt x="46142" y="29916"/>
                    <a:pt x="46186" y="29916"/>
                  </a:cubicBezTo>
                  <a:cubicBezTo>
                    <a:pt x="46230" y="29916"/>
                    <a:pt x="46269" y="29906"/>
                    <a:pt x="46308" y="29886"/>
                  </a:cubicBezTo>
                  <a:cubicBezTo>
                    <a:pt x="46355" y="29889"/>
                    <a:pt x="46402" y="29890"/>
                    <a:pt x="46448" y="29890"/>
                  </a:cubicBezTo>
                  <a:cubicBezTo>
                    <a:pt x="47828" y="29890"/>
                    <a:pt x="48994" y="28789"/>
                    <a:pt x="49032" y="27396"/>
                  </a:cubicBezTo>
                  <a:cubicBezTo>
                    <a:pt x="49071" y="27046"/>
                    <a:pt x="48993" y="26696"/>
                    <a:pt x="48876" y="26384"/>
                  </a:cubicBezTo>
                  <a:cubicBezTo>
                    <a:pt x="49966" y="26073"/>
                    <a:pt x="50705" y="25100"/>
                    <a:pt x="50744" y="24011"/>
                  </a:cubicBezTo>
                  <a:cubicBezTo>
                    <a:pt x="50783" y="23660"/>
                    <a:pt x="50744" y="23349"/>
                    <a:pt x="50627" y="23038"/>
                  </a:cubicBezTo>
                  <a:cubicBezTo>
                    <a:pt x="51250" y="22571"/>
                    <a:pt x="51639" y="21831"/>
                    <a:pt x="51639" y="21014"/>
                  </a:cubicBezTo>
                  <a:cubicBezTo>
                    <a:pt x="51678" y="20275"/>
                    <a:pt x="51367" y="19535"/>
                    <a:pt x="50822" y="18991"/>
                  </a:cubicBezTo>
                  <a:cubicBezTo>
                    <a:pt x="52067" y="17979"/>
                    <a:pt x="52106" y="16072"/>
                    <a:pt x="50900" y="15021"/>
                  </a:cubicBezTo>
                  <a:cubicBezTo>
                    <a:pt x="52106" y="13543"/>
                    <a:pt x="51367" y="11286"/>
                    <a:pt x="49499" y="10819"/>
                  </a:cubicBezTo>
                  <a:cubicBezTo>
                    <a:pt x="49654" y="10507"/>
                    <a:pt x="49732" y="10157"/>
                    <a:pt x="49771" y="9768"/>
                  </a:cubicBezTo>
                  <a:cubicBezTo>
                    <a:pt x="49840" y="8243"/>
                    <a:pt x="48582" y="7027"/>
                    <a:pt x="47124" y="7027"/>
                  </a:cubicBezTo>
                  <a:cubicBezTo>
                    <a:pt x="46945" y="7027"/>
                    <a:pt x="46763" y="7045"/>
                    <a:pt x="46580" y="7083"/>
                  </a:cubicBezTo>
                  <a:lnTo>
                    <a:pt x="429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4281800" y="1881483"/>
              <a:ext cx="772525" cy="610441"/>
            </a:xfrm>
            <a:custGeom>
              <a:rect b="b" l="l" r="r" t="t"/>
              <a:pathLst>
                <a:path extrusionOk="0" h="31365" w="39693">
                  <a:moveTo>
                    <a:pt x="19808" y="0"/>
                  </a:moveTo>
                  <a:cubicBezTo>
                    <a:pt x="13309" y="0"/>
                    <a:pt x="7978" y="5176"/>
                    <a:pt x="7783" y="11674"/>
                  </a:cubicBezTo>
                  <a:cubicBezTo>
                    <a:pt x="6772" y="12063"/>
                    <a:pt x="5799" y="12530"/>
                    <a:pt x="4904" y="13153"/>
                  </a:cubicBezTo>
                  <a:cubicBezTo>
                    <a:pt x="3970" y="13776"/>
                    <a:pt x="3192" y="14593"/>
                    <a:pt x="2530" y="15527"/>
                  </a:cubicBezTo>
                  <a:cubicBezTo>
                    <a:pt x="1908" y="16461"/>
                    <a:pt x="1402" y="17472"/>
                    <a:pt x="1090" y="18562"/>
                  </a:cubicBezTo>
                  <a:cubicBezTo>
                    <a:pt x="701" y="19768"/>
                    <a:pt x="468" y="20975"/>
                    <a:pt x="312" y="22220"/>
                  </a:cubicBezTo>
                  <a:cubicBezTo>
                    <a:pt x="156" y="23543"/>
                    <a:pt x="79" y="24983"/>
                    <a:pt x="40" y="26500"/>
                  </a:cubicBezTo>
                  <a:cubicBezTo>
                    <a:pt x="1" y="28018"/>
                    <a:pt x="1" y="29652"/>
                    <a:pt x="1" y="31364"/>
                  </a:cubicBezTo>
                  <a:lnTo>
                    <a:pt x="39693" y="31364"/>
                  </a:lnTo>
                  <a:cubicBezTo>
                    <a:pt x="39693" y="29691"/>
                    <a:pt x="39693" y="28057"/>
                    <a:pt x="39654" y="26539"/>
                  </a:cubicBezTo>
                  <a:cubicBezTo>
                    <a:pt x="39576" y="24983"/>
                    <a:pt x="39498" y="23543"/>
                    <a:pt x="39342" y="22220"/>
                  </a:cubicBezTo>
                  <a:cubicBezTo>
                    <a:pt x="39226" y="21013"/>
                    <a:pt x="38953" y="19768"/>
                    <a:pt x="38603" y="18562"/>
                  </a:cubicBezTo>
                  <a:cubicBezTo>
                    <a:pt x="38253" y="17511"/>
                    <a:pt x="37786" y="16461"/>
                    <a:pt x="37124" y="15566"/>
                  </a:cubicBezTo>
                  <a:cubicBezTo>
                    <a:pt x="36502" y="14632"/>
                    <a:pt x="35685" y="13814"/>
                    <a:pt x="34751" y="13153"/>
                  </a:cubicBezTo>
                  <a:cubicBezTo>
                    <a:pt x="33856" y="12569"/>
                    <a:pt x="32922" y="12063"/>
                    <a:pt x="31910" y="11713"/>
                  </a:cubicBezTo>
                  <a:cubicBezTo>
                    <a:pt x="31676" y="5176"/>
                    <a:pt x="26345" y="0"/>
                    <a:pt x="19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4500675" y="1891311"/>
              <a:ext cx="334015" cy="221931"/>
            </a:xfrm>
            <a:custGeom>
              <a:rect b="b" l="l" r="r" t="t"/>
              <a:pathLst>
                <a:path extrusionOk="0" h="11403" w="17162">
                  <a:moveTo>
                    <a:pt x="40" y="1"/>
                  </a:moveTo>
                  <a:lnTo>
                    <a:pt x="40" y="2997"/>
                  </a:lnTo>
                  <a:cubicBezTo>
                    <a:pt x="1" y="7317"/>
                    <a:pt x="3308" y="10936"/>
                    <a:pt x="7589" y="11325"/>
                  </a:cubicBezTo>
                  <a:cubicBezTo>
                    <a:pt x="8017" y="11364"/>
                    <a:pt x="8445" y="11403"/>
                    <a:pt x="8873" y="11403"/>
                  </a:cubicBezTo>
                  <a:lnTo>
                    <a:pt x="8951" y="11403"/>
                  </a:lnTo>
                  <a:cubicBezTo>
                    <a:pt x="13504" y="11325"/>
                    <a:pt x="17162" y="7589"/>
                    <a:pt x="17162" y="3075"/>
                  </a:cubicBezTo>
                  <a:lnTo>
                    <a:pt x="17162" y="1"/>
                  </a:ln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4501434" y="1891311"/>
              <a:ext cx="333256" cy="183492"/>
            </a:xfrm>
            <a:custGeom>
              <a:rect b="b" l="l" r="r" t="t"/>
              <a:pathLst>
                <a:path extrusionOk="0" h="9428" w="17123">
                  <a:moveTo>
                    <a:pt x="1" y="1"/>
                  </a:moveTo>
                  <a:lnTo>
                    <a:pt x="1" y="2997"/>
                  </a:lnTo>
                  <a:cubicBezTo>
                    <a:pt x="1" y="4593"/>
                    <a:pt x="429" y="6149"/>
                    <a:pt x="1285" y="7472"/>
                  </a:cubicBezTo>
                  <a:cubicBezTo>
                    <a:pt x="3542" y="8776"/>
                    <a:pt x="6061" y="9428"/>
                    <a:pt x="8581" y="9428"/>
                  </a:cubicBezTo>
                  <a:cubicBezTo>
                    <a:pt x="11101" y="9428"/>
                    <a:pt x="13620" y="8776"/>
                    <a:pt x="15877" y="7472"/>
                  </a:cubicBezTo>
                  <a:cubicBezTo>
                    <a:pt x="16695" y="6149"/>
                    <a:pt x="17123" y="4593"/>
                    <a:pt x="17123" y="3075"/>
                  </a:cubicBezTo>
                  <a:lnTo>
                    <a:pt x="17123" y="1"/>
                  </a:ln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4318915" y="1171822"/>
              <a:ext cx="697536" cy="877039"/>
            </a:xfrm>
            <a:custGeom>
              <a:rect b="b" l="l" r="r" t="t"/>
              <a:pathLst>
                <a:path extrusionOk="0" h="45063" w="35840">
                  <a:moveTo>
                    <a:pt x="17901" y="1"/>
                  </a:moveTo>
                  <a:cubicBezTo>
                    <a:pt x="8017" y="1"/>
                    <a:pt x="1" y="10080"/>
                    <a:pt x="1" y="22532"/>
                  </a:cubicBezTo>
                  <a:cubicBezTo>
                    <a:pt x="1" y="34984"/>
                    <a:pt x="8017" y="45063"/>
                    <a:pt x="17901" y="45063"/>
                  </a:cubicBezTo>
                  <a:cubicBezTo>
                    <a:pt x="27824" y="45063"/>
                    <a:pt x="35840" y="34984"/>
                    <a:pt x="35840" y="22532"/>
                  </a:cubicBezTo>
                  <a:cubicBezTo>
                    <a:pt x="35840" y="10080"/>
                    <a:pt x="27824" y="1"/>
                    <a:pt x="17901" y="1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4587011" y="1748554"/>
              <a:ext cx="161344" cy="57200"/>
            </a:xfrm>
            <a:custGeom>
              <a:rect b="b" l="l" r="r" t="t"/>
              <a:pathLst>
                <a:path extrusionOk="0" h="2939" w="8290">
                  <a:moveTo>
                    <a:pt x="4145" y="1"/>
                  </a:moveTo>
                  <a:cubicBezTo>
                    <a:pt x="2073" y="1"/>
                    <a:pt x="1" y="293"/>
                    <a:pt x="1" y="876"/>
                  </a:cubicBezTo>
                  <a:cubicBezTo>
                    <a:pt x="1" y="2005"/>
                    <a:pt x="1869" y="2939"/>
                    <a:pt x="4165" y="2939"/>
                  </a:cubicBezTo>
                  <a:cubicBezTo>
                    <a:pt x="6461" y="2939"/>
                    <a:pt x="8290" y="2005"/>
                    <a:pt x="8290" y="876"/>
                  </a:cubicBezTo>
                  <a:cubicBezTo>
                    <a:pt x="8290" y="293"/>
                    <a:pt x="6217" y="1"/>
                    <a:pt x="4145" y="1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4471151" y="1633063"/>
              <a:ext cx="90131" cy="25009"/>
            </a:xfrm>
            <a:custGeom>
              <a:rect b="b" l="l" r="r" t="t"/>
              <a:pathLst>
                <a:path extrusionOk="0" fill="none" h="1285" w="4631">
                  <a:moveTo>
                    <a:pt x="0" y="1285"/>
                  </a:moveTo>
                  <a:cubicBezTo>
                    <a:pt x="1245" y="0"/>
                    <a:pt x="3347" y="0"/>
                    <a:pt x="4631" y="1285"/>
                  </a:cubicBezTo>
                </a:path>
              </a:pathLst>
            </a:custGeom>
            <a:noFill/>
            <a:ln cap="rnd" cmpd="sng" w="24325">
              <a:solidFill>
                <a:srgbClr val="434343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4774085" y="1633063"/>
              <a:ext cx="90150" cy="25009"/>
            </a:xfrm>
            <a:custGeom>
              <a:rect b="b" l="l" r="r" t="t"/>
              <a:pathLst>
                <a:path extrusionOk="0" fill="none" h="1285" w="4632">
                  <a:moveTo>
                    <a:pt x="1" y="1285"/>
                  </a:moveTo>
                  <a:cubicBezTo>
                    <a:pt x="1246" y="0"/>
                    <a:pt x="3347" y="0"/>
                    <a:pt x="4631" y="1285"/>
                  </a:cubicBezTo>
                </a:path>
              </a:pathLst>
            </a:custGeom>
            <a:noFill/>
            <a:ln cap="rnd" cmpd="sng" w="24325">
              <a:solidFill>
                <a:srgbClr val="434343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4569592" y="1845886"/>
              <a:ext cx="196182" cy="76507"/>
            </a:xfrm>
            <a:custGeom>
              <a:rect b="b" l="l" r="r" t="t"/>
              <a:pathLst>
                <a:path extrusionOk="0" h="3931" w="10080">
                  <a:moveTo>
                    <a:pt x="1" y="0"/>
                  </a:moveTo>
                  <a:cubicBezTo>
                    <a:pt x="1" y="2179"/>
                    <a:pt x="1752" y="3930"/>
                    <a:pt x="3931" y="3930"/>
                  </a:cubicBezTo>
                  <a:lnTo>
                    <a:pt x="6149" y="3930"/>
                  </a:lnTo>
                  <a:cubicBezTo>
                    <a:pt x="8328" y="3930"/>
                    <a:pt x="10080" y="2179"/>
                    <a:pt x="10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4581717" y="1845886"/>
              <a:ext cx="90909" cy="35616"/>
            </a:xfrm>
            <a:custGeom>
              <a:rect b="b" l="l" r="r" t="t"/>
              <a:pathLst>
                <a:path extrusionOk="0" h="1830" w="4671">
                  <a:moveTo>
                    <a:pt x="1" y="0"/>
                  </a:moveTo>
                  <a:cubicBezTo>
                    <a:pt x="1" y="1012"/>
                    <a:pt x="818" y="1829"/>
                    <a:pt x="1829" y="1829"/>
                  </a:cubicBezTo>
                  <a:lnTo>
                    <a:pt x="2880" y="1829"/>
                  </a:lnTo>
                  <a:cubicBezTo>
                    <a:pt x="3853" y="1829"/>
                    <a:pt x="4670" y="1012"/>
                    <a:pt x="4670" y="0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4662759" y="1845886"/>
              <a:ext cx="90890" cy="35616"/>
            </a:xfrm>
            <a:custGeom>
              <a:rect b="b" l="l" r="r" t="t"/>
              <a:pathLst>
                <a:path extrusionOk="0" h="1830" w="4670">
                  <a:moveTo>
                    <a:pt x="0" y="0"/>
                  </a:moveTo>
                  <a:cubicBezTo>
                    <a:pt x="0" y="1012"/>
                    <a:pt x="817" y="1829"/>
                    <a:pt x="1829" y="1829"/>
                  </a:cubicBezTo>
                  <a:lnTo>
                    <a:pt x="2802" y="1829"/>
                  </a:lnTo>
                  <a:cubicBezTo>
                    <a:pt x="3814" y="1829"/>
                    <a:pt x="4670" y="1012"/>
                    <a:pt x="4670" y="0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4506923" y="1789075"/>
              <a:ext cx="9673" cy="7162"/>
            </a:xfrm>
            <a:custGeom>
              <a:rect b="b" l="l" r="r" t="t"/>
              <a:pathLst>
                <a:path extrusionOk="0" h="368" w="497">
                  <a:moveTo>
                    <a:pt x="263" y="1"/>
                  </a:moveTo>
                  <a:cubicBezTo>
                    <a:pt x="0" y="30"/>
                    <a:pt x="265" y="367"/>
                    <a:pt x="412" y="367"/>
                  </a:cubicBezTo>
                  <a:cubicBezTo>
                    <a:pt x="461" y="367"/>
                    <a:pt x="497" y="331"/>
                    <a:pt x="497" y="234"/>
                  </a:cubicBezTo>
                  <a:cubicBezTo>
                    <a:pt x="497" y="117"/>
                    <a:pt x="380" y="1"/>
                    <a:pt x="263" y="1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4472883" y="1814065"/>
              <a:ext cx="10393" cy="6753"/>
            </a:xfrm>
            <a:custGeom>
              <a:rect b="b" l="l" r="r" t="t"/>
              <a:pathLst>
                <a:path extrusionOk="0" h="347" w="534">
                  <a:moveTo>
                    <a:pt x="300" y="1"/>
                  </a:moveTo>
                  <a:cubicBezTo>
                    <a:pt x="1" y="1"/>
                    <a:pt x="300" y="346"/>
                    <a:pt x="454" y="346"/>
                  </a:cubicBezTo>
                  <a:cubicBezTo>
                    <a:pt x="501" y="346"/>
                    <a:pt x="534" y="315"/>
                    <a:pt x="534" y="234"/>
                  </a:cubicBezTo>
                  <a:cubicBezTo>
                    <a:pt x="534" y="118"/>
                    <a:pt x="417" y="1"/>
                    <a:pt x="300" y="1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461478" y="1765603"/>
              <a:ext cx="9692" cy="7143"/>
            </a:xfrm>
            <a:custGeom>
              <a:rect b="b" l="l" r="r" t="t"/>
              <a:pathLst>
                <a:path extrusionOk="0" h="367" w="498">
                  <a:moveTo>
                    <a:pt x="264" y="0"/>
                  </a:moveTo>
                  <a:cubicBezTo>
                    <a:pt x="0" y="30"/>
                    <a:pt x="265" y="367"/>
                    <a:pt x="413" y="367"/>
                  </a:cubicBezTo>
                  <a:cubicBezTo>
                    <a:pt x="461" y="367"/>
                    <a:pt x="497" y="330"/>
                    <a:pt x="497" y="234"/>
                  </a:cubicBezTo>
                  <a:cubicBezTo>
                    <a:pt x="497" y="117"/>
                    <a:pt x="380" y="0"/>
                    <a:pt x="264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818770" y="1789075"/>
              <a:ext cx="9692" cy="7162"/>
            </a:xfrm>
            <a:custGeom>
              <a:rect b="b" l="l" r="r" t="t"/>
              <a:pathLst>
                <a:path extrusionOk="0" h="368" w="498">
                  <a:moveTo>
                    <a:pt x="234" y="1"/>
                  </a:moveTo>
                  <a:cubicBezTo>
                    <a:pt x="117" y="1"/>
                    <a:pt x="0" y="117"/>
                    <a:pt x="0" y="234"/>
                  </a:cubicBezTo>
                  <a:cubicBezTo>
                    <a:pt x="0" y="331"/>
                    <a:pt x="36" y="367"/>
                    <a:pt x="85" y="367"/>
                  </a:cubicBezTo>
                  <a:cubicBezTo>
                    <a:pt x="233" y="367"/>
                    <a:pt x="497" y="30"/>
                    <a:pt x="234" y="1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4852090" y="1814026"/>
              <a:ext cx="9692" cy="9186"/>
            </a:xfrm>
            <a:custGeom>
              <a:rect b="b" l="l" r="r" t="t"/>
              <a:pathLst>
                <a:path extrusionOk="0" h="472" w="498">
                  <a:moveTo>
                    <a:pt x="261" y="1"/>
                  </a:moveTo>
                  <a:cubicBezTo>
                    <a:pt x="253" y="1"/>
                    <a:pt x="244" y="1"/>
                    <a:pt x="234" y="3"/>
                  </a:cubicBezTo>
                  <a:cubicBezTo>
                    <a:pt x="117" y="3"/>
                    <a:pt x="40" y="120"/>
                    <a:pt x="40" y="236"/>
                  </a:cubicBezTo>
                  <a:cubicBezTo>
                    <a:pt x="1" y="353"/>
                    <a:pt x="117" y="470"/>
                    <a:pt x="234" y="470"/>
                  </a:cubicBezTo>
                  <a:cubicBezTo>
                    <a:pt x="244" y="471"/>
                    <a:pt x="253" y="472"/>
                    <a:pt x="261" y="472"/>
                  </a:cubicBezTo>
                  <a:cubicBezTo>
                    <a:pt x="497" y="472"/>
                    <a:pt x="497" y="1"/>
                    <a:pt x="261" y="1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4864215" y="1766362"/>
              <a:ext cx="8349" cy="8349"/>
            </a:xfrm>
            <a:custGeom>
              <a:rect b="b" l="l" r="r" t="t"/>
              <a:pathLst>
                <a:path extrusionOk="0" h="429" w="429">
                  <a:moveTo>
                    <a:pt x="234" y="0"/>
                  </a:moveTo>
                  <a:cubicBezTo>
                    <a:pt x="117" y="0"/>
                    <a:pt x="0" y="78"/>
                    <a:pt x="0" y="195"/>
                  </a:cubicBezTo>
                  <a:cubicBezTo>
                    <a:pt x="0" y="312"/>
                    <a:pt x="117" y="428"/>
                    <a:pt x="234" y="428"/>
                  </a:cubicBezTo>
                  <a:cubicBezTo>
                    <a:pt x="351" y="428"/>
                    <a:pt x="428" y="312"/>
                    <a:pt x="428" y="195"/>
                  </a:cubicBezTo>
                  <a:cubicBezTo>
                    <a:pt x="428" y="78"/>
                    <a:pt x="351" y="0"/>
                    <a:pt x="234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4218936" y="674068"/>
              <a:ext cx="889164" cy="877078"/>
            </a:xfrm>
            <a:custGeom>
              <a:rect b="b" l="l" r="r" t="t"/>
              <a:pathLst>
                <a:path extrusionOk="0" h="45065" w="45686">
                  <a:moveTo>
                    <a:pt x="26811" y="1"/>
                  </a:moveTo>
                  <a:cubicBezTo>
                    <a:pt x="26105" y="1"/>
                    <a:pt x="25393" y="294"/>
                    <a:pt x="24867" y="905"/>
                  </a:cubicBezTo>
                  <a:cubicBezTo>
                    <a:pt x="24351" y="372"/>
                    <a:pt x="23669" y="113"/>
                    <a:pt x="22991" y="113"/>
                  </a:cubicBezTo>
                  <a:cubicBezTo>
                    <a:pt x="22133" y="113"/>
                    <a:pt x="21281" y="528"/>
                    <a:pt x="20781" y="1333"/>
                  </a:cubicBezTo>
                  <a:cubicBezTo>
                    <a:pt x="20275" y="843"/>
                    <a:pt x="19631" y="606"/>
                    <a:pt x="18992" y="606"/>
                  </a:cubicBezTo>
                  <a:cubicBezTo>
                    <a:pt x="18107" y="606"/>
                    <a:pt x="17231" y="1058"/>
                    <a:pt x="16734" y="1916"/>
                  </a:cubicBezTo>
                  <a:cubicBezTo>
                    <a:pt x="16304" y="1654"/>
                    <a:pt x="15834" y="1530"/>
                    <a:pt x="15373" y="1530"/>
                  </a:cubicBezTo>
                  <a:cubicBezTo>
                    <a:pt x="14331" y="1530"/>
                    <a:pt x="13337" y="2161"/>
                    <a:pt x="12959" y="3240"/>
                  </a:cubicBezTo>
                  <a:cubicBezTo>
                    <a:pt x="12842" y="3240"/>
                    <a:pt x="12765" y="3240"/>
                    <a:pt x="12687" y="3201"/>
                  </a:cubicBezTo>
                  <a:cubicBezTo>
                    <a:pt x="11364" y="3201"/>
                    <a:pt x="10274" y="4173"/>
                    <a:pt x="10118" y="5458"/>
                  </a:cubicBezTo>
                  <a:cubicBezTo>
                    <a:pt x="10002" y="5458"/>
                    <a:pt x="9885" y="5419"/>
                    <a:pt x="9768" y="5419"/>
                  </a:cubicBezTo>
                  <a:cubicBezTo>
                    <a:pt x="8328" y="5419"/>
                    <a:pt x="7161" y="6586"/>
                    <a:pt x="7161" y="8026"/>
                  </a:cubicBezTo>
                  <a:cubicBezTo>
                    <a:pt x="5799" y="8143"/>
                    <a:pt x="4709" y="9271"/>
                    <a:pt x="4709" y="10633"/>
                  </a:cubicBezTo>
                  <a:lnTo>
                    <a:pt x="4709" y="10789"/>
                  </a:lnTo>
                  <a:cubicBezTo>
                    <a:pt x="3503" y="11022"/>
                    <a:pt x="2608" y="12073"/>
                    <a:pt x="2608" y="13357"/>
                  </a:cubicBezTo>
                  <a:cubicBezTo>
                    <a:pt x="2608" y="13746"/>
                    <a:pt x="2686" y="14135"/>
                    <a:pt x="2881" y="14486"/>
                  </a:cubicBezTo>
                  <a:cubicBezTo>
                    <a:pt x="1091" y="15069"/>
                    <a:pt x="507" y="17326"/>
                    <a:pt x="1791" y="18727"/>
                  </a:cubicBezTo>
                  <a:cubicBezTo>
                    <a:pt x="195" y="19661"/>
                    <a:pt x="40" y="21918"/>
                    <a:pt x="1480" y="23008"/>
                  </a:cubicBezTo>
                  <a:cubicBezTo>
                    <a:pt x="1" y="24292"/>
                    <a:pt x="429" y="26704"/>
                    <a:pt x="2258" y="27405"/>
                  </a:cubicBezTo>
                  <a:cubicBezTo>
                    <a:pt x="1908" y="27872"/>
                    <a:pt x="1713" y="28417"/>
                    <a:pt x="1674" y="29000"/>
                  </a:cubicBezTo>
                  <a:cubicBezTo>
                    <a:pt x="1674" y="30440"/>
                    <a:pt x="2881" y="31608"/>
                    <a:pt x="4320" y="31608"/>
                  </a:cubicBezTo>
                  <a:cubicBezTo>
                    <a:pt x="4437" y="31608"/>
                    <a:pt x="4593" y="31608"/>
                    <a:pt x="4748" y="31569"/>
                  </a:cubicBezTo>
                  <a:cubicBezTo>
                    <a:pt x="5254" y="32580"/>
                    <a:pt x="5799" y="33553"/>
                    <a:pt x="6461" y="34487"/>
                  </a:cubicBezTo>
                  <a:cubicBezTo>
                    <a:pt x="4826" y="36122"/>
                    <a:pt x="5994" y="38923"/>
                    <a:pt x="8328" y="38923"/>
                  </a:cubicBezTo>
                  <a:lnTo>
                    <a:pt x="8406" y="38923"/>
                  </a:lnTo>
                  <a:cubicBezTo>
                    <a:pt x="8406" y="40363"/>
                    <a:pt x="9574" y="41531"/>
                    <a:pt x="11052" y="41531"/>
                  </a:cubicBezTo>
                  <a:cubicBezTo>
                    <a:pt x="11442" y="41531"/>
                    <a:pt x="11792" y="41453"/>
                    <a:pt x="12181" y="41297"/>
                  </a:cubicBezTo>
                  <a:cubicBezTo>
                    <a:pt x="12283" y="42751"/>
                    <a:pt x="13506" y="43670"/>
                    <a:pt x="14763" y="43670"/>
                  </a:cubicBezTo>
                  <a:cubicBezTo>
                    <a:pt x="15424" y="43670"/>
                    <a:pt x="16094" y="43417"/>
                    <a:pt x="16617" y="42854"/>
                  </a:cubicBezTo>
                  <a:cubicBezTo>
                    <a:pt x="16908" y="44113"/>
                    <a:pt x="18027" y="44860"/>
                    <a:pt x="19169" y="44860"/>
                  </a:cubicBezTo>
                  <a:cubicBezTo>
                    <a:pt x="19862" y="44860"/>
                    <a:pt x="20563" y="44585"/>
                    <a:pt x="21092" y="43982"/>
                  </a:cubicBezTo>
                  <a:cubicBezTo>
                    <a:pt x="21613" y="44699"/>
                    <a:pt x="22402" y="45064"/>
                    <a:pt x="23192" y="45064"/>
                  </a:cubicBezTo>
                  <a:cubicBezTo>
                    <a:pt x="23818" y="45064"/>
                    <a:pt x="24446" y="44835"/>
                    <a:pt x="24945" y="44371"/>
                  </a:cubicBezTo>
                  <a:cubicBezTo>
                    <a:pt x="25444" y="44773"/>
                    <a:pt x="26032" y="44963"/>
                    <a:pt x="26609" y="44963"/>
                  </a:cubicBezTo>
                  <a:cubicBezTo>
                    <a:pt x="27651" y="44963"/>
                    <a:pt x="28655" y="44345"/>
                    <a:pt x="29030" y="43243"/>
                  </a:cubicBezTo>
                  <a:cubicBezTo>
                    <a:pt x="29561" y="43802"/>
                    <a:pt x="30241" y="44061"/>
                    <a:pt x="30912" y="44061"/>
                  </a:cubicBezTo>
                  <a:cubicBezTo>
                    <a:pt x="32014" y="44061"/>
                    <a:pt x="33089" y="43363"/>
                    <a:pt x="33428" y="42153"/>
                  </a:cubicBezTo>
                  <a:cubicBezTo>
                    <a:pt x="33828" y="42382"/>
                    <a:pt x="34255" y="42487"/>
                    <a:pt x="34672" y="42487"/>
                  </a:cubicBezTo>
                  <a:cubicBezTo>
                    <a:pt x="35959" y="42487"/>
                    <a:pt x="37163" y="41491"/>
                    <a:pt x="37280" y="40052"/>
                  </a:cubicBezTo>
                  <a:lnTo>
                    <a:pt x="37475" y="40052"/>
                  </a:lnTo>
                  <a:cubicBezTo>
                    <a:pt x="40004" y="40052"/>
                    <a:pt x="41055" y="36861"/>
                    <a:pt x="39031" y="35343"/>
                  </a:cubicBezTo>
                  <a:cubicBezTo>
                    <a:pt x="39498" y="34721"/>
                    <a:pt x="39965" y="34098"/>
                    <a:pt x="40354" y="33398"/>
                  </a:cubicBezTo>
                  <a:cubicBezTo>
                    <a:pt x="40627" y="33475"/>
                    <a:pt x="40860" y="33553"/>
                    <a:pt x="41094" y="33553"/>
                  </a:cubicBezTo>
                  <a:cubicBezTo>
                    <a:pt x="41142" y="33556"/>
                    <a:pt x="41190" y="33557"/>
                    <a:pt x="41238" y="33557"/>
                  </a:cubicBezTo>
                  <a:cubicBezTo>
                    <a:pt x="42650" y="33557"/>
                    <a:pt x="43781" y="32456"/>
                    <a:pt x="43857" y="31063"/>
                  </a:cubicBezTo>
                  <a:cubicBezTo>
                    <a:pt x="43857" y="30596"/>
                    <a:pt x="43779" y="30168"/>
                    <a:pt x="43584" y="29779"/>
                  </a:cubicBezTo>
                  <a:cubicBezTo>
                    <a:pt x="45141" y="29039"/>
                    <a:pt x="45530" y="27016"/>
                    <a:pt x="44401" y="25693"/>
                  </a:cubicBezTo>
                  <a:cubicBezTo>
                    <a:pt x="45024" y="25226"/>
                    <a:pt x="45374" y="24525"/>
                    <a:pt x="45413" y="23786"/>
                  </a:cubicBezTo>
                  <a:cubicBezTo>
                    <a:pt x="45452" y="22930"/>
                    <a:pt x="45102" y="22113"/>
                    <a:pt x="44440" y="21607"/>
                  </a:cubicBezTo>
                  <a:cubicBezTo>
                    <a:pt x="45685" y="20400"/>
                    <a:pt x="45452" y="18338"/>
                    <a:pt x="43934" y="17482"/>
                  </a:cubicBezTo>
                  <a:cubicBezTo>
                    <a:pt x="44868" y="16198"/>
                    <a:pt x="44479" y="14369"/>
                    <a:pt x="43078" y="13629"/>
                  </a:cubicBezTo>
                  <a:cubicBezTo>
                    <a:pt x="43156" y="13357"/>
                    <a:pt x="43234" y="13085"/>
                    <a:pt x="43234" y="12812"/>
                  </a:cubicBezTo>
                  <a:cubicBezTo>
                    <a:pt x="43312" y="11528"/>
                    <a:pt x="42417" y="10400"/>
                    <a:pt x="41172" y="10166"/>
                  </a:cubicBezTo>
                  <a:cubicBezTo>
                    <a:pt x="41210" y="9972"/>
                    <a:pt x="41210" y="9777"/>
                    <a:pt x="41249" y="9621"/>
                  </a:cubicBezTo>
                  <a:cubicBezTo>
                    <a:pt x="41288" y="8182"/>
                    <a:pt x="40199" y="6936"/>
                    <a:pt x="38759" y="6897"/>
                  </a:cubicBezTo>
                  <a:cubicBezTo>
                    <a:pt x="38720" y="5458"/>
                    <a:pt x="37591" y="4329"/>
                    <a:pt x="36152" y="4329"/>
                  </a:cubicBezTo>
                  <a:lnTo>
                    <a:pt x="35840" y="4329"/>
                  </a:lnTo>
                  <a:cubicBezTo>
                    <a:pt x="35566" y="3170"/>
                    <a:pt x="34502" y="2393"/>
                    <a:pt x="33361" y="2393"/>
                  </a:cubicBezTo>
                  <a:cubicBezTo>
                    <a:pt x="33047" y="2393"/>
                    <a:pt x="32727" y="2452"/>
                    <a:pt x="32416" y="2578"/>
                  </a:cubicBezTo>
                  <a:cubicBezTo>
                    <a:pt x="31962" y="1699"/>
                    <a:pt x="31075" y="1192"/>
                    <a:pt x="30146" y="1192"/>
                  </a:cubicBezTo>
                  <a:cubicBezTo>
                    <a:pt x="29799" y="1192"/>
                    <a:pt x="29446" y="1263"/>
                    <a:pt x="29108" y="1411"/>
                  </a:cubicBezTo>
                  <a:cubicBezTo>
                    <a:pt x="28626" y="489"/>
                    <a:pt x="27723" y="1"/>
                    <a:pt x="268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4905106" y="1684639"/>
              <a:ext cx="240868" cy="212686"/>
            </a:xfrm>
            <a:custGeom>
              <a:rect b="b" l="l" r="r" t="t"/>
              <a:pathLst>
                <a:path extrusionOk="0" h="10928" w="12376">
                  <a:moveTo>
                    <a:pt x="6181" y="0"/>
                  </a:moveTo>
                  <a:cubicBezTo>
                    <a:pt x="4038" y="0"/>
                    <a:pt x="2018" y="1272"/>
                    <a:pt x="1168" y="3382"/>
                  </a:cubicBezTo>
                  <a:cubicBezTo>
                    <a:pt x="1" y="6145"/>
                    <a:pt x="1324" y="9336"/>
                    <a:pt x="4125" y="10503"/>
                  </a:cubicBezTo>
                  <a:cubicBezTo>
                    <a:pt x="4807" y="10791"/>
                    <a:pt x="5515" y="10928"/>
                    <a:pt x="6212" y="10928"/>
                  </a:cubicBezTo>
                  <a:cubicBezTo>
                    <a:pt x="8340" y="10928"/>
                    <a:pt x="10367" y="9656"/>
                    <a:pt x="11247" y="7546"/>
                  </a:cubicBezTo>
                  <a:cubicBezTo>
                    <a:pt x="12375" y="4783"/>
                    <a:pt x="11052" y="1592"/>
                    <a:pt x="8289" y="425"/>
                  </a:cubicBezTo>
                  <a:cubicBezTo>
                    <a:pt x="7598" y="137"/>
                    <a:pt x="6883" y="0"/>
                    <a:pt x="6181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4984630" y="1730201"/>
              <a:ext cx="73490" cy="72537"/>
            </a:xfrm>
            <a:custGeom>
              <a:rect b="b" l="l" r="r" t="t"/>
              <a:pathLst>
                <a:path extrusionOk="0" h="3727" w="3776">
                  <a:moveTo>
                    <a:pt x="3179" y="0"/>
                  </a:moveTo>
                  <a:cubicBezTo>
                    <a:pt x="2876" y="0"/>
                    <a:pt x="2579" y="52"/>
                    <a:pt x="2296" y="146"/>
                  </a:cubicBezTo>
                  <a:cubicBezTo>
                    <a:pt x="1324" y="457"/>
                    <a:pt x="545" y="1236"/>
                    <a:pt x="195" y="2247"/>
                  </a:cubicBezTo>
                  <a:cubicBezTo>
                    <a:pt x="39" y="2714"/>
                    <a:pt x="1" y="3220"/>
                    <a:pt x="117" y="3726"/>
                  </a:cubicBezTo>
                  <a:cubicBezTo>
                    <a:pt x="468" y="1858"/>
                    <a:pt x="1907" y="418"/>
                    <a:pt x="3775" y="68"/>
                  </a:cubicBezTo>
                  <a:cubicBezTo>
                    <a:pt x="3576" y="22"/>
                    <a:pt x="3376" y="0"/>
                    <a:pt x="3179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4188653" y="1684639"/>
              <a:ext cx="241607" cy="212686"/>
            </a:xfrm>
            <a:custGeom>
              <a:rect b="b" l="l" r="r" t="t"/>
              <a:pathLst>
                <a:path extrusionOk="0" h="10928" w="12414">
                  <a:moveTo>
                    <a:pt x="6233" y="0"/>
                  </a:moveTo>
                  <a:cubicBezTo>
                    <a:pt x="5532" y="0"/>
                    <a:pt x="4817" y="137"/>
                    <a:pt x="4125" y="425"/>
                  </a:cubicBezTo>
                  <a:cubicBezTo>
                    <a:pt x="1323" y="1553"/>
                    <a:pt x="0" y="4783"/>
                    <a:pt x="1168" y="7546"/>
                  </a:cubicBezTo>
                  <a:cubicBezTo>
                    <a:pt x="2047" y="9656"/>
                    <a:pt x="4075" y="10928"/>
                    <a:pt x="6202" y="10928"/>
                  </a:cubicBezTo>
                  <a:cubicBezTo>
                    <a:pt x="6899" y="10928"/>
                    <a:pt x="7607" y="10791"/>
                    <a:pt x="8289" y="10503"/>
                  </a:cubicBezTo>
                  <a:cubicBezTo>
                    <a:pt x="11091" y="9336"/>
                    <a:pt x="12414" y="6145"/>
                    <a:pt x="11246" y="3382"/>
                  </a:cubicBezTo>
                  <a:cubicBezTo>
                    <a:pt x="10396" y="1272"/>
                    <a:pt x="8376" y="0"/>
                    <a:pt x="6233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4277265" y="1730201"/>
              <a:ext cx="72712" cy="71778"/>
            </a:xfrm>
            <a:custGeom>
              <a:rect b="b" l="l" r="r" t="t"/>
              <a:pathLst>
                <a:path extrusionOk="0" h="3688" w="3736">
                  <a:moveTo>
                    <a:pt x="605" y="0"/>
                  </a:moveTo>
                  <a:cubicBezTo>
                    <a:pt x="414" y="0"/>
                    <a:pt x="223" y="22"/>
                    <a:pt x="39" y="68"/>
                  </a:cubicBezTo>
                  <a:lnTo>
                    <a:pt x="0" y="68"/>
                  </a:lnTo>
                  <a:cubicBezTo>
                    <a:pt x="1868" y="379"/>
                    <a:pt x="3308" y="1858"/>
                    <a:pt x="3658" y="3687"/>
                  </a:cubicBezTo>
                  <a:cubicBezTo>
                    <a:pt x="3736" y="3220"/>
                    <a:pt x="3736" y="2714"/>
                    <a:pt x="3580" y="2247"/>
                  </a:cubicBezTo>
                  <a:cubicBezTo>
                    <a:pt x="3386" y="1741"/>
                    <a:pt x="3113" y="1313"/>
                    <a:pt x="2763" y="963"/>
                  </a:cubicBezTo>
                  <a:cubicBezTo>
                    <a:pt x="2413" y="574"/>
                    <a:pt x="1946" y="302"/>
                    <a:pt x="1479" y="146"/>
                  </a:cubicBezTo>
                  <a:cubicBezTo>
                    <a:pt x="1196" y="52"/>
                    <a:pt x="899" y="0"/>
                    <a:pt x="605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54"/>
          <p:cNvGrpSpPr/>
          <p:nvPr/>
        </p:nvGrpSpPr>
        <p:grpSpPr>
          <a:xfrm>
            <a:off x="4693715" y="3900547"/>
            <a:ext cx="499209" cy="703851"/>
            <a:chOff x="4127307" y="3080373"/>
            <a:chExt cx="1080772" cy="1523816"/>
          </a:xfrm>
        </p:grpSpPr>
        <p:sp>
          <p:nvSpPr>
            <p:cNvPr id="1046" name="Google Shape;1046;p54"/>
            <p:cNvSpPr/>
            <p:nvPr/>
          </p:nvSpPr>
          <p:spPr>
            <a:xfrm>
              <a:off x="4314380" y="3946785"/>
              <a:ext cx="706625" cy="657404"/>
            </a:xfrm>
            <a:custGeom>
              <a:rect b="b" l="l" r="r" t="t"/>
              <a:pathLst>
                <a:path extrusionOk="0" h="33778" w="36307">
                  <a:moveTo>
                    <a:pt x="9612" y="1"/>
                  </a:moveTo>
                  <a:lnTo>
                    <a:pt x="9612" y="13620"/>
                  </a:lnTo>
                  <a:cubicBezTo>
                    <a:pt x="9612" y="14087"/>
                    <a:pt x="9651" y="14554"/>
                    <a:pt x="9728" y="14982"/>
                  </a:cubicBezTo>
                  <a:cubicBezTo>
                    <a:pt x="9028" y="15138"/>
                    <a:pt x="8366" y="15333"/>
                    <a:pt x="7705" y="15527"/>
                  </a:cubicBezTo>
                  <a:cubicBezTo>
                    <a:pt x="6576" y="15916"/>
                    <a:pt x="5487" y="16422"/>
                    <a:pt x="4514" y="17123"/>
                  </a:cubicBezTo>
                  <a:cubicBezTo>
                    <a:pt x="3658" y="17706"/>
                    <a:pt x="2919" y="18446"/>
                    <a:pt x="2335" y="19302"/>
                  </a:cubicBezTo>
                  <a:cubicBezTo>
                    <a:pt x="1751" y="20158"/>
                    <a:pt x="1323" y="21092"/>
                    <a:pt x="1012" y="22065"/>
                  </a:cubicBezTo>
                  <a:cubicBezTo>
                    <a:pt x="662" y="23154"/>
                    <a:pt x="428" y="24283"/>
                    <a:pt x="311" y="25411"/>
                  </a:cubicBezTo>
                  <a:cubicBezTo>
                    <a:pt x="156" y="26618"/>
                    <a:pt x="78" y="27941"/>
                    <a:pt x="78" y="29303"/>
                  </a:cubicBezTo>
                  <a:cubicBezTo>
                    <a:pt x="39" y="30665"/>
                    <a:pt x="0" y="32182"/>
                    <a:pt x="0" y="33778"/>
                  </a:cubicBezTo>
                  <a:lnTo>
                    <a:pt x="36306" y="33778"/>
                  </a:lnTo>
                  <a:cubicBezTo>
                    <a:pt x="36306" y="32182"/>
                    <a:pt x="36306" y="30742"/>
                    <a:pt x="36268" y="29303"/>
                  </a:cubicBezTo>
                  <a:cubicBezTo>
                    <a:pt x="36229" y="27902"/>
                    <a:pt x="36151" y="26618"/>
                    <a:pt x="35995" y="25411"/>
                  </a:cubicBezTo>
                  <a:cubicBezTo>
                    <a:pt x="35878" y="24283"/>
                    <a:pt x="35645" y="23154"/>
                    <a:pt x="35295" y="22065"/>
                  </a:cubicBezTo>
                  <a:cubicBezTo>
                    <a:pt x="34983" y="21092"/>
                    <a:pt x="34555" y="20158"/>
                    <a:pt x="33972" y="19302"/>
                  </a:cubicBezTo>
                  <a:cubicBezTo>
                    <a:pt x="33388" y="18446"/>
                    <a:pt x="32649" y="17706"/>
                    <a:pt x="31792" y="17123"/>
                  </a:cubicBezTo>
                  <a:cubicBezTo>
                    <a:pt x="30820" y="16422"/>
                    <a:pt x="29730" y="15916"/>
                    <a:pt x="28563" y="15527"/>
                  </a:cubicBezTo>
                  <a:cubicBezTo>
                    <a:pt x="27940" y="15333"/>
                    <a:pt x="27240" y="15138"/>
                    <a:pt x="26578" y="14982"/>
                  </a:cubicBezTo>
                  <a:cubicBezTo>
                    <a:pt x="26656" y="14554"/>
                    <a:pt x="26695" y="14087"/>
                    <a:pt x="26695" y="13620"/>
                  </a:cubicBezTo>
                  <a:lnTo>
                    <a:pt x="26695" y="1"/>
                  </a:ln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4501434" y="4002078"/>
              <a:ext cx="333256" cy="222106"/>
            </a:xfrm>
            <a:custGeom>
              <a:rect b="b" l="l" r="r" t="t"/>
              <a:pathLst>
                <a:path extrusionOk="0" h="11412" w="17123">
                  <a:moveTo>
                    <a:pt x="1" y="0"/>
                  </a:moveTo>
                  <a:lnTo>
                    <a:pt x="1" y="8483"/>
                  </a:lnTo>
                  <a:cubicBezTo>
                    <a:pt x="2611" y="10426"/>
                    <a:pt x="5727" y="11411"/>
                    <a:pt x="8850" y="11411"/>
                  </a:cubicBezTo>
                  <a:cubicBezTo>
                    <a:pt x="11732" y="11411"/>
                    <a:pt x="14620" y="10572"/>
                    <a:pt x="17123" y="8873"/>
                  </a:cubicBezTo>
                  <a:lnTo>
                    <a:pt x="17123" y="0"/>
                  </a:ln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4299219" y="4297810"/>
              <a:ext cx="736928" cy="306379"/>
            </a:xfrm>
            <a:custGeom>
              <a:rect b="b" l="l" r="r" t="t"/>
              <a:pathLst>
                <a:path extrusionOk="0" h="15742" w="37864">
                  <a:moveTo>
                    <a:pt x="18400" y="1"/>
                  </a:moveTo>
                  <a:cubicBezTo>
                    <a:pt x="10484" y="1"/>
                    <a:pt x="2738" y="206"/>
                    <a:pt x="2452" y="643"/>
                  </a:cubicBezTo>
                  <a:cubicBezTo>
                    <a:pt x="1830" y="1499"/>
                    <a:pt x="1363" y="2472"/>
                    <a:pt x="1051" y="3523"/>
                  </a:cubicBezTo>
                  <a:cubicBezTo>
                    <a:pt x="701" y="4651"/>
                    <a:pt x="468" y="5819"/>
                    <a:pt x="351" y="6986"/>
                  </a:cubicBezTo>
                  <a:cubicBezTo>
                    <a:pt x="195" y="8270"/>
                    <a:pt x="118" y="9632"/>
                    <a:pt x="79" y="11072"/>
                  </a:cubicBezTo>
                  <a:cubicBezTo>
                    <a:pt x="1" y="12551"/>
                    <a:pt x="1" y="14068"/>
                    <a:pt x="1" y="15742"/>
                  </a:cubicBezTo>
                  <a:lnTo>
                    <a:pt x="37864" y="15742"/>
                  </a:lnTo>
                  <a:cubicBezTo>
                    <a:pt x="37864" y="14068"/>
                    <a:pt x="37864" y="12551"/>
                    <a:pt x="37825" y="11072"/>
                  </a:cubicBezTo>
                  <a:cubicBezTo>
                    <a:pt x="37786" y="9632"/>
                    <a:pt x="37708" y="8270"/>
                    <a:pt x="37552" y="6986"/>
                  </a:cubicBezTo>
                  <a:cubicBezTo>
                    <a:pt x="37397" y="5819"/>
                    <a:pt x="37163" y="4651"/>
                    <a:pt x="36813" y="3523"/>
                  </a:cubicBezTo>
                  <a:cubicBezTo>
                    <a:pt x="36502" y="2472"/>
                    <a:pt x="36035" y="1499"/>
                    <a:pt x="35451" y="643"/>
                  </a:cubicBezTo>
                  <a:cubicBezTo>
                    <a:pt x="35153" y="225"/>
                    <a:pt x="26684" y="1"/>
                    <a:pt x="18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4127307" y="3080373"/>
              <a:ext cx="1080772" cy="580158"/>
            </a:xfrm>
            <a:custGeom>
              <a:rect b="b" l="l" r="r" t="t"/>
              <a:pathLst>
                <a:path extrusionOk="0" h="29809" w="55531">
                  <a:moveTo>
                    <a:pt x="27785" y="0"/>
                  </a:moveTo>
                  <a:cubicBezTo>
                    <a:pt x="12414" y="0"/>
                    <a:pt x="0" y="13348"/>
                    <a:pt x="0" y="29808"/>
                  </a:cubicBezTo>
                  <a:lnTo>
                    <a:pt x="55530" y="29808"/>
                  </a:lnTo>
                  <a:cubicBezTo>
                    <a:pt x="55530" y="13348"/>
                    <a:pt x="43117" y="0"/>
                    <a:pt x="27785" y="0"/>
                  </a:cubicBezTo>
                  <a:close/>
                </a:path>
              </a:pathLst>
            </a:custGeom>
            <a:solidFill>
              <a:srgbClr val="4409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4281800" y="3480249"/>
              <a:ext cx="772525" cy="667252"/>
            </a:xfrm>
            <a:custGeom>
              <a:rect b="b" l="l" r="r" t="t"/>
              <a:pathLst>
                <a:path extrusionOk="0" h="34284" w="39693">
                  <a:moveTo>
                    <a:pt x="1" y="1"/>
                  </a:moveTo>
                  <a:cubicBezTo>
                    <a:pt x="1" y="18913"/>
                    <a:pt x="8873" y="34284"/>
                    <a:pt x="19847" y="34284"/>
                  </a:cubicBezTo>
                  <a:cubicBezTo>
                    <a:pt x="30781" y="34284"/>
                    <a:pt x="39693" y="18913"/>
                    <a:pt x="39693" y="1"/>
                  </a:cubicBezTo>
                  <a:close/>
                </a:path>
              </a:pathLst>
            </a:custGeom>
            <a:solidFill>
              <a:srgbClr val="4409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4318915" y="3283347"/>
              <a:ext cx="697536" cy="877039"/>
            </a:xfrm>
            <a:custGeom>
              <a:rect b="b" l="l" r="r" t="t"/>
              <a:pathLst>
                <a:path extrusionOk="0" h="45063" w="35840">
                  <a:moveTo>
                    <a:pt x="17901" y="0"/>
                  </a:moveTo>
                  <a:cubicBezTo>
                    <a:pt x="8017" y="0"/>
                    <a:pt x="1" y="10079"/>
                    <a:pt x="1" y="22531"/>
                  </a:cubicBezTo>
                  <a:cubicBezTo>
                    <a:pt x="1" y="34984"/>
                    <a:pt x="8017" y="45062"/>
                    <a:pt x="17901" y="45062"/>
                  </a:cubicBezTo>
                  <a:cubicBezTo>
                    <a:pt x="27824" y="45062"/>
                    <a:pt x="35840" y="34984"/>
                    <a:pt x="35840" y="22531"/>
                  </a:cubicBezTo>
                  <a:cubicBezTo>
                    <a:pt x="35840" y="10079"/>
                    <a:pt x="27824" y="0"/>
                    <a:pt x="17901" y="0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4154574" y="3724757"/>
              <a:ext cx="307507" cy="278975"/>
            </a:xfrm>
            <a:custGeom>
              <a:rect b="b" l="l" r="r" t="t"/>
              <a:pathLst>
                <a:path extrusionOk="0" h="14334" w="15800">
                  <a:moveTo>
                    <a:pt x="7861" y="0"/>
                  </a:moveTo>
                  <a:cubicBezTo>
                    <a:pt x="4623" y="0"/>
                    <a:pt x="1699" y="2241"/>
                    <a:pt x="934" y="5533"/>
                  </a:cubicBezTo>
                  <a:cubicBezTo>
                    <a:pt x="0" y="9385"/>
                    <a:pt x="2413" y="13238"/>
                    <a:pt x="6265" y="14133"/>
                  </a:cubicBezTo>
                  <a:cubicBezTo>
                    <a:pt x="6826" y="14269"/>
                    <a:pt x="7387" y="14334"/>
                    <a:pt x="7939" y="14334"/>
                  </a:cubicBezTo>
                  <a:cubicBezTo>
                    <a:pt x="11177" y="14334"/>
                    <a:pt x="14101" y="12093"/>
                    <a:pt x="14865" y="8801"/>
                  </a:cubicBezTo>
                  <a:cubicBezTo>
                    <a:pt x="15799" y="4949"/>
                    <a:pt x="13425" y="1096"/>
                    <a:pt x="9534" y="201"/>
                  </a:cubicBezTo>
                  <a:cubicBezTo>
                    <a:pt x="8973" y="66"/>
                    <a:pt x="8412" y="0"/>
                    <a:pt x="7861" y="0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4266658" y="3784954"/>
              <a:ext cx="96203" cy="94452"/>
            </a:xfrm>
            <a:custGeom>
              <a:rect b="b" l="l" r="r" t="t"/>
              <a:pathLst>
                <a:path extrusionOk="0" h="4853" w="4943">
                  <a:moveTo>
                    <a:pt x="726" y="0"/>
                  </a:moveTo>
                  <a:cubicBezTo>
                    <a:pt x="478" y="0"/>
                    <a:pt x="234" y="22"/>
                    <a:pt x="0" y="66"/>
                  </a:cubicBezTo>
                  <a:cubicBezTo>
                    <a:pt x="584" y="222"/>
                    <a:pt x="1168" y="416"/>
                    <a:pt x="1752" y="689"/>
                  </a:cubicBezTo>
                  <a:cubicBezTo>
                    <a:pt x="2257" y="961"/>
                    <a:pt x="2724" y="1311"/>
                    <a:pt x="3152" y="1739"/>
                  </a:cubicBezTo>
                  <a:cubicBezTo>
                    <a:pt x="3542" y="2128"/>
                    <a:pt x="3892" y="2634"/>
                    <a:pt x="4164" y="3140"/>
                  </a:cubicBezTo>
                  <a:cubicBezTo>
                    <a:pt x="4437" y="3685"/>
                    <a:pt x="4670" y="4269"/>
                    <a:pt x="4787" y="4852"/>
                  </a:cubicBezTo>
                  <a:cubicBezTo>
                    <a:pt x="4943" y="4230"/>
                    <a:pt x="4904" y="3529"/>
                    <a:pt x="4670" y="2907"/>
                  </a:cubicBezTo>
                  <a:cubicBezTo>
                    <a:pt x="4242" y="1622"/>
                    <a:pt x="3230" y="611"/>
                    <a:pt x="1946" y="183"/>
                  </a:cubicBezTo>
                  <a:cubicBezTo>
                    <a:pt x="1557" y="61"/>
                    <a:pt x="1137" y="0"/>
                    <a:pt x="726" y="0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4237114" y="3956633"/>
              <a:ext cx="87873" cy="131800"/>
            </a:xfrm>
            <a:custGeom>
              <a:rect b="b" l="l" r="r" t="t"/>
              <a:pathLst>
                <a:path extrusionOk="0" h="6772" w="4515">
                  <a:moveTo>
                    <a:pt x="2258" y="0"/>
                  </a:moveTo>
                  <a:cubicBezTo>
                    <a:pt x="1013" y="0"/>
                    <a:pt x="1" y="1012"/>
                    <a:pt x="1" y="2257"/>
                  </a:cubicBezTo>
                  <a:lnTo>
                    <a:pt x="1" y="4514"/>
                  </a:lnTo>
                  <a:cubicBezTo>
                    <a:pt x="1" y="5760"/>
                    <a:pt x="1013" y="6771"/>
                    <a:pt x="2258" y="6771"/>
                  </a:cubicBezTo>
                  <a:cubicBezTo>
                    <a:pt x="3503" y="6771"/>
                    <a:pt x="4515" y="5760"/>
                    <a:pt x="4515" y="4514"/>
                  </a:cubicBezTo>
                  <a:lnTo>
                    <a:pt x="4515" y="2257"/>
                  </a:lnTo>
                  <a:cubicBezTo>
                    <a:pt x="4515" y="1012"/>
                    <a:pt x="3503" y="0"/>
                    <a:pt x="2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4874063" y="3724873"/>
              <a:ext cx="305989" cy="278742"/>
            </a:xfrm>
            <a:custGeom>
              <a:rect b="b" l="l" r="r" t="t"/>
              <a:pathLst>
                <a:path extrusionOk="0" h="14322" w="15722">
                  <a:moveTo>
                    <a:pt x="7861" y="1"/>
                  </a:moveTo>
                  <a:cubicBezTo>
                    <a:pt x="6032" y="1"/>
                    <a:pt x="4203" y="701"/>
                    <a:pt x="2802" y="2102"/>
                  </a:cubicBezTo>
                  <a:cubicBezTo>
                    <a:pt x="0" y="4904"/>
                    <a:pt x="0" y="9457"/>
                    <a:pt x="2802" y="12220"/>
                  </a:cubicBezTo>
                  <a:cubicBezTo>
                    <a:pt x="4203" y="13621"/>
                    <a:pt x="6032" y="14321"/>
                    <a:pt x="7861" y="14321"/>
                  </a:cubicBezTo>
                  <a:cubicBezTo>
                    <a:pt x="9690" y="14321"/>
                    <a:pt x="11519" y="13621"/>
                    <a:pt x="12919" y="12220"/>
                  </a:cubicBezTo>
                  <a:cubicBezTo>
                    <a:pt x="15721" y="9457"/>
                    <a:pt x="15721" y="4904"/>
                    <a:pt x="12919" y="2102"/>
                  </a:cubicBezTo>
                  <a:cubicBezTo>
                    <a:pt x="11519" y="701"/>
                    <a:pt x="9690" y="1"/>
                    <a:pt x="7861" y="1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4973264" y="3784740"/>
              <a:ext cx="95444" cy="94666"/>
            </a:xfrm>
            <a:custGeom>
              <a:rect b="b" l="l" r="r" t="t"/>
              <a:pathLst>
                <a:path extrusionOk="0" h="4864" w="4904">
                  <a:moveTo>
                    <a:pt x="4116" y="0"/>
                  </a:moveTo>
                  <a:cubicBezTo>
                    <a:pt x="3740" y="0"/>
                    <a:pt x="3362" y="57"/>
                    <a:pt x="2997" y="194"/>
                  </a:cubicBezTo>
                  <a:cubicBezTo>
                    <a:pt x="1674" y="622"/>
                    <a:pt x="662" y="1633"/>
                    <a:pt x="234" y="2918"/>
                  </a:cubicBezTo>
                  <a:cubicBezTo>
                    <a:pt x="40" y="3540"/>
                    <a:pt x="1" y="4202"/>
                    <a:pt x="157" y="4863"/>
                  </a:cubicBezTo>
                  <a:cubicBezTo>
                    <a:pt x="273" y="4280"/>
                    <a:pt x="468" y="3696"/>
                    <a:pt x="740" y="3151"/>
                  </a:cubicBezTo>
                  <a:cubicBezTo>
                    <a:pt x="1013" y="2606"/>
                    <a:pt x="1363" y="2139"/>
                    <a:pt x="1791" y="1750"/>
                  </a:cubicBezTo>
                  <a:cubicBezTo>
                    <a:pt x="2180" y="1322"/>
                    <a:pt x="2686" y="972"/>
                    <a:pt x="3192" y="700"/>
                  </a:cubicBezTo>
                  <a:cubicBezTo>
                    <a:pt x="3737" y="427"/>
                    <a:pt x="4320" y="194"/>
                    <a:pt x="4904" y="77"/>
                  </a:cubicBezTo>
                  <a:cubicBezTo>
                    <a:pt x="4646" y="29"/>
                    <a:pt x="4382" y="0"/>
                    <a:pt x="4116" y="0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5010379" y="3956633"/>
              <a:ext cx="87873" cy="131800"/>
            </a:xfrm>
            <a:custGeom>
              <a:rect b="b" l="l" r="r" t="t"/>
              <a:pathLst>
                <a:path extrusionOk="0" h="6772" w="4515">
                  <a:moveTo>
                    <a:pt x="2258" y="0"/>
                  </a:moveTo>
                  <a:cubicBezTo>
                    <a:pt x="1012" y="0"/>
                    <a:pt x="1" y="1012"/>
                    <a:pt x="1" y="2257"/>
                  </a:cubicBezTo>
                  <a:lnTo>
                    <a:pt x="1" y="4514"/>
                  </a:lnTo>
                  <a:cubicBezTo>
                    <a:pt x="1" y="5760"/>
                    <a:pt x="1012" y="6771"/>
                    <a:pt x="2258" y="6771"/>
                  </a:cubicBezTo>
                  <a:cubicBezTo>
                    <a:pt x="3503" y="6771"/>
                    <a:pt x="4515" y="5760"/>
                    <a:pt x="4515" y="4514"/>
                  </a:cubicBezTo>
                  <a:lnTo>
                    <a:pt x="4515" y="2257"/>
                  </a:lnTo>
                  <a:cubicBezTo>
                    <a:pt x="4515" y="1012"/>
                    <a:pt x="3503" y="0"/>
                    <a:pt x="2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4290889" y="3179593"/>
              <a:ext cx="503670" cy="363540"/>
            </a:xfrm>
            <a:custGeom>
              <a:rect b="b" l="l" r="r" t="t"/>
              <a:pathLst>
                <a:path extrusionOk="0" h="18679" w="25879">
                  <a:moveTo>
                    <a:pt x="6811" y="0"/>
                  </a:moveTo>
                  <a:cubicBezTo>
                    <a:pt x="3036" y="0"/>
                    <a:pt x="1" y="3035"/>
                    <a:pt x="1" y="6810"/>
                  </a:cubicBezTo>
                  <a:lnTo>
                    <a:pt x="1" y="18679"/>
                  </a:lnTo>
                  <a:lnTo>
                    <a:pt x="14049" y="18679"/>
                  </a:lnTo>
                  <a:cubicBezTo>
                    <a:pt x="20586" y="18640"/>
                    <a:pt x="25878" y="13347"/>
                    <a:pt x="25878" y="6810"/>
                  </a:cubicBezTo>
                  <a:cubicBezTo>
                    <a:pt x="25878" y="3035"/>
                    <a:pt x="22843" y="0"/>
                    <a:pt x="19068" y="0"/>
                  </a:cubicBezTo>
                  <a:close/>
                </a:path>
              </a:pathLst>
            </a:custGeom>
            <a:solidFill>
              <a:srgbClr val="4409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4398439" y="3812805"/>
              <a:ext cx="551373" cy="211246"/>
            </a:xfrm>
            <a:custGeom>
              <a:rect b="b" l="l" r="r" t="t"/>
              <a:pathLst>
                <a:path extrusionOk="0" h="10854" w="28330">
                  <a:moveTo>
                    <a:pt x="4236" y="0"/>
                  </a:moveTo>
                  <a:cubicBezTo>
                    <a:pt x="3064" y="0"/>
                    <a:pt x="2127" y="332"/>
                    <a:pt x="1635" y="1281"/>
                  </a:cubicBezTo>
                  <a:cubicBezTo>
                    <a:pt x="0" y="4472"/>
                    <a:pt x="1868" y="10854"/>
                    <a:pt x="12686" y="10854"/>
                  </a:cubicBezTo>
                  <a:lnTo>
                    <a:pt x="14554" y="10854"/>
                  </a:lnTo>
                  <a:cubicBezTo>
                    <a:pt x="25372" y="10854"/>
                    <a:pt x="28330" y="4394"/>
                    <a:pt x="25645" y="1281"/>
                  </a:cubicBezTo>
                  <a:cubicBezTo>
                    <a:pt x="24838" y="358"/>
                    <a:pt x="23779" y="35"/>
                    <a:pt x="22589" y="35"/>
                  </a:cubicBezTo>
                  <a:cubicBezTo>
                    <a:pt x="19818" y="35"/>
                    <a:pt x="16339" y="1787"/>
                    <a:pt x="13698" y="1787"/>
                  </a:cubicBezTo>
                  <a:lnTo>
                    <a:pt x="13581" y="1787"/>
                  </a:lnTo>
                  <a:cubicBezTo>
                    <a:pt x="10943" y="1787"/>
                    <a:pt x="6956" y="0"/>
                    <a:pt x="4236" y="0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4423429" y="3599340"/>
              <a:ext cx="193146" cy="175922"/>
            </a:xfrm>
            <a:custGeom>
              <a:rect b="b" l="l" r="r" t="t"/>
              <a:pathLst>
                <a:path extrusionOk="0" h="9039" w="9924">
                  <a:moveTo>
                    <a:pt x="4962" y="1"/>
                  </a:moveTo>
                  <a:cubicBezTo>
                    <a:pt x="3804" y="1"/>
                    <a:pt x="2647" y="439"/>
                    <a:pt x="1752" y="1314"/>
                  </a:cubicBezTo>
                  <a:cubicBezTo>
                    <a:pt x="1" y="3065"/>
                    <a:pt x="1" y="5945"/>
                    <a:pt x="1752" y="7696"/>
                  </a:cubicBezTo>
                  <a:cubicBezTo>
                    <a:pt x="2647" y="8591"/>
                    <a:pt x="3804" y="9039"/>
                    <a:pt x="4962" y="9039"/>
                  </a:cubicBezTo>
                  <a:cubicBezTo>
                    <a:pt x="6120" y="9039"/>
                    <a:pt x="7277" y="8591"/>
                    <a:pt x="8172" y="7696"/>
                  </a:cubicBezTo>
                  <a:cubicBezTo>
                    <a:pt x="9924" y="5945"/>
                    <a:pt x="9924" y="3065"/>
                    <a:pt x="8172" y="1314"/>
                  </a:cubicBezTo>
                  <a:cubicBezTo>
                    <a:pt x="7277" y="439"/>
                    <a:pt x="6120" y="1"/>
                    <a:pt x="4962" y="1"/>
                  </a:cubicBezTo>
                  <a:close/>
                </a:path>
              </a:pathLst>
            </a:custGeom>
            <a:solidFill>
              <a:srgbClr val="2C01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4724105" y="3599340"/>
              <a:ext cx="193146" cy="175922"/>
            </a:xfrm>
            <a:custGeom>
              <a:rect b="b" l="l" r="r" t="t"/>
              <a:pathLst>
                <a:path extrusionOk="0" h="9039" w="9924">
                  <a:moveTo>
                    <a:pt x="4962" y="1"/>
                  </a:moveTo>
                  <a:cubicBezTo>
                    <a:pt x="3804" y="1"/>
                    <a:pt x="2646" y="439"/>
                    <a:pt x="1751" y="1314"/>
                  </a:cubicBezTo>
                  <a:cubicBezTo>
                    <a:pt x="0" y="3065"/>
                    <a:pt x="0" y="5945"/>
                    <a:pt x="1751" y="7696"/>
                  </a:cubicBezTo>
                  <a:cubicBezTo>
                    <a:pt x="2646" y="8591"/>
                    <a:pt x="3804" y="9039"/>
                    <a:pt x="4962" y="9039"/>
                  </a:cubicBezTo>
                  <a:cubicBezTo>
                    <a:pt x="6119" y="9039"/>
                    <a:pt x="7277" y="8591"/>
                    <a:pt x="8172" y="7696"/>
                  </a:cubicBezTo>
                  <a:cubicBezTo>
                    <a:pt x="9923" y="5945"/>
                    <a:pt x="9923" y="3065"/>
                    <a:pt x="8172" y="1314"/>
                  </a:cubicBezTo>
                  <a:cubicBezTo>
                    <a:pt x="7277" y="439"/>
                    <a:pt x="6119" y="1"/>
                    <a:pt x="4962" y="1"/>
                  </a:cubicBezTo>
                  <a:close/>
                </a:path>
              </a:pathLst>
            </a:custGeom>
            <a:solidFill>
              <a:srgbClr val="2C01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4423429" y="3590835"/>
              <a:ext cx="193146" cy="193146"/>
            </a:xfrm>
            <a:custGeom>
              <a:rect b="b" l="l" r="r" t="t"/>
              <a:pathLst>
                <a:path extrusionOk="0" fill="none" h="9924" w="9924">
                  <a:moveTo>
                    <a:pt x="8172" y="1751"/>
                  </a:moveTo>
                  <a:cubicBezTo>
                    <a:pt x="9924" y="3502"/>
                    <a:pt x="9924" y="6382"/>
                    <a:pt x="8172" y="8133"/>
                  </a:cubicBezTo>
                  <a:cubicBezTo>
                    <a:pt x="6382" y="9923"/>
                    <a:pt x="3542" y="9923"/>
                    <a:pt x="1752" y="8133"/>
                  </a:cubicBezTo>
                  <a:cubicBezTo>
                    <a:pt x="1" y="6382"/>
                    <a:pt x="1" y="3502"/>
                    <a:pt x="1752" y="1751"/>
                  </a:cubicBezTo>
                  <a:cubicBezTo>
                    <a:pt x="3542" y="0"/>
                    <a:pt x="6382" y="0"/>
                    <a:pt x="8172" y="1751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4724105" y="3590835"/>
              <a:ext cx="193146" cy="193146"/>
            </a:xfrm>
            <a:custGeom>
              <a:rect b="b" l="l" r="r" t="t"/>
              <a:pathLst>
                <a:path extrusionOk="0" fill="none" h="9924" w="9924">
                  <a:moveTo>
                    <a:pt x="8172" y="1751"/>
                  </a:moveTo>
                  <a:cubicBezTo>
                    <a:pt x="9923" y="3502"/>
                    <a:pt x="9923" y="6382"/>
                    <a:pt x="8172" y="8133"/>
                  </a:cubicBezTo>
                  <a:cubicBezTo>
                    <a:pt x="6382" y="9923"/>
                    <a:pt x="3541" y="9923"/>
                    <a:pt x="1751" y="8133"/>
                  </a:cubicBezTo>
                  <a:cubicBezTo>
                    <a:pt x="0" y="6382"/>
                    <a:pt x="0" y="3502"/>
                    <a:pt x="1751" y="1751"/>
                  </a:cubicBezTo>
                  <a:cubicBezTo>
                    <a:pt x="3541" y="0"/>
                    <a:pt x="6382" y="0"/>
                    <a:pt x="8172" y="1751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4583994" y="3663528"/>
              <a:ext cx="172691" cy="41689"/>
            </a:xfrm>
            <a:custGeom>
              <a:rect b="b" l="l" r="r" t="t"/>
              <a:pathLst>
                <a:path extrusionOk="0" h="2142" w="8873">
                  <a:moveTo>
                    <a:pt x="1051" y="1"/>
                  </a:moveTo>
                  <a:cubicBezTo>
                    <a:pt x="467" y="1"/>
                    <a:pt x="0" y="468"/>
                    <a:pt x="0" y="1052"/>
                  </a:cubicBezTo>
                  <a:cubicBezTo>
                    <a:pt x="0" y="1635"/>
                    <a:pt x="467" y="2141"/>
                    <a:pt x="1051" y="2141"/>
                  </a:cubicBezTo>
                  <a:lnTo>
                    <a:pt x="7822" y="2141"/>
                  </a:lnTo>
                  <a:cubicBezTo>
                    <a:pt x="8406" y="2141"/>
                    <a:pt x="8873" y="1635"/>
                    <a:pt x="8873" y="1052"/>
                  </a:cubicBezTo>
                  <a:cubicBezTo>
                    <a:pt x="8873" y="468"/>
                    <a:pt x="8406" y="1"/>
                    <a:pt x="782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4570351" y="3697801"/>
              <a:ext cx="199977" cy="94510"/>
            </a:xfrm>
            <a:custGeom>
              <a:rect b="b" l="l" r="r" t="t"/>
              <a:pathLst>
                <a:path extrusionOk="0" h="4856" w="10275">
                  <a:moveTo>
                    <a:pt x="5137" y="1"/>
                  </a:moveTo>
                  <a:cubicBezTo>
                    <a:pt x="2569" y="1"/>
                    <a:pt x="1" y="477"/>
                    <a:pt x="1" y="1431"/>
                  </a:cubicBezTo>
                  <a:cubicBezTo>
                    <a:pt x="1" y="3299"/>
                    <a:pt x="2297" y="4855"/>
                    <a:pt x="5137" y="4855"/>
                  </a:cubicBezTo>
                  <a:cubicBezTo>
                    <a:pt x="7978" y="4855"/>
                    <a:pt x="10274" y="3299"/>
                    <a:pt x="10274" y="1431"/>
                  </a:cubicBezTo>
                  <a:cubicBezTo>
                    <a:pt x="10274" y="477"/>
                    <a:pt x="7706" y="1"/>
                    <a:pt x="5137" y="1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54"/>
          <p:cNvGrpSpPr/>
          <p:nvPr/>
        </p:nvGrpSpPr>
        <p:grpSpPr>
          <a:xfrm>
            <a:off x="2641418" y="2562088"/>
            <a:ext cx="886426" cy="936965"/>
            <a:chOff x="7457471" y="2218780"/>
            <a:chExt cx="1105407" cy="1168431"/>
          </a:xfrm>
        </p:grpSpPr>
        <p:sp>
          <p:nvSpPr>
            <p:cNvPr id="1067" name="Google Shape;1067;p54"/>
            <p:cNvSpPr/>
            <p:nvPr/>
          </p:nvSpPr>
          <p:spPr>
            <a:xfrm>
              <a:off x="7584192" y="2321927"/>
              <a:ext cx="863815" cy="863815"/>
            </a:xfrm>
            <a:custGeom>
              <a:rect b="b" l="l" r="r" t="t"/>
              <a:pathLst>
                <a:path extrusionOk="0" h="75740" w="75740">
                  <a:moveTo>
                    <a:pt x="37890" y="1"/>
                  </a:moveTo>
                  <a:cubicBezTo>
                    <a:pt x="16947" y="1"/>
                    <a:pt x="1" y="16947"/>
                    <a:pt x="1" y="37850"/>
                  </a:cubicBezTo>
                  <a:cubicBezTo>
                    <a:pt x="1" y="58793"/>
                    <a:pt x="16947" y="75739"/>
                    <a:pt x="37890" y="75739"/>
                  </a:cubicBezTo>
                  <a:cubicBezTo>
                    <a:pt x="58793" y="75739"/>
                    <a:pt x="75739" y="58793"/>
                    <a:pt x="75739" y="37850"/>
                  </a:cubicBezTo>
                  <a:cubicBezTo>
                    <a:pt x="75739" y="16947"/>
                    <a:pt x="58793" y="1"/>
                    <a:pt x="37890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7457471" y="2218780"/>
              <a:ext cx="1105407" cy="1015684"/>
            </a:xfrm>
            <a:custGeom>
              <a:rect b="b" l="l" r="r" t="t"/>
              <a:pathLst>
                <a:path extrusionOk="0" h="89056" w="96923">
                  <a:moveTo>
                    <a:pt x="54183" y="1"/>
                  </a:moveTo>
                  <a:cubicBezTo>
                    <a:pt x="51311" y="1"/>
                    <a:pt x="48423" y="1174"/>
                    <a:pt x="46323" y="3609"/>
                  </a:cubicBezTo>
                  <a:cubicBezTo>
                    <a:pt x="44193" y="1392"/>
                    <a:pt x="41487" y="378"/>
                    <a:pt x="38824" y="378"/>
                  </a:cubicBezTo>
                  <a:cubicBezTo>
                    <a:pt x="34093" y="378"/>
                    <a:pt x="29495" y="3580"/>
                    <a:pt x="28498" y="8925"/>
                  </a:cubicBezTo>
                  <a:cubicBezTo>
                    <a:pt x="27076" y="8296"/>
                    <a:pt x="25634" y="8008"/>
                    <a:pt x="24238" y="8008"/>
                  </a:cubicBezTo>
                  <a:cubicBezTo>
                    <a:pt x="17827" y="8008"/>
                    <a:pt x="12370" y="14077"/>
                    <a:pt x="14109" y="21035"/>
                  </a:cubicBezTo>
                  <a:cubicBezTo>
                    <a:pt x="7275" y="22234"/>
                    <a:pt x="3478" y="29668"/>
                    <a:pt x="6556" y="35903"/>
                  </a:cubicBezTo>
                  <a:cubicBezTo>
                    <a:pt x="800" y="39540"/>
                    <a:pt x="1" y="47653"/>
                    <a:pt x="4957" y="52330"/>
                  </a:cubicBezTo>
                  <a:cubicBezTo>
                    <a:pt x="1040" y="57805"/>
                    <a:pt x="3278" y="65519"/>
                    <a:pt x="9513" y="68037"/>
                  </a:cubicBezTo>
                  <a:cubicBezTo>
                    <a:pt x="9313" y="68836"/>
                    <a:pt x="9233" y="69675"/>
                    <a:pt x="9233" y="70475"/>
                  </a:cubicBezTo>
                  <a:cubicBezTo>
                    <a:pt x="9233" y="75711"/>
                    <a:pt x="13070" y="80147"/>
                    <a:pt x="18266" y="80866"/>
                  </a:cubicBezTo>
                  <a:cubicBezTo>
                    <a:pt x="19526" y="85906"/>
                    <a:pt x="23961" y="88808"/>
                    <a:pt x="28487" y="88808"/>
                  </a:cubicBezTo>
                  <a:cubicBezTo>
                    <a:pt x="31283" y="88808"/>
                    <a:pt x="34114" y="87699"/>
                    <a:pt x="36251" y="85303"/>
                  </a:cubicBezTo>
                  <a:cubicBezTo>
                    <a:pt x="41847" y="79028"/>
                    <a:pt x="38170" y="69036"/>
                    <a:pt x="29817" y="67917"/>
                  </a:cubicBezTo>
                  <a:cubicBezTo>
                    <a:pt x="29017" y="64680"/>
                    <a:pt x="26739" y="62082"/>
                    <a:pt x="23662" y="60803"/>
                  </a:cubicBezTo>
                  <a:cubicBezTo>
                    <a:pt x="24541" y="57206"/>
                    <a:pt x="23422" y="53369"/>
                    <a:pt x="20744" y="50811"/>
                  </a:cubicBezTo>
                  <a:cubicBezTo>
                    <a:pt x="22942" y="47693"/>
                    <a:pt x="23262" y="43617"/>
                    <a:pt x="21583" y="40179"/>
                  </a:cubicBezTo>
                  <a:cubicBezTo>
                    <a:pt x="24621" y="38261"/>
                    <a:pt x="26459" y="34944"/>
                    <a:pt x="26459" y="31347"/>
                  </a:cubicBezTo>
                  <a:cubicBezTo>
                    <a:pt x="26459" y="30507"/>
                    <a:pt x="26380" y="29668"/>
                    <a:pt x="26180" y="28829"/>
                  </a:cubicBezTo>
                  <a:cubicBezTo>
                    <a:pt x="30416" y="28069"/>
                    <a:pt x="33773" y="24752"/>
                    <a:pt x="34613" y="20475"/>
                  </a:cubicBezTo>
                  <a:cubicBezTo>
                    <a:pt x="35974" y="21072"/>
                    <a:pt x="37412" y="21361"/>
                    <a:pt x="38835" y="21361"/>
                  </a:cubicBezTo>
                  <a:cubicBezTo>
                    <a:pt x="41797" y="21361"/>
                    <a:pt x="44698" y="20107"/>
                    <a:pt x="46723" y="17758"/>
                  </a:cubicBezTo>
                  <a:cubicBezTo>
                    <a:pt x="48751" y="19858"/>
                    <a:pt x="51493" y="20952"/>
                    <a:pt x="54263" y="20952"/>
                  </a:cubicBezTo>
                  <a:cubicBezTo>
                    <a:pt x="56079" y="20952"/>
                    <a:pt x="57906" y="20482"/>
                    <a:pt x="59552" y="19516"/>
                  </a:cubicBezTo>
                  <a:cubicBezTo>
                    <a:pt x="61231" y="22594"/>
                    <a:pt x="64389" y="24592"/>
                    <a:pt x="67906" y="24872"/>
                  </a:cubicBezTo>
                  <a:lnTo>
                    <a:pt x="67906" y="24992"/>
                  </a:lnTo>
                  <a:cubicBezTo>
                    <a:pt x="67906" y="29188"/>
                    <a:pt x="70384" y="32985"/>
                    <a:pt x="74261" y="34624"/>
                  </a:cubicBezTo>
                  <a:cubicBezTo>
                    <a:pt x="73981" y="35623"/>
                    <a:pt x="73821" y="36622"/>
                    <a:pt x="73821" y="37621"/>
                  </a:cubicBezTo>
                  <a:cubicBezTo>
                    <a:pt x="73821" y="40979"/>
                    <a:pt x="75420" y="44176"/>
                    <a:pt x="78177" y="46135"/>
                  </a:cubicBezTo>
                  <a:cubicBezTo>
                    <a:pt x="75260" y="49292"/>
                    <a:pt x="74580" y="53888"/>
                    <a:pt x="76459" y="57765"/>
                  </a:cubicBezTo>
                  <a:cubicBezTo>
                    <a:pt x="72822" y="59484"/>
                    <a:pt x="70544" y="63161"/>
                    <a:pt x="70544" y="67197"/>
                  </a:cubicBezTo>
                  <a:cubicBezTo>
                    <a:pt x="70544" y="67517"/>
                    <a:pt x="70544" y="67837"/>
                    <a:pt x="70584" y="68157"/>
                  </a:cubicBezTo>
                  <a:cubicBezTo>
                    <a:pt x="61591" y="69276"/>
                    <a:pt x="58154" y="80467"/>
                    <a:pt x="64948" y="86422"/>
                  </a:cubicBezTo>
                  <a:cubicBezTo>
                    <a:pt x="67022" y="88239"/>
                    <a:pt x="69452" y="89055"/>
                    <a:pt x="71829" y="89055"/>
                  </a:cubicBezTo>
                  <a:cubicBezTo>
                    <a:pt x="77241" y="89055"/>
                    <a:pt x="82374" y="84824"/>
                    <a:pt x="82374" y="78548"/>
                  </a:cubicBezTo>
                  <a:cubicBezTo>
                    <a:pt x="82374" y="78229"/>
                    <a:pt x="82374" y="77909"/>
                    <a:pt x="82334" y="77589"/>
                  </a:cubicBezTo>
                  <a:cubicBezTo>
                    <a:pt x="89448" y="76670"/>
                    <a:pt x="93565" y="69076"/>
                    <a:pt x="90407" y="62641"/>
                  </a:cubicBezTo>
                  <a:cubicBezTo>
                    <a:pt x="94044" y="60883"/>
                    <a:pt x="96363" y="57246"/>
                    <a:pt x="96363" y="53209"/>
                  </a:cubicBezTo>
                  <a:cubicBezTo>
                    <a:pt x="96363" y="49852"/>
                    <a:pt x="94764" y="46694"/>
                    <a:pt x="92006" y="44736"/>
                  </a:cubicBezTo>
                  <a:cubicBezTo>
                    <a:pt x="96922" y="39380"/>
                    <a:pt x="95044" y="30787"/>
                    <a:pt x="88369" y="27989"/>
                  </a:cubicBezTo>
                  <a:cubicBezTo>
                    <a:pt x="90327" y="21594"/>
                    <a:pt x="85851" y="15080"/>
                    <a:pt x="79177" y="14560"/>
                  </a:cubicBezTo>
                  <a:lnTo>
                    <a:pt x="79177" y="14440"/>
                  </a:lnTo>
                  <a:cubicBezTo>
                    <a:pt x="79177" y="8325"/>
                    <a:pt x="74158" y="3958"/>
                    <a:pt x="68709" y="3958"/>
                  </a:cubicBezTo>
                  <a:cubicBezTo>
                    <a:pt x="66928" y="3958"/>
                    <a:pt x="65102" y="4424"/>
                    <a:pt x="63389" y="5448"/>
                  </a:cubicBezTo>
                  <a:cubicBezTo>
                    <a:pt x="61425" y="1877"/>
                    <a:pt x="57816" y="1"/>
                    <a:pt x="54183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7743737" y="3089552"/>
              <a:ext cx="553393" cy="297659"/>
            </a:xfrm>
            <a:custGeom>
              <a:rect b="b" l="l" r="r" t="t"/>
              <a:pathLst>
                <a:path extrusionOk="0" h="26099" w="48522">
                  <a:moveTo>
                    <a:pt x="24261" y="0"/>
                  </a:moveTo>
                  <a:cubicBezTo>
                    <a:pt x="160" y="0"/>
                    <a:pt x="1" y="9233"/>
                    <a:pt x="1" y="26099"/>
                  </a:cubicBezTo>
                  <a:lnTo>
                    <a:pt x="48521" y="26099"/>
                  </a:lnTo>
                  <a:cubicBezTo>
                    <a:pt x="48521" y="9233"/>
                    <a:pt x="48361" y="0"/>
                    <a:pt x="24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7902825" y="2899465"/>
              <a:ext cx="235673" cy="305414"/>
            </a:xfrm>
            <a:custGeom>
              <a:rect b="b" l="l" r="r" t="t"/>
              <a:pathLst>
                <a:path extrusionOk="0" h="26779" w="20664">
                  <a:moveTo>
                    <a:pt x="0" y="1"/>
                  </a:moveTo>
                  <a:lnTo>
                    <a:pt x="0" y="16427"/>
                  </a:lnTo>
                  <a:cubicBezTo>
                    <a:pt x="0" y="22143"/>
                    <a:pt x="4596" y="26739"/>
                    <a:pt x="10312" y="26779"/>
                  </a:cubicBezTo>
                  <a:cubicBezTo>
                    <a:pt x="16027" y="26779"/>
                    <a:pt x="20623" y="22143"/>
                    <a:pt x="20663" y="16427"/>
                  </a:cubicBezTo>
                  <a:lnTo>
                    <a:pt x="20663" y="1"/>
                  </a:ln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7902825" y="2961462"/>
              <a:ext cx="235673" cy="157332"/>
            </a:xfrm>
            <a:custGeom>
              <a:rect b="b" l="l" r="r" t="t"/>
              <a:pathLst>
                <a:path extrusionOk="0" h="13795" w="20664">
                  <a:moveTo>
                    <a:pt x="0" y="0"/>
                  </a:moveTo>
                  <a:lnTo>
                    <a:pt x="0" y="10232"/>
                  </a:lnTo>
                  <a:cubicBezTo>
                    <a:pt x="3162" y="12603"/>
                    <a:pt x="6919" y="13795"/>
                    <a:pt x="10686" y="13795"/>
                  </a:cubicBezTo>
                  <a:cubicBezTo>
                    <a:pt x="14156" y="13795"/>
                    <a:pt x="17635" y="12783"/>
                    <a:pt x="20663" y="10751"/>
                  </a:cubicBezTo>
                  <a:lnTo>
                    <a:pt x="20663" y="0"/>
                  </a:ln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7806647" y="2540732"/>
              <a:ext cx="419829" cy="546094"/>
            </a:xfrm>
            <a:custGeom>
              <a:rect b="b" l="l" r="r" t="t"/>
              <a:pathLst>
                <a:path extrusionOk="0" h="47882" w="36811">
                  <a:moveTo>
                    <a:pt x="18385" y="0"/>
                  </a:moveTo>
                  <a:cubicBezTo>
                    <a:pt x="8233" y="0"/>
                    <a:pt x="0" y="10711"/>
                    <a:pt x="0" y="23941"/>
                  </a:cubicBezTo>
                  <a:cubicBezTo>
                    <a:pt x="0" y="37130"/>
                    <a:pt x="8233" y="47881"/>
                    <a:pt x="18385" y="47881"/>
                  </a:cubicBezTo>
                  <a:cubicBezTo>
                    <a:pt x="28537" y="47881"/>
                    <a:pt x="36810" y="37130"/>
                    <a:pt x="36810" y="23941"/>
                  </a:cubicBezTo>
                  <a:cubicBezTo>
                    <a:pt x="36810" y="10711"/>
                    <a:pt x="28537" y="0"/>
                    <a:pt x="18385" y="0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7806647" y="2540732"/>
              <a:ext cx="419829" cy="546094"/>
            </a:xfrm>
            <a:custGeom>
              <a:rect b="b" l="l" r="r" t="t"/>
              <a:pathLst>
                <a:path extrusionOk="0" h="47882" w="36811">
                  <a:moveTo>
                    <a:pt x="18385" y="0"/>
                  </a:moveTo>
                  <a:cubicBezTo>
                    <a:pt x="8233" y="0"/>
                    <a:pt x="0" y="10711"/>
                    <a:pt x="0" y="23941"/>
                  </a:cubicBezTo>
                  <a:cubicBezTo>
                    <a:pt x="0" y="37130"/>
                    <a:pt x="8233" y="47881"/>
                    <a:pt x="18385" y="47881"/>
                  </a:cubicBezTo>
                  <a:cubicBezTo>
                    <a:pt x="28537" y="47881"/>
                    <a:pt x="36810" y="37130"/>
                    <a:pt x="36810" y="23941"/>
                  </a:cubicBezTo>
                  <a:cubicBezTo>
                    <a:pt x="36810" y="10711"/>
                    <a:pt x="28537" y="0"/>
                    <a:pt x="18385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7973813" y="2894561"/>
              <a:ext cx="85500" cy="39272"/>
            </a:xfrm>
            <a:custGeom>
              <a:rect b="b" l="l" r="r" t="t"/>
              <a:pathLst>
                <a:path extrusionOk="0" h="4957" w="10792">
                  <a:moveTo>
                    <a:pt x="5396" y="0"/>
                  </a:moveTo>
                  <a:cubicBezTo>
                    <a:pt x="2438" y="0"/>
                    <a:pt x="0" y="1599"/>
                    <a:pt x="0" y="3517"/>
                  </a:cubicBezTo>
                  <a:cubicBezTo>
                    <a:pt x="0" y="4477"/>
                    <a:pt x="2698" y="4956"/>
                    <a:pt x="5396" y="4956"/>
                  </a:cubicBezTo>
                  <a:cubicBezTo>
                    <a:pt x="8094" y="4956"/>
                    <a:pt x="10792" y="4477"/>
                    <a:pt x="10792" y="3517"/>
                  </a:cubicBezTo>
                  <a:cubicBezTo>
                    <a:pt x="10792" y="1599"/>
                    <a:pt x="8394" y="0"/>
                    <a:pt x="5396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7989327" y="2881258"/>
              <a:ext cx="54792" cy="38480"/>
            </a:xfrm>
            <a:custGeom>
              <a:rect b="b" l="l" r="r" t="t"/>
              <a:pathLst>
                <a:path extrusionOk="0" h="4857" w="6916">
                  <a:moveTo>
                    <a:pt x="3438" y="1"/>
                  </a:moveTo>
                  <a:cubicBezTo>
                    <a:pt x="1560" y="1"/>
                    <a:pt x="1" y="1559"/>
                    <a:pt x="1" y="3478"/>
                  </a:cubicBezTo>
                  <a:cubicBezTo>
                    <a:pt x="1" y="4397"/>
                    <a:pt x="1729" y="4857"/>
                    <a:pt x="3458" y="4857"/>
                  </a:cubicBezTo>
                  <a:cubicBezTo>
                    <a:pt x="5187" y="4857"/>
                    <a:pt x="6915" y="4397"/>
                    <a:pt x="6915" y="3478"/>
                  </a:cubicBezTo>
                  <a:cubicBezTo>
                    <a:pt x="6915" y="1559"/>
                    <a:pt x="5357" y="1"/>
                    <a:pt x="3438" y="1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8158081" y="2847321"/>
              <a:ext cx="200580" cy="176515"/>
            </a:xfrm>
            <a:custGeom>
              <a:rect b="b" l="l" r="r" t="t"/>
              <a:pathLst>
                <a:path extrusionOk="0" h="15477" w="17587">
                  <a:moveTo>
                    <a:pt x="8805" y="0"/>
                  </a:moveTo>
                  <a:cubicBezTo>
                    <a:pt x="5762" y="0"/>
                    <a:pt x="2879" y="1781"/>
                    <a:pt x="1640" y="4772"/>
                  </a:cubicBezTo>
                  <a:cubicBezTo>
                    <a:pt x="1" y="8729"/>
                    <a:pt x="1879" y="13246"/>
                    <a:pt x="5836" y="14884"/>
                  </a:cubicBezTo>
                  <a:cubicBezTo>
                    <a:pt x="6807" y="15286"/>
                    <a:pt x="7811" y="15476"/>
                    <a:pt x="8798" y="15476"/>
                  </a:cubicBezTo>
                  <a:cubicBezTo>
                    <a:pt x="11835" y="15476"/>
                    <a:pt x="14711" y="13674"/>
                    <a:pt x="15948" y="10688"/>
                  </a:cubicBezTo>
                  <a:cubicBezTo>
                    <a:pt x="17587" y="6731"/>
                    <a:pt x="15708" y="2215"/>
                    <a:pt x="11751" y="576"/>
                  </a:cubicBezTo>
                  <a:cubicBezTo>
                    <a:pt x="10786" y="186"/>
                    <a:pt x="9787" y="0"/>
                    <a:pt x="8805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8224640" y="2885151"/>
              <a:ext cx="60173" cy="59910"/>
            </a:xfrm>
            <a:custGeom>
              <a:rect b="b" l="l" r="r" t="t"/>
              <a:pathLst>
                <a:path extrusionOk="0" h="5253" w="5276">
                  <a:moveTo>
                    <a:pt x="4447" y="1"/>
                  </a:moveTo>
                  <a:cubicBezTo>
                    <a:pt x="4027" y="1"/>
                    <a:pt x="3605" y="73"/>
                    <a:pt x="3198" y="216"/>
                  </a:cubicBezTo>
                  <a:cubicBezTo>
                    <a:pt x="2518" y="456"/>
                    <a:pt x="1879" y="816"/>
                    <a:pt x="1399" y="1336"/>
                  </a:cubicBezTo>
                  <a:cubicBezTo>
                    <a:pt x="880" y="1855"/>
                    <a:pt x="480" y="2495"/>
                    <a:pt x="280" y="3174"/>
                  </a:cubicBezTo>
                  <a:cubicBezTo>
                    <a:pt x="40" y="3853"/>
                    <a:pt x="0" y="4573"/>
                    <a:pt x="120" y="5252"/>
                  </a:cubicBezTo>
                  <a:cubicBezTo>
                    <a:pt x="280" y="4613"/>
                    <a:pt x="520" y="3973"/>
                    <a:pt x="800" y="3374"/>
                  </a:cubicBezTo>
                  <a:cubicBezTo>
                    <a:pt x="1399" y="2255"/>
                    <a:pt x="2318" y="1336"/>
                    <a:pt x="3437" y="776"/>
                  </a:cubicBezTo>
                  <a:cubicBezTo>
                    <a:pt x="3997" y="456"/>
                    <a:pt x="4636" y="256"/>
                    <a:pt x="5276" y="97"/>
                  </a:cubicBezTo>
                  <a:cubicBezTo>
                    <a:pt x="5004" y="33"/>
                    <a:pt x="4726" y="1"/>
                    <a:pt x="4447" y="1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7677189" y="2847344"/>
              <a:ext cx="194193" cy="176276"/>
            </a:xfrm>
            <a:custGeom>
              <a:rect b="b" l="l" r="r" t="t"/>
              <a:pathLst>
                <a:path extrusionOk="0" h="15456" w="17027">
                  <a:moveTo>
                    <a:pt x="8515" y="0"/>
                  </a:moveTo>
                  <a:cubicBezTo>
                    <a:pt x="5017" y="0"/>
                    <a:pt x="1854" y="2415"/>
                    <a:pt x="999" y="5969"/>
                  </a:cubicBezTo>
                  <a:cubicBezTo>
                    <a:pt x="0" y="10126"/>
                    <a:pt x="2598" y="14283"/>
                    <a:pt x="6755" y="15242"/>
                  </a:cubicBezTo>
                  <a:cubicBezTo>
                    <a:pt x="7357" y="15387"/>
                    <a:pt x="7959" y="15456"/>
                    <a:pt x="8551" y="15456"/>
                  </a:cubicBezTo>
                  <a:cubicBezTo>
                    <a:pt x="12048" y="15456"/>
                    <a:pt x="15207" y="13041"/>
                    <a:pt x="16027" y="9487"/>
                  </a:cubicBezTo>
                  <a:cubicBezTo>
                    <a:pt x="17026" y="5370"/>
                    <a:pt x="14469" y="1173"/>
                    <a:pt x="10312" y="214"/>
                  </a:cubicBezTo>
                  <a:cubicBezTo>
                    <a:pt x="9710" y="69"/>
                    <a:pt x="9108" y="0"/>
                    <a:pt x="8515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7747843" y="2885151"/>
              <a:ext cx="60629" cy="59910"/>
            </a:xfrm>
            <a:custGeom>
              <a:rect b="b" l="l" r="r" t="t"/>
              <a:pathLst>
                <a:path extrusionOk="0" h="5253" w="5316">
                  <a:moveTo>
                    <a:pt x="858" y="1"/>
                  </a:moveTo>
                  <a:cubicBezTo>
                    <a:pt x="576" y="1"/>
                    <a:pt x="288" y="33"/>
                    <a:pt x="0" y="97"/>
                  </a:cubicBezTo>
                  <a:cubicBezTo>
                    <a:pt x="640" y="256"/>
                    <a:pt x="1279" y="456"/>
                    <a:pt x="1879" y="776"/>
                  </a:cubicBezTo>
                  <a:cubicBezTo>
                    <a:pt x="2998" y="1336"/>
                    <a:pt x="3917" y="2255"/>
                    <a:pt x="4517" y="3374"/>
                  </a:cubicBezTo>
                  <a:cubicBezTo>
                    <a:pt x="4796" y="3973"/>
                    <a:pt x="5036" y="4613"/>
                    <a:pt x="5156" y="5252"/>
                  </a:cubicBezTo>
                  <a:cubicBezTo>
                    <a:pt x="5316" y="4573"/>
                    <a:pt x="5276" y="3853"/>
                    <a:pt x="5036" y="3174"/>
                  </a:cubicBezTo>
                  <a:cubicBezTo>
                    <a:pt x="4796" y="2495"/>
                    <a:pt x="4437" y="1855"/>
                    <a:pt x="3917" y="1336"/>
                  </a:cubicBezTo>
                  <a:cubicBezTo>
                    <a:pt x="3397" y="816"/>
                    <a:pt x="2758" y="456"/>
                    <a:pt x="2079" y="216"/>
                  </a:cubicBezTo>
                  <a:cubicBezTo>
                    <a:pt x="1695" y="73"/>
                    <a:pt x="1282" y="1"/>
                    <a:pt x="858" y="1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7911938" y="2836110"/>
              <a:ext cx="20073" cy="45130"/>
            </a:xfrm>
            <a:custGeom>
              <a:rect b="b" l="l" r="r" t="t"/>
              <a:pathLst>
                <a:path extrusionOk="0" h="3957" w="1760">
                  <a:moveTo>
                    <a:pt x="880" y="0"/>
                  </a:moveTo>
                  <a:cubicBezTo>
                    <a:pt x="400" y="0"/>
                    <a:pt x="1" y="360"/>
                    <a:pt x="1" y="879"/>
                  </a:cubicBezTo>
                  <a:lnTo>
                    <a:pt x="1" y="3118"/>
                  </a:lnTo>
                  <a:cubicBezTo>
                    <a:pt x="1" y="3597"/>
                    <a:pt x="400" y="3957"/>
                    <a:pt x="880" y="3957"/>
                  </a:cubicBezTo>
                  <a:cubicBezTo>
                    <a:pt x="1359" y="3957"/>
                    <a:pt x="1759" y="3597"/>
                    <a:pt x="1759" y="3118"/>
                  </a:cubicBezTo>
                  <a:lnTo>
                    <a:pt x="1759" y="879"/>
                  </a:lnTo>
                  <a:cubicBezTo>
                    <a:pt x="1759" y="360"/>
                    <a:pt x="1359" y="0"/>
                    <a:pt x="88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8101113" y="2836110"/>
              <a:ext cx="20061" cy="45130"/>
            </a:xfrm>
            <a:custGeom>
              <a:rect b="b" l="l" r="r" t="t"/>
              <a:pathLst>
                <a:path extrusionOk="0" h="3957" w="1759">
                  <a:moveTo>
                    <a:pt x="879" y="0"/>
                  </a:moveTo>
                  <a:cubicBezTo>
                    <a:pt x="400" y="0"/>
                    <a:pt x="0" y="360"/>
                    <a:pt x="0" y="879"/>
                  </a:cubicBezTo>
                  <a:lnTo>
                    <a:pt x="0" y="3118"/>
                  </a:lnTo>
                  <a:cubicBezTo>
                    <a:pt x="0" y="3597"/>
                    <a:pt x="400" y="3957"/>
                    <a:pt x="879" y="3957"/>
                  </a:cubicBezTo>
                  <a:cubicBezTo>
                    <a:pt x="1359" y="3957"/>
                    <a:pt x="1759" y="3597"/>
                    <a:pt x="1759" y="3118"/>
                  </a:cubicBezTo>
                  <a:lnTo>
                    <a:pt x="1759" y="879"/>
                  </a:lnTo>
                  <a:cubicBezTo>
                    <a:pt x="1759" y="400"/>
                    <a:pt x="1359" y="0"/>
                    <a:pt x="879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7784761" y="2470990"/>
              <a:ext cx="462222" cy="427573"/>
            </a:xfrm>
            <a:custGeom>
              <a:rect b="b" l="l" r="r" t="t"/>
              <a:pathLst>
                <a:path extrusionOk="0" h="37490" w="40528">
                  <a:moveTo>
                    <a:pt x="3957" y="0"/>
                  </a:moveTo>
                  <a:lnTo>
                    <a:pt x="3957" y="320"/>
                  </a:lnTo>
                  <a:lnTo>
                    <a:pt x="81" y="320"/>
                  </a:lnTo>
                  <a:lnTo>
                    <a:pt x="81" y="34132"/>
                  </a:lnTo>
                  <a:cubicBezTo>
                    <a:pt x="1" y="35971"/>
                    <a:pt x="1479" y="37490"/>
                    <a:pt x="3318" y="37490"/>
                  </a:cubicBezTo>
                  <a:cubicBezTo>
                    <a:pt x="5116" y="37490"/>
                    <a:pt x="6595" y="35971"/>
                    <a:pt x="6515" y="34132"/>
                  </a:cubicBezTo>
                  <a:lnTo>
                    <a:pt x="6515" y="24300"/>
                  </a:lnTo>
                  <a:cubicBezTo>
                    <a:pt x="8448" y="25892"/>
                    <a:pt x="10795" y="26675"/>
                    <a:pt x="13133" y="26675"/>
                  </a:cubicBezTo>
                  <a:cubicBezTo>
                    <a:pt x="15725" y="26675"/>
                    <a:pt x="18308" y="25712"/>
                    <a:pt x="20304" y="23821"/>
                  </a:cubicBezTo>
                  <a:cubicBezTo>
                    <a:pt x="22322" y="25712"/>
                    <a:pt x="24914" y="26675"/>
                    <a:pt x="27511" y="26675"/>
                  </a:cubicBezTo>
                  <a:cubicBezTo>
                    <a:pt x="29853" y="26675"/>
                    <a:pt x="32200" y="25892"/>
                    <a:pt x="34133" y="24300"/>
                  </a:cubicBezTo>
                  <a:lnTo>
                    <a:pt x="34133" y="34132"/>
                  </a:lnTo>
                  <a:cubicBezTo>
                    <a:pt x="34133" y="35931"/>
                    <a:pt x="35572" y="37370"/>
                    <a:pt x="37330" y="37370"/>
                  </a:cubicBezTo>
                  <a:cubicBezTo>
                    <a:pt x="39089" y="37370"/>
                    <a:pt x="40528" y="35931"/>
                    <a:pt x="40528" y="34132"/>
                  </a:cubicBezTo>
                  <a:lnTo>
                    <a:pt x="40528" y="320"/>
                  </a:lnTo>
                  <a:lnTo>
                    <a:pt x="36691" y="320"/>
                  </a:lnTo>
                  <a:lnTo>
                    <a:pt x="36691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7991367" y="2964749"/>
              <a:ext cx="58587" cy="58587"/>
            </a:xfrm>
            <a:custGeom>
              <a:rect b="b" l="l" r="r" t="t"/>
              <a:pathLst>
                <a:path extrusionOk="0" h="7395" w="7395">
                  <a:moveTo>
                    <a:pt x="3718" y="0"/>
                  </a:moveTo>
                  <a:cubicBezTo>
                    <a:pt x="1640" y="0"/>
                    <a:pt x="1" y="1639"/>
                    <a:pt x="1" y="3717"/>
                  </a:cubicBezTo>
                  <a:cubicBezTo>
                    <a:pt x="1" y="5755"/>
                    <a:pt x="1640" y="7394"/>
                    <a:pt x="3718" y="7394"/>
                  </a:cubicBezTo>
                  <a:cubicBezTo>
                    <a:pt x="5756" y="7394"/>
                    <a:pt x="7395" y="5755"/>
                    <a:pt x="7395" y="3717"/>
                  </a:cubicBezTo>
                  <a:cubicBezTo>
                    <a:pt x="7395" y="1639"/>
                    <a:pt x="5756" y="0"/>
                    <a:pt x="3718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8010058" y="2984066"/>
              <a:ext cx="20266" cy="20274"/>
            </a:xfrm>
            <a:custGeom>
              <a:rect b="b" l="l" r="r" t="t"/>
              <a:pathLst>
                <a:path extrusionOk="0" h="2559" w="2558">
                  <a:moveTo>
                    <a:pt x="1279" y="0"/>
                  </a:moveTo>
                  <a:cubicBezTo>
                    <a:pt x="560" y="0"/>
                    <a:pt x="0" y="560"/>
                    <a:pt x="0" y="1279"/>
                  </a:cubicBezTo>
                  <a:cubicBezTo>
                    <a:pt x="0" y="1998"/>
                    <a:pt x="560" y="2558"/>
                    <a:pt x="1279" y="2558"/>
                  </a:cubicBezTo>
                  <a:cubicBezTo>
                    <a:pt x="1998" y="2558"/>
                    <a:pt x="2558" y="1998"/>
                    <a:pt x="2558" y="1279"/>
                  </a:cubicBezTo>
                  <a:cubicBezTo>
                    <a:pt x="2558" y="560"/>
                    <a:pt x="1998" y="0"/>
                    <a:pt x="1279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54"/>
          <p:cNvGrpSpPr/>
          <p:nvPr/>
        </p:nvGrpSpPr>
        <p:grpSpPr>
          <a:xfrm>
            <a:off x="2787983" y="1557025"/>
            <a:ext cx="773467" cy="752171"/>
            <a:chOff x="719968" y="863497"/>
            <a:chExt cx="1674534" cy="1628427"/>
          </a:xfrm>
        </p:grpSpPr>
        <p:sp>
          <p:nvSpPr>
            <p:cNvPr id="1086" name="Google Shape;1086;p54"/>
            <p:cNvSpPr/>
            <p:nvPr/>
          </p:nvSpPr>
          <p:spPr>
            <a:xfrm>
              <a:off x="719968" y="1173340"/>
              <a:ext cx="1674534" cy="1032310"/>
            </a:xfrm>
            <a:custGeom>
              <a:rect b="b" l="l" r="r" t="t"/>
              <a:pathLst>
                <a:path extrusionOk="0" h="53041" w="86039">
                  <a:moveTo>
                    <a:pt x="14982" y="1"/>
                  </a:moveTo>
                  <a:lnTo>
                    <a:pt x="7316" y="17356"/>
                  </a:lnTo>
                  <a:cubicBezTo>
                    <a:pt x="0" y="33817"/>
                    <a:pt x="14554" y="53040"/>
                    <a:pt x="43000" y="53040"/>
                  </a:cubicBezTo>
                  <a:cubicBezTo>
                    <a:pt x="71484" y="53040"/>
                    <a:pt x="86038" y="33817"/>
                    <a:pt x="78722" y="17356"/>
                  </a:cubicBezTo>
                  <a:lnTo>
                    <a:pt x="71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1175137" y="2112464"/>
              <a:ext cx="705866" cy="379460"/>
            </a:xfrm>
            <a:custGeom>
              <a:rect b="b" l="l" r="r" t="t"/>
              <a:pathLst>
                <a:path extrusionOk="0" h="19497" w="36268">
                  <a:moveTo>
                    <a:pt x="18134" y="1"/>
                  </a:moveTo>
                  <a:cubicBezTo>
                    <a:pt x="16149" y="1"/>
                    <a:pt x="14165" y="117"/>
                    <a:pt x="12180" y="351"/>
                  </a:cubicBezTo>
                  <a:cubicBezTo>
                    <a:pt x="10662" y="507"/>
                    <a:pt x="9184" y="857"/>
                    <a:pt x="7705" y="1324"/>
                  </a:cubicBezTo>
                  <a:cubicBezTo>
                    <a:pt x="6577" y="1674"/>
                    <a:pt x="5487" y="2219"/>
                    <a:pt x="4514" y="2880"/>
                  </a:cubicBezTo>
                  <a:cubicBezTo>
                    <a:pt x="3658" y="3464"/>
                    <a:pt x="2919" y="4203"/>
                    <a:pt x="2335" y="5060"/>
                  </a:cubicBezTo>
                  <a:cubicBezTo>
                    <a:pt x="1751" y="5916"/>
                    <a:pt x="1284" y="6850"/>
                    <a:pt x="1012" y="7822"/>
                  </a:cubicBezTo>
                  <a:cubicBezTo>
                    <a:pt x="662" y="8912"/>
                    <a:pt x="428" y="10040"/>
                    <a:pt x="311" y="11169"/>
                  </a:cubicBezTo>
                  <a:cubicBezTo>
                    <a:pt x="156" y="12375"/>
                    <a:pt x="78" y="13659"/>
                    <a:pt x="39" y="15060"/>
                  </a:cubicBezTo>
                  <a:cubicBezTo>
                    <a:pt x="0" y="16422"/>
                    <a:pt x="0" y="17940"/>
                    <a:pt x="0" y="19496"/>
                  </a:cubicBezTo>
                  <a:lnTo>
                    <a:pt x="36268" y="19496"/>
                  </a:lnTo>
                  <a:cubicBezTo>
                    <a:pt x="36268" y="17979"/>
                    <a:pt x="36268" y="16461"/>
                    <a:pt x="36229" y="15060"/>
                  </a:cubicBezTo>
                  <a:cubicBezTo>
                    <a:pt x="36190" y="13659"/>
                    <a:pt x="36112" y="12375"/>
                    <a:pt x="35995" y="11169"/>
                  </a:cubicBezTo>
                  <a:cubicBezTo>
                    <a:pt x="35840" y="10040"/>
                    <a:pt x="35606" y="8912"/>
                    <a:pt x="35295" y="7822"/>
                  </a:cubicBezTo>
                  <a:cubicBezTo>
                    <a:pt x="34983" y="6850"/>
                    <a:pt x="34555" y="5916"/>
                    <a:pt x="33972" y="5060"/>
                  </a:cubicBezTo>
                  <a:cubicBezTo>
                    <a:pt x="33388" y="4203"/>
                    <a:pt x="32649" y="3464"/>
                    <a:pt x="31793" y="2880"/>
                  </a:cubicBezTo>
                  <a:cubicBezTo>
                    <a:pt x="30820" y="2219"/>
                    <a:pt x="29730" y="1674"/>
                    <a:pt x="28563" y="1324"/>
                  </a:cubicBezTo>
                  <a:cubicBezTo>
                    <a:pt x="27123" y="857"/>
                    <a:pt x="25605" y="507"/>
                    <a:pt x="24088" y="351"/>
                  </a:cubicBezTo>
                  <a:cubicBezTo>
                    <a:pt x="22103" y="117"/>
                    <a:pt x="20119" y="1"/>
                    <a:pt x="18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1361432" y="1834520"/>
              <a:ext cx="333256" cy="431717"/>
            </a:xfrm>
            <a:custGeom>
              <a:rect b="b" l="l" r="r" t="t"/>
              <a:pathLst>
                <a:path extrusionOk="0" h="22182" w="17123">
                  <a:moveTo>
                    <a:pt x="1" y="0"/>
                  </a:moveTo>
                  <a:lnTo>
                    <a:pt x="1" y="13620"/>
                  </a:lnTo>
                  <a:cubicBezTo>
                    <a:pt x="1" y="18368"/>
                    <a:pt x="3853" y="22181"/>
                    <a:pt x="8562" y="22181"/>
                  </a:cubicBezTo>
                  <a:cubicBezTo>
                    <a:pt x="13309" y="22181"/>
                    <a:pt x="17123" y="18368"/>
                    <a:pt x="17123" y="13620"/>
                  </a:cubicBezTo>
                  <a:lnTo>
                    <a:pt x="17123" y="0"/>
                  </a:lnTo>
                  <a:close/>
                </a:path>
              </a:pathLst>
            </a:custGeom>
            <a:solidFill>
              <a:srgbClr val="AF8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1361432" y="1890572"/>
              <a:ext cx="333256" cy="222359"/>
            </a:xfrm>
            <a:custGeom>
              <a:rect b="b" l="l" r="r" t="t"/>
              <a:pathLst>
                <a:path extrusionOk="0" h="11425" w="17123">
                  <a:moveTo>
                    <a:pt x="1" y="0"/>
                  </a:moveTo>
                  <a:lnTo>
                    <a:pt x="1" y="8483"/>
                  </a:lnTo>
                  <a:cubicBezTo>
                    <a:pt x="2624" y="10441"/>
                    <a:pt x="5729" y="11425"/>
                    <a:pt x="8838" y="11425"/>
                  </a:cubicBezTo>
                  <a:cubicBezTo>
                    <a:pt x="11724" y="11425"/>
                    <a:pt x="14613" y="10577"/>
                    <a:pt x="17123" y="8872"/>
                  </a:cubicBezTo>
                  <a:lnTo>
                    <a:pt x="17123" y="0"/>
                  </a:lnTo>
                  <a:close/>
                </a:path>
              </a:pathLst>
            </a:custGeom>
            <a:solidFill>
              <a:srgbClr val="966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1650743" y="2006588"/>
              <a:ext cx="103034" cy="219167"/>
            </a:xfrm>
            <a:custGeom>
              <a:rect b="b" l="l" r="r" t="t"/>
              <a:pathLst>
                <a:path extrusionOk="0" h="11261" w="5294">
                  <a:moveTo>
                    <a:pt x="3204" y="1"/>
                  </a:moveTo>
                  <a:cubicBezTo>
                    <a:pt x="2290" y="1"/>
                    <a:pt x="1502" y="686"/>
                    <a:pt x="1363" y="1588"/>
                  </a:cubicBezTo>
                  <a:lnTo>
                    <a:pt x="195" y="9060"/>
                  </a:lnTo>
                  <a:cubicBezTo>
                    <a:pt x="1" y="10110"/>
                    <a:pt x="740" y="11083"/>
                    <a:pt x="1791" y="11239"/>
                  </a:cubicBezTo>
                  <a:cubicBezTo>
                    <a:pt x="1886" y="11253"/>
                    <a:pt x="1980" y="11260"/>
                    <a:pt x="2074" y="11260"/>
                  </a:cubicBezTo>
                  <a:cubicBezTo>
                    <a:pt x="2984" y="11260"/>
                    <a:pt x="3829" y="10596"/>
                    <a:pt x="3970" y="9643"/>
                  </a:cubicBezTo>
                  <a:lnTo>
                    <a:pt x="5138" y="2211"/>
                  </a:lnTo>
                  <a:cubicBezTo>
                    <a:pt x="5293" y="1160"/>
                    <a:pt x="4593" y="187"/>
                    <a:pt x="3542" y="32"/>
                  </a:cubicBezTo>
                  <a:cubicBezTo>
                    <a:pt x="3428" y="11"/>
                    <a:pt x="3315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1302364" y="2006588"/>
              <a:ext cx="103015" cy="219167"/>
            </a:xfrm>
            <a:custGeom>
              <a:rect b="b" l="l" r="r" t="t"/>
              <a:pathLst>
                <a:path extrusionOk="0" h="11261" w="5293">
                  <a:moveTo>
                    <a:pt x="2118" y="1"/>
                  </a:moveTo>
                  <a:cubicBezTo>
                    <a:pt x="2010" y="1"/>
                    <a:pt x="1900" y="11"/>
                    <a:pt x="1791" y="32"/>
                  </a:cubicBezTo>
                  <a:cubicBezTo>
                    <a:pt x="740" y="187"/>
                    <a:pt x="1" y="1160"/>
                    <a:pt x="195" y="2211"/>
                  </a:cubicBezTo>
                  <a:lnTo>
                    <a:pt x="1363" y="9643"/>
                  </a:lnTo>
                  <a:cubicBezTo>
                    <a:pt x="1504" y="10596"/>
                    <a:pt x="2316" y="11260"/>
                    <a:pt x="3250" y="11260"/>
                  </a:cubicBezTo>
                  <a:cubicBezTo>
                    <a:pt x="3346" y="11260"/>
                    <a:pt x="3444" y="11253"/>
                    <a:pt x="3542" y="11239"/>
                  </a:cubicBezTo>
                  <a:cubicBezTo>
                    <a:pt x="4592" y="11083"/>
                    <a:pt x="5293" y="10071"/>
                    <a:pt x="5137" y="9060"/>
                  </a:cubicBezTo>
                  <a:lnTo>
                    <a:pt x="3970" y="1588"/>
                  </a:lnTo>
                  <a:cubicBezTo>
                    <a:pt x="3831" y="686"/>
                    <a:pt x="3012" y="1"/>
                    <a:pt x="2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1168306" y="1171822"/>
              <a:ext cx="697555" cy="877039"/>
            </a:xfrm>
            <a:custGeom>
              <a:rect b="b" l="l" r="r" t="t"/>
              <a:pathLst>
                <a:path extrusionOk="0" h="45063" w="35841">
                  <a:moveTo>
                    <a:pt x="17940" y="1"/>
                  </a:moveTo>
                  <a:cubicBezTo>
                    <a:pt x="8017" y="1"/>
                    <a:pt x="1" y="10080"/>
                    <a:pt x="1" y="22532"/>
                  </a:cubicBezTo>
                  <a:cubicBezTo>
                    <a:pt x="1" y="34984"/>
                    <a:pt x="8017" y="45063"/>
                    <a:pt x="17940" y="45063"/>
                  </a:cubicBezTo>
                  <a:cubicBezTo>
                    <a:pt x="27824" y="45063"/>
                    <a:pt x="35840" y="34984"/>
                    <a:pt x="35840" y="22532"/>
                  </a:cubicBezTo>
                  <a:cubicBezTo>
                    <a:pt x="35840" y="10080"/>
                    <a:pt x="27824" y="1"/>
                    <a:pt x="17940" y="1"/>
                  </a:cubicBezTo>
                  <a:close/>
                </a:path>
              </a:pathLst>
            </a:custGeom>
            <a:solidFill>
              <a:srgbClr val="AF8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1754517" y="1684639"/>
              <a:ext cx="241607" cy="212686"/>
            </a:xfrm>
            <a:custGeom>
              <a:rect b="b" l="l" r="r" t="t"/>
              <a:pathLst>
                <a:path extrusionOk="0" h="10928" w="12414">
                  <a:moveTo>
                    <a:pt x="6180" y="0"/>
                  </a:moveTo>
                  <a:cubicBezTo>
                    <a:pt x="4038" y="0"/>
                    <a:pt x="2018" y="1272"/>
                    <a:pt x="1167" y="3382"/>
                  </a:cubicBezTo>
                  <a:cubicBezTo>
                    <a:pt x="0" y="6145"/>
                    <a:pt x="1323" y="9336"/>
                    <a:pt x="4125" y="10503"/>
                  </a:cubicBezTo>
                  <a:cubicBezTo>
                    <a:pt x="4807" y="10791"/>
                    <a:pt x="5514" y="10928"/>
                    <a:pt x="6211" y="10928"/>
                  </a:cubicBezTo>
                  <a:cubicBezTo>
                    <a:pt x="8339" y="10928"/>
                    <a:pt x="10367" y="9656"/>
                    <a:pt x="11246" y="7546"/>
                  </a:cubicBezTo>
                  <a:cubicBezTo>
                    <a:pt x="12414" y="4783"/>
                    <a:pt x="11090" y="1553"/>
                    <a:pt x="8289" y="425"/>
                  </a:cubicBezTo>
                  <a:cubicBezTo>
                    <a:pt x="7597" y="137"/>
                    <a:pt x="6882" y="0"/>
                    <a:pt x="6180" y="0"/>
                  </a:cubicBezTo>
                  <a:close/>
                </a:path>
              </a:pathLst>
            </a:custGeom>
            <a:solidFill>
              <a:srgbClr val="AF8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1834780" y="1730240"/>
              <a:ext cx="72731" cy="72498"/>
            </a:xfrm>
            <a:custGeom>
              <a:rect b="b" l="l" r="r" t="t"/>
              <a:pathLst>
                <a:path extrusionOk="0" h="3725" w="3737">
                  <a:moveTo>
                    <a:pt x="3170" y="1"/>
                  </a:moveTo>
                  <a:cubicBezTo>
                    <a:pt x="2857" y="1"/>
                    <a:pt x="2550" y="61"/>
                    <a:pt x="2258" y="183"/>
                  </a:cubicBezTo>
                  <a:cubicBezTo>
                    <a:pt x="1285" y="494"/>
                    <a:pt x="507" y="1272"/>
                    <a:pt x="157" y="2245"/>
                  </a:cubicBezTo>
                  <a:cubicBezTo>
                    <a:pt x="1" y="2712"/>
                    <a:pt x="1" y="3218"/>
                    <a:pt x="79" y="3724"/>
                  </a:cubicBezTo>
                  <a:cubicBezTo>
                    <a:pt x="273" y="2790"/>
                    <a:pt x="701" y="1973"/>
                    <a:pt x="1324" y="1311"/>
                  </a:cubicBezTo>
                  <a:cubicBezTo>
                    <a:pt x="1986" y="689"/>
                    <a:pt x="2842" y="222"/>
                    <a:pt x="3737" y="66"/>
                  </a:cubicBezTo>
                  <a:cubicBezTo>
                    <a:pt x="3547" y="22"/>
                    <a:pt x="3357" y="1"/>
                    <a:pt x="3170" y="1"/>
                  </a:cubicBezTo>
                  <a:close/>
                </a:path>
              </a:pathLst>
            </a:custGeom>
            <a:solidFill>
              <a:srgbClr val="966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1038803" y="1684639"/>
              <a:ext cx="240868" cy="212686"/>
            </a:xfrm>
            <a:custGeom>
              <a:rect b="b" l="l" r="r" t="t"/>
              <a:pathLst>
                <a:path extrusionOk="0" h="10928" w="12376">
                  <a:moveTo>
                    <a:pt x="6195" y="0"/>
                  </a:moveTo>
                  <a:cubicBezTo>
                    <a:pt x="5493" y="0"/>
                    <a:pt x="4778" y="137"/>
                    <a:pt x="4087" y="425"/>
                  </a:cubicBezTo>
                  <a:cubicBezTo>
                    <a:pt x="1324" y="1553"/>
                    <a:pt x="1" y="4783"/>
                    <a:pt x="1129" y="7546"/>
                  </a:cubicBezTo>
                  <a:cubicBezTo>
                    <a:pt x="2009" y="9656"/>
                    <a:pt x="4036" y="10928"/>
                    <a:pt x="6181" y="10928"/>
                  </a:cubicBezTo>
                  <a:cubicBezTo>
                    <a:pt x="6883" y="10928"/>
                    <a:pt x="7598" y="10791"/>
                    <a:pt x="8289" y="10503"/>
                  </a:cubicBezTo>
                  <a:cubicBezTo>
                    <a:pt x="11052" y="9336"/>
                    <a:pt x="12375" y="6145"/>
                    <a:pt x="11247" y="3382"/>
                  </a:cubicBezTo>
                  <a:cubicBezTo>
                    <a:pt x="10367" y="1272"/>
                    <a:pt x="8340" y="0"/>
                    <a:pt x="6195" y="0"/>
                  </a:cubicBezTo>
                  <a:close/>
                </a:path>
              </a:pathLst>
            </a:custGeom>
            <a:solidFill>
              <a:srgbClr val="AF8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1127415" y="1730201"/>
              <a:ext cx="72731" cy="71778"/>
            </a:xfrm>
            <a:custGeom>
              <a:rect b="b" l="l" r="r" t="t"/>
              <a:pathLst>
                <a:path extrusionOk="0" h="3688" w="3737">
                  <a:moveTo>
                    <a:pt x="567" y="0"/>
                  </a:moveTo>
                  <a:cubicBezTo>
                    <a:pt x="375" y="0"/>
                    <a:pt x="185" y="22"/>
                    <a:pt x="1" y="68"/>
                  </a:cubicBezTo>
                  <a:cubicBezTo>
                    <a:pt x="896" y="224"/>
                    <a:pt x="1713" y="652"/>
                    <a:pt x="2374" y="1313"/>
                  </a:cubicBezTo>
                  <a:cubicBezTo>
                    <a:pt x="2997" y="1975"/>
                    <a:pt x="3425" y="2792"/>
                    <a:pt x="3620" y="3687"/>
                  </a:cubicBezTo>
                  <a:cubicBezTo>
                    <a:pt x="3736" y="3220"/>
                    <a:pt x="3697" y="2714"/>
                    <a:pt x="3542" y="2247"/>
                  </a:cubicBezTo>
                  <a:cubicBezTo>
                    <a:pt x="3386" y="1741"/>
                    <a:pt x="3114" y="1313"/>
                    <a:pt x="2725" y="963"/>
                  </a:cubicBezTo>
                  <a:cubicBezTo>
                    <a:pt x="2374" y="574"/>
                    <a:pt x="1946" y="302"/>
                    <a:pt x="1440" y="146"/>
                  </a:cubicBezTo>
                  <a:cubicBezTo>
                    <a:pt x="1158" y="52"/>
                    <a:pt x="861" y="0"/>
                    <a:pt x="567" y="0"/>
                  </a:cubicBezTo>
                  <a:close/>
                </a:path>
              </a:pathLst>
            </a:custGeom>
            <a:solidFill>
              <a:srgbClr val="966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1472018" y="1715798"/>
              <a:ext cx="90890" cy="41494"/>
            </a:xfrm>
            <a:custGeom>
              <a:rect b="b" l="l" r="r" t="t"/>
              <a:pathLst>
                <a:path extrusionOk="0" h="2132" w="4670">
                  <a:moveTo>
                    <a:pt x="2335" y="1"/>
                  </a:moveTo>
                  <a:cubicBezTo>
                    <a:pt x="1168" y="1"/>
                    <a:pt x="0" y="205"/>
                    <a:pt x="0" y="614"/>
                  </a:cubicBezTo>
                  <a:cubicBezTo>
                    <a:pt x="0" y="1470"/>
                    <a:pt x="1012" y="2131"/>
                    <a:pt x="2335" y="2131"/>
                  </a:cubicBezTo>
                  <a:cubicBezTo>
                    <a:pt x="3619" y="2131"/>
                    <a:pt x="4670" y="1470"/>
                    <a:pt x="4670" y="614"/>
                  </a:cubicBezTo>
                  <a:cubicBezTo>
                    <a:pt x="4670" y="205"/>
                    <a:pt x="3503" y="1"/>
                    <a:pt x="2335" y="1"/>
                  </a:cubicBezTo>
                  <a:close/>
                </a:path>
              </a:pathLst>
            </a:custGeom>
            <a:solidFill>
              <a:srgbClr val="966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1624235" y="1574754"/>
              <a:ext cx="33359" cy="74989"/>
            </a:xfrm>
            <a:custGeom>
              <a:rect b="b" l="l" r="r" t="t"/>
              <a:pathLst>
                <a:path extrusionOk="0" h="3853" w="1714">
                  <a:moveTo>
                    <a:pt x="857" y="0"/>
                  </a:moveTo>
                  <a:cubicBezTo>
                    <a:pt x="390" y="0"/>
                    <a:pt x="1" y="350"/>
                    <a:pt x="1" y="856"/>
                  </a:cubicBezTo>
                  <a:lnTo>
                    <a:pt x="1" y="3035"/>
                  </a:lnTo>
                  <a:cubicBezTo>
                    <a:pt x="1" y="3463"/>
                    <a:pt x="390" y="3852"/>
                    <a:pt x="857" y="3852"/>
                  </a:cubicBezTo>
                  <a:cubicBezTo>
                    <a:pt x="1324" y="3852"/>
                    <a:pt x="1713" y="3463"/>
                    <a:pt x="1713" y="2996"/>
                  </a:cubicBezTo>
                  <a:lnTo>
                    <a:pt x="1713" y="856"/>
                  </a:lnTo>
                  <a:cubicBezTo>
                    <a:pt x="1713" y="350"/>
                    <a:pt x="1324" y="0"/>
                    <a:pt x="8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1364469" y="1574754"/>
              <a:ext cx="33339" cy="74989"/>
            </a:xfrm>
            <a:custGeom>
              <a:rect b="b" l="l" r="r" t="t"/>
              <a:pathLst>
                <a:path extrusionOk="0" h="3853" w="1713">
                  <a:moveTo>
                    <a:pt x="857" y="0"/>
                  </a:moveTo>
                  <a:cubicBezTo>
                    <a:pt x="390" y="0"/>
                    <a:pt x="1" y="350"/>
                    <a:pt x="1" y="856"/>
                  </a:cubicBezTo>
                  <a:lnTo>
                    <a:pt x="1" y="3035"/>
                  </a:lnTo>
                  <a:cubicBezTo>
                    <a:pt x="39" y="3463"/>
                    <a:pt x="390" y="3852"/>
                    <a:pt x="857" y="3852"/>
                  </a:cubicBezTo>
                  <a:cubicBezTo>
                    <a:pt x="1324" y="3852"/>
                    <a:pt x="1713" y="3463"/>
                    <a:pt x="1713" y="2996"/>
                  </a:cubicBezTo>
                  <a:lnTo>
                    <a:pt x="1713" y="856"/>
                  </a:lnTo>
                  <a:cubicBezTo>
                    <a:pt x="1713" y="350"/>
                    <a:pt x="1324" y="0"/>
                    <a:pt x="8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1428851" y="1798164"/>
              <a:ext cx="177245" cy="149238"/>
            </a:xfrm>
            <a:custGeom>
              <a:rect b="b" l="l" r="r" t="t"/>
              <a:pathLst>
                <a:path extrusionOk="0" h="7668" w="9107">
                  <a:moveTo>
                    <a:pt x="2179" y="1"/>
                  </a:moveTo>
                  <a:cubicBezTo>
                    <a:pt x="817" y="1"/>
                    <a:pt x="0" y="1946"/>
                    <a:pt x="0" y="3191"/>
                  </a:cubicBezTo>
                  <a:cubicBezTo>
                    <a:pt x="0" y="5658"/>
                    <a:pt x="1986" y="7667"/>
                    <a:pt x="4406" y="7667"/>
                  </a:cubicBezTo>
                  <a:cubicBezTo>
                    <a:pt x="4429" y="7667"/>
                    <a:pt x="4452" y="7667"/>
                    <a:pt x="4475" y="7667"/>
                  </a:cubicBezTo>
                  <a:lnTo>
                    <a:pt x="4592" y="7667"/>
                  </a:lnTo>
                  <a:cubicBezTo>
                    <a:pt x="4616" y="7667"/>
                    <a:pt x="4639" y="7667"/>
                    <a:pt x="4663" y="7667"/>
                  </a:cubicBezTo>
                  <a:cubicBezTo>
                    <a:pt x="7121" y="7667"/>
                    <a:pt x="9106" y="5658"/>
                    <a:pt x="9106" y="3191"/>
                  </a:cubicBezTo>
                  <a:cubicBezTo>
                    <a:pt x="9106" y="1946"/>
                    <a:pt x="8289" y="1"/>
                    <a:pt x="6927" y="1"/>
                  </a:cubicBezTo>
                  <a:cubicBezTo>
                    <a:pt x="6032" y="78"/>
                    <a:pt x="5215" y="468"/>
                    <a:pt x="4592" y="1129"/>
                  </a:cubicBezTo>
                  <a:lnTo>
                    <a:pt x="4475" y="1129"/>
                  </a:lnTo>
                  <a:cubicBezTo>
                    <a:pt x="3892" y="468"/>
                    <a:pt x="3035" y="78"/>
                    <a:pt x="2179" y="1"/>
                  </a:cubicBezTo>
                  <a:close/>
                </a:path>
              </a:pathLst>
            </a:custGeom>
            <a:solidFill>
              <a:srgbClr val="966E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1455358" y="1873153"/>
              <a:ext cx="123470" cy="19"/>
            </a:xfrm>
            <a:custGeom>
              <a:rect b="b" l="l" r="r" t="t"/>
              <a:pathLst>
                <a:path extrusionOk="0" fill="none" h="1" w="6344">
                  <a:moveTo>
                    <a:pt x="0" y="0"/>
                  </a:moveTo>
                  <a:lnTo>
                    <a:pt x="6343" y="0"/>
                  </a:lnTo>
                </a:path>
              </a:pathLst>
            </a:custGeom>
            <a:noFill/>
            <a:ln cap="rnd" cmpd="sng" w="12650">
              <a:solidFill>
                <a:srgbClr val="434343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1837816" y="1854216"/>
              <a:ext cx="89138" cy="75670"/>
            </a:xfrm>
            <a:custGeom>
              <a:rect b="b" l="l" r="r" t="t"/>
              <a:pathLst>
                <a:path extrusionOk="0" h="3888" w="4580">
                  <a:moveTo>
                    <a:pt x="2608" y="0"/>
                  </a:moveTo>
                  <a:cubicBezTo>
                    <a:pt x="857" y="0"/>
                    <a:pt x="1" y="2102"/>
                    <a:pt x="1246" y="3308"/>
                  </a:cubicBezTo>
                  <a:cubicBezTo>
                    <a:pt x="1647" y="3709"/>
                    <a:pt x="2137" y="3888"/>
                    <a:pt x="2615" y="3888"/>
                  </a:cubicBezTo>
                  <a:cubicBezTo>
                    <a:pt x="3622" y="3888"/>
                    <a:pt x="4580" y="3094"/>
                    <a:pt x="4553" y="1907"/>
                  </a:cubicBezTo>
                  <a:cubicBezTo>
                    <a:pt x="4553" y="856"/>
                    <a:pt x="3658" y="0"/>
                    <a:pt x="2608" y="0"/>
                  </a:cubicBezTo>
                  <a:close/>
                </a:path>
              </a:pathLst>
            </a:custGeom>
            <a:solidFill>
              <a:srgbClr val="D2D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1107719" y="1854216"/>
              <a:ext cx="75008" cy="74230"/>
            </a:xfrm>
            <a:custGeom>
              <a:rect b="b" l="l" r="r" t="t"/>
              <a:pathLst>
                <a:path extrusionOk="0" h="3814" w="3854">
                  <a:moveTo>
                    <a:pt x="1947" y="0"/>
                  </a:moveTo>
                  <a:cubicBezTo>
                    <a:pt x="857" y="0"/>
                    <a:pt x="1" y="856"/>
                    <a:pt x="1" y="1907"/>
                  </a:cubicBezTo>
                  <a:cubicBezTo>
                    <a:pt x="1" y="2958"/>
                    <a:pt x="857" y="3814"/>
                    <a:pt x="1947" y="3814"/>
                  </a:cubicBezTo>
                  <a:cubicBezTo>
                    <a:pt x="2997" y="3814"/>
                    <a:pt x="3853" y="2958"/>
                    <a:pt x="3853" y="1907"/>
                  </a:cubicBezTo>
                  <a:cubicBezTo>
                    <a:pt x="3853" y="856"/>
                    <a:pt x="2997" y="0"/>
                    <a:pt x="1947" y="0"/>
                  </a:cubicBezTo>
                  <a:close/>
                </a:path>
              </a:pathLst>
            </a:custGeom>
            <a:solidFill>
              <a:srgbClr val="D2D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888085" y="863497"/>
              <a:ext cx="1412491" cy="725815"/>
            </a:xfrm>
            <a:custGeom>
              <a:rect b="b" l="l" r="r" t="t"/>
              <a:pathLst>
                <a:path extrusionOk="0" h="37293" w="72575">
                  <a:moveTo>
                    <a:pt x="39860" y="0"/>
                  </a:moveTo>
                  <a:cubicBezTo>
                    <a:pt x="33103" y="0"/>
                    <a:pt x="27298" y="2458"/>
                    <a:pt x="24400" y="7010"/>
                  </a:cubicBezTo>
                  <a:cubicBezTo>
                    <a:pt x="21326" y="7010"/>
                    <a:pt x="18251" y="7593"/>
                    <a:pt x="15333" y="8722"/>
                  </a:cubicBezTo>
                  <a:cubicBezTo>
                    <a:pt x="5721" y="12380"/>
                    <a:pt x="1" y="20785"/>
                    <a:pt x="2569" y="27478"/>
                  </a:cubicBezTo>
                  <a:cubicBezTo>
                    <a:pt x="4299" y="32056"/>
                    <a:pt x="9470" y="34632"/>
                    <a:pt x="15641" y="34632"/>
                  </a:cubicBezTo>
                  <a:cubicBezTo>
                    <a:pt x="18492" y="34632"/>
                    <a:pt x="21557" y="34082"/>
                    <a:pt x="24594" y="32926"/>
                  </a:cubicBezTo>
                  <a:cubicBezTo>
                    <a:pt x="26929" y="32031"/>
                    <a:pt x="29108" y="30825"/>
                    <a:pt x="31093" y="29307"/>
                  </a:cubicBezTo>
                  <a:cubicBezTo>
                    <a:pt x="33506" y="31370"/>
                    <a:pt x="36229" y="33043"/>
                    <a:pt x="39148" y="34327"/>
                  </a:cubicBezTo>
                  <a:cubicBezTo>
                    <a:pt x="43637" y="36333"/>
                    <a:pt x="48227" y="37292"/>
                    <a:pt x="52442" y="37292"/>
                  </a:cubicBezTo>
                  <a:cubicBezTo>
                    <a:pt x="59920" y="37292"/>
                    <a:pt x="66220" y="34273"/>
                    <a:pt x="68683" y="28723"/>
                  </a:cubicBezTo>
                  <a:cubicBezTo>
                    <a:pt x="72575" y="20085"/>
                    <a:pt x="65609" y="8527"/>
                    <a:pt x="53157" y="2963"/>
                  </a:cubicBezTo>
                  <a:cubicBezTo>
                    <a:pt x="48670" y="958"/>
                    <a:pt x="44079" y="0"/>
                    <a:pt x="39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54"/>
          <p:cNvGrpSpPr/>
          <p:nvPr/>
        </p:nvGrpSpPr>
        <p:grpSpPr>
          <a:xfrm>
            <a:off x="1896739" y="3751875"/>
            <a:ext cx="549578" cy="852523"/>
            <a:chOff x="962315" y="2758502"/>
            <a:chExt cx="1189820" cy="1845687"/>
          </a:xfrm>
        </p:grpSpPr>
        <p:sp>
          <p:nvSpPr>
            <p:cNvPr id="1106" name="Google Shape;1106;p54"/>
            <p:cNvSpPr/>
            <p:nvPr/>
          </p:nvSpPr>
          <p:spPr>
            <a:xfrm>
              <a:off x="1204662" y="3946785"/>
              <a:ext cx="705885" cy="657404"/>
            </a:xfrm>
            <a:custGeom>
              <a:rect b="b" l="l" r="r" t="t"/>
              <a:pathLst>
                <a:path extrusionOk="0" h="33778" w="36269">
                  <a:moveTo>
                    <a:pt x="9574" y="1"/>
                  </a:moveTo>
                  <a:lnTo>
                    <a:pt x="9574" y="13620"/>
                  </a:lnTo>
                  <a:cubicBezTo>
                    <a:pt x="9574" y="14087"/>
                    <a:pt x="9612" y="14554"/>
                    <a:pt x="9690" y="14982"/>
                  </a:cubicBezTo>
                  <a:cubicBezTo>
                    <a:pt x="8990" y="15138"/>
                    <a:pt x="8328" y="15333"/>
                    <a:pt x="7706" y="15527"/>
                  </a:cubicBezTo>
                  <a:cubicBezTo>
                    <a:pt x="6538" y="15916"/>
                    <a:pt x="5449" y="16422"/>
                    <a:pt x="4476" y="17123"/>
                  </a:cubicBezTo>
                  <a:cubicBezTo>
                    <a:pt x="3620" y="17706"/>
                    <a:pt x="2880" y="18446"/>
                    <a:pt x="2297" y="19302"/>
                  </a:cubicBezTo>
                  <a:cubicBezTo>
                    <a:pt x="1713" y="20119"/>
                    <a:pt x="1285" y="21053"/>
                    <a:pt x="974" y="22065"/>
                  </a:cubicBezTo>
                  <a:cubicBezTo>
                    <a:pt x="623" y="23154"/>
                    <a:pt x="390" y="24283"/>
                    <a:pt x="273" y="25411"/>
                  </a:cubicBezTo>
                  <a:cubicBezTo>
                    <a:pt x="118" y="26618"/>
                    <a:pt x="40" y="27902"/>
                    <a:pt x="40" y="29303"/>
                  </a:cubicBezTo>
                  <a:cubicBezTo>
                    <a:pt x="1" y="30665"/>
                    <a:pt x="1" y="32182"/>
                    <a:pt x="1" y="33778"/>
                  </a:cubicBezTo>
                  <a:lnTo>
                    <a:pt x="36268" y="33778"/>
                  </a:lnTo>
                  <a:cubicBezTo>
                    <a:pt x="36268" y="32182"/>
                    <a:pt x="36268" y="30742"/>
                    <a:pt x="36229" y="29303"/>
                  </a:cubicBezTo>
                  <a:cubicBezTo>
                    <a:pt x="36190" y="27902"/>
                    <a:pt x="36113" y="26618"/>
                    <a:pt x="35957" y="25411"/>
                  </a:cubicBezTo>
                  <a:cubicBezTo>
                    <a:pt x="35840" y="24283"/>
                    <a:pt x="35607" y="23154"/>
                    <a:pt x="35257" y="22065"/>
                  </a:cubicBezTo>
                  <a:cubicBezTo>
                    <a:pt x="34945" y="21092"/>
                    <a:pt x="34517" y="20158"/>
                    <a:pt x="33933" y="19302"/>
                  </a:cubicBezTo>
                  <a:cubicBezTo>
                    <a:pt x="33350" y="18446"/>
                    <a:pt x="32610" y="17706"/>
                    <a:pt x="31754" y="17123"/>
                  </a:cubicBezTo>
                  <a:cubicBezTo>
                    <a:pt x="30781" y="16422"/>
                    <a:pt x="29692" y="15916"/>
                    <a:pt x="28563" y="15527"/>
                  </a:cubicBezTo>
                  <a:cubicBezTo>
                    <a:pt x="27902" y="15333"/>
                    <a:pt x="27240" y="15138"/>
                    <a:pt x="26540" y="14982"/>
                  </a:cubicBezTo>
                  <a:cubicBezTo>
                    <a:pt x="26618" y="14554"/>
                    <a:pt x="26657" y="14087"/>
                    <a:pt x="26696" y="13620"/>
                  </a:cubicBezTo>
                  <a:lnTo>
                    <a:pt x="26696" y="1"/>
                  </a:ln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1390977" y="4002078"/>
              <a:ext cx="333256" cy="222106"/>
            </a:xfrm>
            <a:custGeom>
              <a:rect b="b" l="l" r="r" t="t"/>
              <a:pathLst>
                <a:path extrusionOk="0" h="11412" w="17123">
                  <a:moveTo>
                    <a:pt x="1" y="0"/>
                  </a:moveTo>
                  <a:lnTo>
                    <a:pt x="1" y="8483"/>
                  </a:lnTo>
                  <a:cubicBezTo>
                    <a:pt x="2611" y="10426"/>
                    <a:pt x="5727" y="11411"/>
                    <a:pt x="8850" y="11411"/>
                  </a:cubicBezTo>
                  <a:cubicBezTo>
                    <a:pt x="11732" y="11411"/>
                    <a:pt x="14620" y="10572"/>
                    <a:pt x="17123" y="8873"/>
                  </a:cubicBezTo>
                  <a:lnTo>
                    <a:pt x="17123" y="0"/>
                  </a:ln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1204662" y="4280022"/>
              <a:ext cx="705885" cy="324167"/>
            </a:xfrm>
            <a:custGeom>
              <a:rect b="b" l="l" r="r" t="t"/>
              <a:pathLst>
                <a:path extrusionOk="0" h="16656" w="36269">
                  <a:moveTo>
                    <a:pt x="4476" y="1"/>
                  </a:moveTo>
                  <a:cubicBezTo>
                    <a:pt x="3659" y="584"/>
                    <a:pt x="2919" y="1324"/>
                    <a:pt x="2336" y="2180"/>
                  </a:cubicBezTo>
                  <a:cubicBezTo>
                    <a:pt x="1752" y="3036"/>
                    <a:pt x="1285" y="3970"/>
                    <a:pt x="1013" y="4943"/>
                  </a:cubicBezTo>
                  <a:cubicBezTo>
                    <a:pt x="662" y="6032"/>
                    <a:pt x="429" y="7161"/>
                    <a:pt x="312" y="8289"/>
                  </a:cubicBezTo>
                  <a:cubicBezTo>
                    <a:pt x="156" y="9496"/>
                    <a:pt x="79" y="10819"/>
                    <a:pt x="40" y="12181"/>
                  </a:cubicBezTo>
                  <a:cubicBezTo>
                    <a:pt x="1" y="13543"/>
                    <a:pt x="1" y="15060"/>
                    <a:pt x="1" y="16656"/>
                  </a:cubicBezTo>
                  <a:lnTo>
                    <a:pt x="36268" y="16656"/>
                  </a:lnTo>
                  <a:cubicBezTo>
                    <a:pt x="36268" y="15060"/>
                    <a:pt x="36268" y="13620"/>
                    <a:pt x="36229" y="12181"/>
                  </a:cubicBezTo>
                  <a:cubicBezTo>
                    <a:pt x="36190" y="10780"/>
                    <a:pt x="36113" y="9496"/>
                    <a:pt x="35957" y="8289"/>
                  </a:cubicBezTo>
                  <a:cubicBezTo>
                    <a:pt x="35840" y="7161"/>
                    <a:pt x="35607" y="6032"/>
                    <a:pt x="35257" y="4943"/>
                  </a:cubicBezTo>
                  <a:cubicBezTo>
                    <a:pt x="34945" y="3970"/>
                    <a:pt x="34517" y="3036"/>
                    <a:pt x="33933" y="2180"/>
                  </a:cubicBezTo>
                  <a:cubicBezTo>
                    <a:pt x="33350" y="1324"/>
                    <a:pt x="32610" y="584"/>
                    <a:pt x="31754" y="1"/>
                  </a:cubicBezTo>
                  <a:lnTo>
                    <a:pt x="31754" y="3581"/>
                  </a:lnTo>
                  <a:cubicBezTo>
                    <a:pt x="30743" y="3036"/>
                    <a:pt x="29692" y="2608"/>
                    <a:pt x="28563" y="2335"/>
                  </a:cubicBezTo>
                  <a:cubicBezTo>
                    <a:pt x="27085" y="1946"/>
                    <a:pt x="25567" y="1713"/>
                    <a:pt x="24088" y="1596"/>
                  </a:cubicBezTo>
                  <a:cubicBezTo>
                    <a:pt x="22337" y="1401"/>
                    <a:pt x="20392" y="1324"/>
                    <a:pt x="18135" y="1324"/>
                  </a:cubicBezTo>
                  <a:cubicBezTo>
                    <a:pt x="15878" y="1324"/>
                    <a:pt x="13893" y="1401"/>
                    <a:pt x="12181" y="1596"/>
                  </a:cubicBezTo>
                  <a:cubicBezTo>
                    <a:pt x="10663" y="1713"/>
                    <a:pt x="9184" y="1946"/>
                    <a:pt x="7706" y="2335"/>
                  </a:cubicBezTo>
                  <a:cubicBezTo>
                    <a:pt x="6577" y="2608"/>
                    <a:pt x="5488" y="3036"/>
                    <a:pt x="4476" y="3581"/>
                  </a:cubicBezTo>
                  <a:lnTo>
                    <a:pt x="44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1359934" y="2758502"/>
              <a:ext cx="407467" cy="407467"/>
            </a:xfrm>
            <a:custGeom>
              <a:rect b="b" l="l" r="r" t="t"/>
              <a:pathLst>
                <a:path extrusionOk="0" h="20936" w="20936">
                  <a:moveTo>
                    <a:pt x="10468" y="0"/>
                  </a:moveTo>
                  <a:cubicBezTo>
                    <a:pt x="4709" y="0"/>
                    <a:pt x="0" y="4670"/>
                    <a:pt x="0" y="10468"/>
                  </a:cubicBezTo>
                  <a:cubicBezTo>
                    <a:pt x="0" y="16227"/>
                    <a:pt x="4709" y="20936"/>
                    <a:pt x="10468" y="20936"/>
                  </a:cubicBezTo>
                  <a:cubicBezTo>
                    <a:pt x="16227" y="20936"/>
                    <a:pt x="20936" y="16227"/>
                    <a:pt x="20936" y="10468"/>
                  </a:cubicBezTo>
                  <a:cubicBezTo>
                    <a:pt x="20936" y="4670"/>
                    <a:pt x="16227" y="0"/>
                    <a:pt x="10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1261473" y="2891022"/>
              <a:ext cx="592263" cy="305250"/>
            </a:xfrm>
            <a:custGeom>
              <a:rect b="b" l="l" r="r" t="t"/>
              <a:pathLst>
                <a:path extrusionOk="0" h="15684" w="30431">
                  <a:moveTo>
                    <a:pt x="15315" y="1"/>
                  </a:moveTo>
                  <a:cubicBezTo>
                    <a:pt x="15269" y="1"/>
                    <a:pt x="15223" y="1"/>
                    <a:pt x="15177" y="1"/>
                  </a:cubicBezTo>
                  <a:cubicBezTo>
                    <a:pt x="6810" y="1"/>
                    <a:pt x="0" y="3542"/>
                    <a:pt x="39" y="7900"/>
                  </a:cubicBezTo>
                  <a:cubicBezTo>
                    <a:pt x="39" y="12196"/>
                    <a:pt x="6774" y="15683"/>
                    <a:pt x="15116" y="15683"/>
                  </a:cubicBezTo>
                  <a:cubicBezTo>
                    <a:pt x="15162" y="15683"/>
                    <a:pt x="15208" y="15683"/>
                    <a:pt x="15254" y="15683"/>
                  </a:cubicBezTo>
                  <a:cubicBezTo>
                    <a:pt x="23621" y="15683"/>
                    <a:pt x="30431" y="12142"/>
                    <a:pt x="30392" y="7784"/>
                  </a:cubicBezTo>
                  <a:cubicBezTo>
                    <a:pt x="30392" y="3488"/>
                    <a:pt x="23657" y="1"/>
                    <a:pt x="15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962315" y="2994485"/>
              <a:ext cx="1189820" cy="1081375"/>
            </a:xfrm>
            <a:custGeom>
              <a:rect b="b" l="l" r="r" t="t"/>
              <a:pathLst>
                <a:path extrusionOk="0" h="55562" w="61134">
                  <a:moveTo>
                    <a:pt x="30516" y="1"/>
                  </a:moveTo>
                  <a:cubicBezTo>
                    <a:pt x="17946" y="1"/>
                    <a:pt x="6539" y="8624"/>
                    <a:pt x="3542" y="21380"/>
                  </a:cubicBezTo>
                  <a:cubicBezTo>
                    <a:pt x="0" y="36323"/>
                    <a:pt x="9262" y="51265"/>
                    <a:pt x="24205" y="54807"/>
                  </a:cubicBezTo>
                  <a:cubicBezTo>
                    <a:pt x="26352" y="55317"/>
                    <a:pt x="28501" y="55561"/>
                    <a:pt x="30617" y="55561"/>
                  </a:cubicBezTo>
                  <a:cubicBezTo>
                    <a:pt x="43187" y="55561"/>
                    <a:pt x="54595" y="46933"/>
                    <a:pt x="57593" y="34143"/>
                  </a:cubicBezTo>
                  <a:cubicBezTo>
                    <a:pt x="61134" y="19239"/>
                    <a:pt x="51872" y="4258"/>
                    <a:pt x="36929" y="756"/>
                  </a:cubicBezTo>
                  <a:cubicBezTo>
                    <a:pt x="34782" y="245"/>
                    <a:pt x="32632" y="1"/>
                    <a:pt x="30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1208457" y="3283347"/>
              <a:ext cx="697536" cy="877039"/>
            </a:xfrm>
            <a:custGeom>
              <a:rect b="b" l="l" r="r" t="t"/>
              <a:pathLst>
                <a:path extrusionOk="0" h="45063" w="35840">
                  <a:moveTo>
                    <a:pt x="17901" y="0"/>
                  </a:moveTo>
                  <a:cubicBezTo>
                    <a:pt x="8017" y="0"/>
                    <a:pt x="0" y="10079"/>
                    <a:pt x="0" y="22531"/>
                  </a:cubicBezTo>
                  <a:cubicBezTo>
                    <a:pt x="0" y="34984"/>
                    <a:pt x="8017" y="45062"/>
                    <a:pt x="17901" y="45062"/>
                  </a:cubicBezTo>
                  <a:cubicBezTo>
                    <a:pt x="27824" y="45062"/>
                    <a:pt x="35840" y="34984"/>
                    <a:pt x="35840" y="22531"/>
                  </a:cubicBezTo>
                  <a:cubicBezTo>
                    <a:pt x="35840" y="10079"/>
                    <a:pt x="27824" y="0"/>
                    <a:pt x="17901" y="0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1476553" y="3722032"/>
              <a:ext cx="161344" cy="57395"/>
            </a:xfrm>
            <a:custGeom>
              <a:rect b="b" l="l" r="r" t="t"/>
              <a:pathLst>
                <a:path extrusionOk="0" h="2949" w="8290">
                  <a:moveTo>
                    <a:pt x="4145" y="1"/>
                  </a:moveTo>
                  <a:cubicBezTo>
                    <a:pt x="2073" y="1"/>
                    <a:pt x="1" y="283"/>
                    <a:pt x="1" y="847"/>
                  </a:cubicBezTo>
                  <a:cubicBezTo>
                    <a:pt x="1" y="2015"/>
                    <a:pt x="1869" y="2949"/>
                    <a:pt x="4165" y="2949"/>
                  </a:cubicBezTo>
                  <a:cubicBezTo>
                    <a:pt x="6460" y="2949"/>
                    <a:pt x="8289" y="2015"/>
                    <a:pt x="8289" y="847"/>
                  </a:cubicBezTo>
                  <a:cubicBezTo>
                    <a:pt x="8289" y="283"/>
                    <a:pt x="6217" y="1"/>
                    <a:pt x="4145" y="1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1509873" y="3894528"/>
              <a:ext cx="90909" cy="35636"/>
            </a:xfrm>
            <a:custGeom>
              <a:rect b="b" l="l" r="r" t="t"/>
              <a:pathLst>
                <a:path extrusionOk="0" h="1831" w="4671">
                  <a:moveTo>
                    <a:pt x="1" y="1"/>
                  </a:moveTo>
                  <a:cubicBezTo>
                    <a:pt x="1" y="1012"/>
                    <a:pt x="818" y="1830"/>
                    <a:pt x="1830" y="1830"/>
                  </a:cubicBezTo>
                  <a:lnTo>
                    <a:pt x="2803" y="1830"/>
                  </a:lnTo>
                  <a:cubicBezTo>
                    <a:pt x="2826" y="1830"/>
                    <a:pt x="2849" y="1831"/>
                    <a:pt x="2872" y="1831"/>
                  </a:cubicBezTo>
                  <a:cubicBezTo>
                    <a:pt x="3853" y="1831"/>
                    <a:pt x="4671" y="1027"/>
                    <a:pt x="4671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1360693" y="3668841"/>
              <a:ext cx="90131" cy="25009"/>
            </a:xfrm>
            <a:custGeom>
              <a:rect b="b" l="l" r="r" t="t"/>
              <a:pathLst>
                <a:path extrusionOk="0" fill="none" h="1285" w="4631">
                  <a:moveTo>
                    <a:pt x="4631" y="0"/>
                  </a:moveTo>
                  <a:cubicBezTo>
                    <a:pt x="3347" y="1284"/>
                    <a:pt x="1284" y="1284"/>
                    <a:pt x="0" y="0"/>
                  </a:cubicBez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1404600" y="3689276"/>
              <a:ext cx="19" cy="21993"/>
            </a:xfrm>
            <a:custGeom>
              <a:rect b="b" l="l" r="r" t="t"/>
              <a:pathLst>
                <a:path extrusionOk="0" fill="none" h="1130" w="1">
                  <a:moveTo>
                    <a:pt x="1" y="1"/>
                  </a:moveTo>
                  <a:lnTo>
                    <a:pt x="1" y="112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1355380" y="3680947"/>
              <a:ext cx="15920" cy="15181"/>
            </a:xfrm>
            <a:custGeom>
              <a:rect b="b" l="l" r="r" t="t"/>
              <a:pathLst>
                <a:path extrusionOk="0" fill="none" h="780" w="818">
                  <a:moveTo>
                    <a:pt x="818" y="1"/>
                  </a:moveTo>
                  <a:lnTo>
                    <a:pt x="1" y="77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1663627" y="3668841"/>
              <a:ext cx="90150" cy="25009"/>
            </a:xfrm>
            <a:custGeom>
              <a:rect b="b" l="l" r="r" t="t"/>
              <a:pathLst>
                <a:path extrusionOk="0" fill="none" h="1285" w="4632">
                  <a:moveTo>
                    <a:pt x="0" y="0"/>
                  </a:moveTo>
                  <a:cubicBezTo>
                    <a:pt x="1285" y="1284"/>
                    <a:pt x="3347" y="1284"/>
                    <a:pt x="4631" y="0"/>
                  </a:cubicBez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1709831" y="3689276"/>
              <a:ext cx="19" cy="21993"/>
            </a:xfrm>
            <a:custGeom>
              <a:rect b="b" l="l" r="r" t="t"/>
              <a:pathLst>
                <a:path extrusionOk="0" fill="none" h="1130" w="1">
                  <a:moveTo>
                    <a:pt x="0" y="1"/>
                  </a:moveTo>
                  <a:lnTo>
                    <a:pt x="0" y="112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1743150" y="3680947"/>
              <a:ext cx="15920" cy="15181"/>
            </a:xfrm>
            <a:custGeom>
              <a:rect b="b" l="l" r="r" t="t"/>
              <a:pathLst>
                <a:path extrusionOk="0" fill="none" h="780" w="818">
                  <a:moveTo>
                    <a:pt x="0" y="1"/>
                  </a:moveTo>
                  <a:lnTo>
                    <a:pt x="818" y="779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1134986" y="3162991"/>
              <a:ext cx="877798" cy="418697"/>
            </a:xfrm>
            <a:custGeom>
              <a:rect b="b" l="l" r="r" t="t"/>
              <a:pathLst>
                <a:path extrusionOk="0" h="21513" w="45102">
                  <a:moveTo>
                    <a:pt x="15110" y="1"/>
                  </a:moveTo>
                  <a:cubicBezTo>
                    <a:pt x="11980" y="1"/>
                    <a:pt x="8485" y="1474"/>
                    <a:pt x="5682" y="4277"/>
                  </a:cubicBezTo>
                  <a:cubicBezTo>
                    <a:pt x="935" y="9025"/>
                    <a:pt x="1" y="15757"/>
                    <a:pt x="3581" y="19337"/>
                  </a:cubicBezTo>
                  <a:cubicBezTo>
                    <a:pt x="5047" y="20803"/>
                    <a:pt x="7042" y="21512"/>
                    <a:pt x="9213" y="21512"/>
                  </a:cubicBezTo>
                  <a:cubicBezTo>
                    <a:pt x="12342" y="21512"/>
                    <a:pt x="15837" y="20039"/>
                    <a:pt x="18640" y="17236"/>
                  </a:cubicBezTo>
                  <a:cubicBezTo>
                    <a:pt x="20469" y="15446"/>
                    <a:pt x="21831" y="13189"/>
                    <a:pt x="22532" y="10698"/>
                  </a:cubicBezTo>
                  <a:cubicBezTo>
                    <a:pt x="23232" y="13189"/>
                    <a:pt x="24555" y="15446"/>
                    <a:pt x="26423" y="17236"/>
                  </a:cubicBezTo>
                  <a:cubicBezTo>
                    <a:pt x="29226" y="20039"/>
                    <a:pt x="32721" y="21512"/>
                    <a:pt x="35851" y="21512"/>
                  </a:cubicBezTo>
                  <a:cubicBezTo>
                    <a:pt x="38021" y="21512"/>
                    <a:pt x="40016" y="20803"/>
                    <a:pt x="41483" y="19337"/>
                  </a:cubicBezTo>
                  <a:cubicBezTo>
                    <a:pt x="45102" y="15757"/>
                    <a:pt x="44051" y="9025"/>
                    <a:pt x="39342" y="4277"/>
                  </a:cubicBezTo>
                  <a:cubicBezTo>
                    <a:pt x="36539" y="1474"/>
                    <a:pt x="33044" y="1"/>
                    <a:pt x="29915" y="1"/>
                  </a:cubicBezTo>
                  <a:cubicBezTo>
                    <a:pt x="27744" y="1"/>
                    <a:pt x="25749" y="710"/>
                    <a:pt x="24283" y="2176"/>
                  </a:cubicBezTo>
                  <a:cubicBezTo>
                    <a:pt x="23466" y="3032"/>
                    <a:pt x="22843" y="4044"/>
                    <a:pt x="22493" y="5172"/>
                  </a:cubicBezTo>
                  <a:cubicBezTo>
                    <a:pt x="22143" y="4044"/>
                    <a:pt x="21559" y="3032"/>
                    <a:pt x="20742" y="2176"/>
                  </a:cubicBezTo>
                  <a:cubicBezTo>
                    <a:pt x="19275" y="710"/>
                    <a:pt x="17280" y="1"/>
                    <a:pt x="15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1777229" y="3806674"/>
              <a:ext cx="278722" cy="279482"/>
            </a:xfrm>
            <a:custGeom>
              <a:rect b="b" l="l" r="r" t="t"/>
              <a:pathLst>
                <a:path extrusionOk="0" h="14360" w="14321">
                  <a:moveTo>
                    <a:pt x="7161" y="1"/>
                  </a:moveTo>
                  <a:cubicBezTo>
                    <a:pt x="3191" y="1"/>
                    <a:pt x="0" y="3230"/>
                    <a:pt x="0" y="7200"/>
                  </a:cubicBezTo>
                  <a:cubicBezTo>
                    <a:pt x="0" y="11130"/>
                    <a:pt x="3191" y="14360"/>
                    <a:pt x="7161" y="14360"/>
                  </a:cubicBezTo>
                  <a:cubicBezTo>
                    <a:pt x="11130" y="14360"/>
                    <a:pt x="14321" y="11130"/>
                    <a:pt x="14321" y="7200"/>
                  </a:cubicBezTo>
                  <a:cubicBezTo>
                    <a:pt x="14321" y="3230"/>
                    <a:pt x="11130" y="1"/>
                    <a:pt x="7161" y="1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1862806" y="3866911"/>
              <a:ext cx="95444" cy="95035"/>
            </a:xfrm>
            <a:custGeom>
              <a:rect b="b" l="l" r="r" t="t"/>
              <a:pathLst>
                <a:path extrusionOk="0" h="4883" w="4904">
                  <a:moveTo>
                    <a:pt x="4109" y="0"/>
                  </a:moveTo>
                  <a:cubicBezTo>
                    <a:pt x="3736" y="0"/>
                    <a:pt x="3360" y="61"/>
                    <a:pt x="2997" y="174"/>
                  </a:cubicBezTo>
                  <a:cubicBezTo>
                    <a:pt x="2336" y="408"/>
                    <a:pt x="1791" y="758"/>
                    <a:pt x="1285" y="1225"/>
                  </a:cubicBezTo>
                  <a:cubicBezTo>
                    <a:pt x="818" y="1692"/>
                    <a:pt x="468" y="2276"/>
                    <a:pt x="234" y="2937"/>
                  </a:cubicBezTo>
                  <a:cubicBezTo>
                    <a:pt x="40" y="3560"/>
                    <a:pt x="1" y="4221"/>
                    <a:pt x="117" y="4883"/>
                  </a:cubicBezTo>
                  <a:cubicBezTo>
                    <a:pt x="273" y="4260"/>
                    <a:pt x="468" y="3677"/>
                    <a:pt x="740" y="3132"/>
                  </a:cubicBezTo>
                  <a:cubicBezTo>
                    <a:pt x="1012" y="2626"/>
                    <a:pt x="1363" y="2159"/>
                    <a:pt x="1791" y="1731"/>
                  </a:cubicBezTo>
                  <a:cubicBezTo>
                    <a:pt x="2219" y="1303"/>
                    <a:pt x="2686" y="953"/>
                    <a:pt x="3192" y="680"/>
                  </a:cubicBezTo>
                  <a:cubicBezTo>
                    <a:pt x="3736" y="408"/>
                    <a:pt x="4320" y="213"/>
                    <a:pt x="4904" y="96"/>
                  </a:cubicBezTo>
                  <a:cubicBezTo>
                    <a:pt x="4644" y="32"/>
                    <a:pt x="4377" y="0"/>
                    <a:pt x="4109" y="0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4"/>
            <p:cNvSpPr/>
            <p:nvPr/>
          </p:nvSpPr>
          <p:spPr>
            <a:xfrm>
              <a:off x="1053944" y="3806674"/>
              <a:ext cx="279501" cy="279482"/>
            </a:xfrm>
            <a:custGeom>
              <a:rect b="b" l="l" r="r" t="t"/>
              <a:pathLst>
                <a:path extrusionOk="0" h="14360" w="14361">
                  <a:moveTo>
                    <a:pt x="7161" y="1"/>
                  </a:moveTo>
                  <a:cubicBezTo>
                    <a:pt x="3231" y="1"/>
                    <a:pt x="1" y="3230"/>
                    <a:pt x="1" y="7200"/>
                  </a:cubicBezTo>
                  <a:cubicBezTo>
                    <a:pt x="1" y="11130"/>
                    <a:pt x="3231" y="14360"/>
                    <a:pt x="7161" y="14360"/>
                  </a:cubicBezTo>
                  <a:cubicBezTo>
                    <a:pt x="11130" y="14360"/>
                    <a:pt x="14360" y="11130"/>
                    <a:pt x="14360" y="7200"/>
                  </a:cubicBezTo>
                  <a:cubicBezTo>
                    <a:pt x="14360" y="3230"/>
                    <a:pt x="11130" y="1"/>
                    <a:pt x="7161" y="1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4"/>
            <p:cNvSpPr/>
            <p:nvPr/>
          </p:nvSpPr>
          <p:spPr>
            <a:xfrm>
              <a:off x="1151646" y="3866969"/>
              <a:ext cx="95444" cy="94977"/>
            </a:xfrm>
            <a:custGeom>
              <a:rect b="b" l="l" r="r" t="t"/>
              <a:pathLst>
                <a:path extrusionOk="0" h="4880" w="4904">
                  <a:moveTo>
                    <a:pt x="775" y="0"/>
                  </a:moveTo>
                  <a:cubicBezTo>
                    <a:pt x="511" y="0"/>
                    <a:pt x="250" y="31"/>
                    <a:pt x="1" y="93"/>
                  </a:cubicBezTo>
                  <a:cubicBezTo>
                    <a:pt x="585" y="210"/>
                    <a:pt x="1207" y="405"/>
                    <a:pt x="1752" y="677"/>
                  </a:cubicBezTo>
                  <a:cubicBezTo>
                    <a:pt x="2258" y="950"/>
                    <a:pt x="2725" y="1300"/>
                    <a:pt x="3153" y="1728"/>
                  </a:cubicBezTo>
                  <a:cubicBezTo>
                    <a:pt x="3581" y="2156"/>
                    <a:pt x="3931" y="2623"/>
                    <a:pt x="4204" y="3129"/>
                  </a:cubicBezTo>
                  <a:cubicBezTo>
                    <a:pt x="4437" y="3674"/>
                    <a:pt x="4670" y="4257"/>
                    <a:pt x="4787" y="4880"/>
                  </a:cubicBezTo>
                  <a:cubicBezTo>
                    <a:pt x="4904" y="4218"/>
                    <a:pt x="4865" y="3557"/>
                    <a:pt x="4670" y="2934"/>
                  </a:cubicBezTo>
                  <a:cubicBezTo>
                    <a:pt x="4242" y="1650"/>
                    <a:pt x="3231" y="599"/>
                    <a:pt x="1947" y="210"/>
                  </a:cubicBezTo>
                  <a:cubicBezTo>
                    <a:pt x="1573" y="70"/>
                    <a:pt x="1171" y="0"/>
                    <a:pt x="775" y="0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54"/>
          <p:cNvGrpSpPr/>
          <p:nvPr/>
        </p:nvGrpSpPr>
        <p:grpSpPr>
          <a:xfrm>
            <a:off x="5518245" y="3876809"/>
            <a:ext cx="518252" cy="727809"/>
            <a:chOff x="6649648" y="3379617"/>
            <a:chExt cx="871891" cy="1224237"/>
          </a:xfrm>
        </p:grpSpPr>
        <p:sp>
          <p:nvSpPr>
            <p:cNvPr id="1127" name="Google Shape;1127;p54"/>
            <p:cNvSpPr/>
            <p:nvPr/>
          </p:nvSpPr>
          <p:spPr>
            <a:xfrm>
              <a:off x="6769879" y="4263254"/>
              <a:ext cx="631984" cy="340600"/>
            </a:xfrm>
            <a:custGeom>
              <a:rect b="b" l="l" r="r" t="t"/>
              <a:pathLst>
                <a:path extrusionOk="0" h="24561" w="45573">
                  <a:moveTo>
                    <a:pt x="22787" y="1"/>
                  </a:moveTo>
                  <a:cubicBezTo>
                    <a:pt x="162" y="1"/>
                    <a:pt x="1" y="8712"/>
                    <a:pt x="1" y="24561"/>
                  </a:cubicBezTo>
                  <a:lnTo>
                    <a:pt x="45573" y="24561"/>
                  </a:lnTo>
                  <a:cubicBezTo>
                    <a:pt x="45573" y="8712"/>
                    <a:pt x="45411" y="1"/>
                    <a:pt x="2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6951085" y="4071994"/>
              <a:ext cx="269016" cy="348990"/>
            </a:xfrm>
            <a:custGeom>
              <a:rect b="b" l="l" r="r" t="t"/>
              <a:pathLst>
                <a:path extrusionOk="0" h="25166" w="19399">
                  <a:moveTo>
                    <a:pt x="0" y="0"/>
                  </a:moveTo>
                  <a:lnTo>
                    <a:pt x="0" y="15446"/>
                  </a:lnTo>
                  <a:cubicBezTo>
                    <a:pt x="0" y="20810"/>
                    <a:pt x="4356" y="25165"/>
                    <a:pt x="9720" y="25165"/>
                  </a:cubicBezTo>
                  <a:cubicBezTo>
                    <a:pt x="15083" y="25165"/>
                    <a:pt x="19399" y="20810"/>
                    <a:pt x="19399" y="15446"/>
                  </a:cubicBezTo>
                  <a:lnTo>
                    <a:pt x="19399" y="0"/>
                  </a:ln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6951085" y="4117854"/>
              <a:ext cx="269016" cy="178974"/>
            </a:xfrm>
            <a:custGeom>
              <a:rect b="b" l="l" r="r" t="t"/>
              <a:pathLst>
                <a:path extrusionOk="0" h="12906" w="19399">
                  <a:moveTo>
                    <a:pt x="0" y="0"/>
                  </a:moveTo>
                  <a:lnTo>
                    <a:pt x="0" y="9558"/>
                  </a:lnTo>
                  <a:cubicBezTo>
                    <a:pt x="2982" y="11784"/>
                    <a:pt x="6522" y="12906"/>
                    <a:pt x="10062" y="12906"/>
                  </a:cubicBezTo>
                  <a:cubicBezTo>
                    <a:pt x="13319" y="12906"/>
                    <a:pt x="16577" y="11956"/>
                    <a:pt x="19399" y="10042"/>
                  </a:cubicBezTo>
                  <a:lnTo>
                    <a:pt x="19399" y="0"/>
                  </a:ln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6894603" y="4263809"/>
              <a:ext cx="219800" cy="252250"/>
            </a:xfrm>
            <a:custGeom>
              <a:rect b="b" l="l" r="r" t="t"/>
              <a:pathLst>
                <a:path extrusionOk="0" h="18190" w="15850">
                  <a:moveTo>
                    <a:pt x="4114" y="1"/>
                  </a:moveTo>
                  <a:cubicBezTo>
                    <a:pt x="4114" y="1"/>
                    <a:pt x="1089" y="1"/>
                    <a:pt x="524" y="3389"/>
                  </a:cubicBezTo>
                  <a:cubicBezTo>
                    <a:pt x="0" y="6817"/>
                    <a:pt x="5324" y="15044"/>
                    <a:pt x="10123" y="18189"/>
                  </a:cubicBezTo>
                  <a:cubicBezTo>
                    <a:pt x="14236" y="17100"/>
                    <a:pt x="15849" y="10809"/>
                    <a:pt x="15849" y="10809"/>
                  </a:cubicBezTo>
                  <a:cubicBezTo>
                    <a:pt x="15849" y="10809"/>
                    <a:pt x="6453" y="7099"/>
                    <a:pt x="4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7056784" y="4263809"/>
              <a:ext cx="219800" cy="252250"/>
            </a:xfrm>
            <a:custGeom>
              <a:rect b="b" l="l" r="r" t="t"/>
              <a:pathLst>
                <a:path extrusionOk="0" h="18190" w="15850">
                  <a:moveTo>
                    <a:pt x="11777" y="1"/>
                  </a:moveTo>
                  <a:cubicBezTo>
                    <a:pt x="9438" y="7099"/>
                    <a:pt x="1" y="10809"/>
                    <a:pt x="1" y="10809"/>
                  </a:cubicBezTo>
                  <a:cubicBezTo>
                    <a:pt x="1" y="10809"/>
                    <a:pt x="1654" y="17100"/>
                    <a:pt x="5768" y="18189"/>
                  </a:cubicBezTo>
                  <a:cubicBezTo>
                    <a:pt x="10526" y="15044"/>
                    <a:pt x="15850" y="6817"/>
                    <a:pt x="15326" y="3389"/>
                  </a:cubicBezTo>
                  <a:cubicBezTo>
                    <a:pt x="14801" y="1"/>
                    <a:pt x="11777" y="1"/>
                    <a:pt x="1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7064050" y="4508778"/>
              <a:ext cx="37484" cy="31660"/>
            </a:xfrm>
            <a:custGeom>
              <a:rect b="b" l="l" r="r" t="t"/>
              <a:pathLst>
                <a:path extrusionOk="0" h="2283" w="2703">
                  <a:moveTo>
                    <a:pt x="1574" y="0"/>
                  </a:moveTo>
                  <a:cubicBezTo>
                    <a:pt x="525" y="0"/>
                    <a:pt x="1" y="1210"/>
                    <a:pt x="727" y="1936"/>
                  </a:cubicBezTo>
                  <a:cubicBezTo>
                    <a:pt x="965" y="2175"/>
                    <a:pt x="1261" y="2282"/>
                    <a:pt x="1550" y="2282"/>
                  </a:cubicBezTo>
                  <a:cubicBezTo>
                    <a:pt x="2140" y="2282"/>
                    <a:pt x="2703" y="1833"/>
                    <a:pt x="2703" y="1129"/>
                  </a:cubicBezTo>
                  <a:cubicBezTo>
                    <a:pt x="2703" y="524"/>
                    <a:pt x="2179" y="0"/>
                    <a:pt x="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7064050" y="4557994"/>
              <a:ext cx="37484" cy="32076"/>
            </a:xfrm>
            <a:custGeom>
              <a:rect b="b" l="l" r="r" t="t"/>
              <a:pathLst>
                <a:path extrusionOk="0" h="2313" w="2703">
                  <a:moveTo>
                    <a:pt x="1574" y="0"/>
                  </a:moveTo>
                  <a:cubicBezTo>
                    <a:pt x="525" y="0"/>
                    <a:pt x="1" y="1250"/>
                    <a:pt x="727" y="1976"/>
                  </a:cubicBezTo>
                  <a:cubicBezTo>
                    <a:pt x="959" y="2208"/>
                    <a:pt x="1245" y="2313"/>
                    <a:pt x="1527" y="2313"/>
                  </a:cubicBezTo>
                  <a:cubicBezTo>
                    <a:pt x="2125" y="2313"/>
                    <a:pt x="2703" y="1842"/>
                    <a:pt x="2703" y="1129"/>
                  </a:cubicBezTo>
                  <a:cubicBezTo>
                    <a:pt x="2703" y="524"/>
                    <a:pt x="2179" y="0"/>
                    <a:pt x="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6663626" y="3478021"/>
              <a:ext cx="408828" cy="517549"/>
            </a:xfrm>
            <a:custGeom>
              <a:rect b="b" l="l" r="r" t="t"/>
              <a:pathLst>
                <a:path extrusionOk="0" h="37321" w="29481">
                  <a:moveTo>
                    <a:pt x="15972" y="1"/>
                  </a:moveTo>
                  <a:cubicBezTo>
                    <a:pt x="13285" y="1"/>
                    <a:pt x="10840" y="1045"/>
                    <a:pt x="9357" y="3108"/>
                  </a:cubicBezTo>
                  <a:cubicBezTo>
                    <a:pt x="7623" y="5447"/>
                    <a:pt x="7582" y="8593"/>
                    <a:pt x="8873" y="11496"/>
                  </a:cubicBezTo>
                  <a:cubicBezTo>
                    <a:pt x="3832" y="12182"/>
                    <a:pt x="0" y="15691"/>
                    <a:pt x="0" y="19965"/>
                  </a:cubicBezTo>
                  <a:cubicBezTo>
                    <a:pt x="0" y="23676"/>
                    <a:pt x="2944" y="26821"/>
                    <a:pt x="7018" y="28031"/>
                  </a:cubicBezTo>
                  <a:cubicBezTo>
                    <a:pt x="4155" y="31913"/>
                    <a:pt x="6935" y="37320"/>
                    <a:pt x="11651" y="37320"/>
                  </a:cubicBezTo>
                  <a:cubicBezTo>
                    <a:pt x="11785" y="37320"/>
                    <a:pt x="11921" y="37316"/>
                    <a:pt x="12059" y="37307"/>
                  </a:cubicBezTo>
                  <a:cubicBezTo>
                    <a:pt x="16979" y="37025"/>
                    <a:pt x="19318" y="31096"/>
                    <a:pt x="15930" y="27507"/>
                  </a:cubicBezTo>
                  <a:cubicBezTo>
                    <a:pt x="19197" y="26015"/>
                    <a:pt x="21455" y="23192"/>
                    <a:pt x="21455" y="19965"/>
                  </a:cubicBezTo>
                  <a:cubicBezTo>
                    <a:pt x="21415" y="19522"/>
                    <a:pt x="21375" y="19119"/>
                    <a:pt x="21294" y="18715"/>
                  </a:cubicBezTo>
                  <a:cubicBezTo>
                    <a:pt x="23431" y="18473"/>
                    <a:pt x="25408" y="17384"/>
                    <a:pt x="26698" y="15691"/>
                  </a:cubicBezTo>
                  <a:cubicBezTo>
                    <a:pt x="29481" y="11859"/>
                    <a:pt x="27868" y="5891"/>
                    <a:pt x="23109" y="2422"/>
                  </a:cubicBezTo>
                  <a:cubicBezTo>
                    <a:pt x="20867" y="802"/>
                    <a:pt x="18327" y="1"/>
                    <a:pt x="1597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7098733" y="3478021"/>
              <a:ext cx="408828" cy="518062"/>
            </a:xfrm>
            <a:custGeom>
              <a:rect b="b" l="l" r="r" t="t"/>
              <a:pathLst>
                <a:path extrusionOk="0" h="37358" w="29481">
                  <a:moveTo>
                    <a:pt x="13531" y="1"/>
                  </a:moveTo>
                  <a:cubicBezTo>
                    <a:pt x="11186" y="1"/>
                    <a:pt x="8654" y="802"/>
                    <a:pt x="6413" y="2422"/>
                  </a:cubicBezTo>
                  <a:cubicBezTo>
                    <a:pt x="1613" y="5891"/>
                    <a:pt x="0" y="11859"/>
                    <a:pt x="2823" y="15691"/>
                  </a:cubicBezTo>
                  <a:cubicBezTo>
                    <a:pt x="4114" y="17425"/>
                    <a:pt x="6050" y="18514"/>
                    <a:pt x="8187" y="18715"/>
                  </a:cubicBezTo>
                  <a:cubicBezTo>
                    <a:pt x="8106" y="19119"/>
                    <a:pt x="8066" y="19562"/>
                    <a:pt x="8066" y="19965"/>
                  </a:cubicBezTo>
                  <a:cubicBezTo>
                    <a:pt x="8066" y="23232"/>
                    <a:pt x="10284" y="26015"/>
                    <a:pt x="13551" y="27507"/>
                  </a:cubicBezTo>
                  <a:cubicBezTo>
                    <a:pt x="10163" y="31096"/>
                    <a:pt x="12502" y="37065"/>
                    <a:pt x="17422" y="37347"/>
                  </a:cubicBezTo>
                  <a:cubicBezTo>
                    <a:pt x="17543" y="37354"/>
                    <a:pt x="17663" y="37358"/>
                    <a:pt x="17781" y="37358"/>
                  </a:cubicBezTo>
                  <a:cubicBezTo>
                    <a:pt x="22529" y="37358"/>
                    <a:pt x="25375" y="31927"/>
                    <a:pt x="22463" y="28031"/>
                  </a:cubicBezTo>
                  <a:cubicBezTo>
                    <a:pt x="26577" y="26821"/>
                    <a:pt x="29481" y="23676"/>
                    <a:pt x="29481" y="19965"/>
                  </a:cubicBezTo>
                  <a:cubicBezTo>
                    <a:pt x="29481" y="15691"/>
                    <a:pt x="25649" y="12182"/>
                    <a:pt x="20608" y="11496"/>
                  </a:cubicBezTo>
                  <a:cubicBezTo>
                    <a:pt x="21899" y="8593"/>
                    <a:pt x="21859" y="5447"/>
                    <a:pt x="20124" y="3108"/>
                  </a:cubicBezTo>
                  <a:cubicBezTo>
                    <a:pt x="18641" y="1045"/>
                    <a:pt x="16208" y="1"/>
                    <a:pt x="1353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6803993" y="3536778"/>
              <a:ext cx="563201" cy="708602"/>
            </a:xfrm>
            <a:custGeom>
              <a:rect b="b" l="l" r="r" t="t"/>
              <a:pathLst>
                <a:path extrusionOk="0" h="51098" w="40613">
                  <a:moveTo>
                    <a:pt x="20327" y="0"/>
                  </a:moveTo>
                  <a:cubicBezTo>
                    <a:pt x="9115" y="0"/>
                    <a:pt x="1" y="11454"/>
                    <a:pt x="1" y="25569"/>
                  </a:cubicBezTo>
                  <a:cubicBezTo>
                    <a:pt x="1" y="39644"/>
                    <a:pt x="9115" y="51097"/>
                    <a:pt x="20327" y="51097"/>
                  </a:cubicBezTo>
                  <a:cubicBezTo>
                    <a:pt x="31538" y="51097"/>
                    <a:pt x="40612" y="39644"/>
                    <a:pt x="40612" y="25569"/>
                  </a:cubicBezTo>
                  <a:cubicBezTo>
                    <a:pt x="40612" y="11454"/>
                    <a:pt x="31538" y="0"/>
                    <a:pt x="20327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4"/>
            <p:cNvSpPr/>
            <p:nvPr/>
          </p:nvSpPr>
          <p:spPr>
            <a:xfrm>
              <a:off x="6649648" y="3880719"/>
              <a:ext cx="213643" cy="213657"/>
            </a:xfrm>
            <a:custGeom>
              <a:rect b="b" l="l" r="r" t="t"/>
              <a:pathLst>
                <a:path extrusionOk="0" h="15407" w="15406">
                  <a:moveTo>
                    <a:pt x="7703" y="0"/>
                  </a:moveTo>
                  <a:cubicBezTo>
                    <a:pt x="3468" y="0"/>
                    <a:pt x="0" y="3469"/>
                    <a:pt x="0" y="7703"/>
                  </a:cubicBezTo>
                  <a:cubicBezTo>
                    <a:pt x="0" y="11938"/>
                    <a:pt x="3468" y="15406"/>
                    <a:pt x="7703" y="15406"/>
                  </a:cubicBezTo>
                  <a:cubicBezTo>
                    <a:pt x="11937" y="15406"/>
                    <a:pt x="15406" y="11938"/>
                    <a:pt x="15406" y="7703"/>
                  </a:cubicBezTo>
                  <a:cubicBezTo>
                    <a:pt x="15406" y="3469"/>
                    <a:pt x="11937" y="0"/>
                    <a:pt x="7703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4"/>
            <p:cNvSpPr/>
            <p:nvPr/>
          </p:nvSpPr>
          <p:spPr>
            <a:xfrm>
              <a:off x="6724588" y="3926912"/>
              <a:ext cx="72707" cy="72388"/>
            </a:xfrm>
            <a:custGeom>
              <a:rect b="b" l="l" r="r" t="t"/>
              <a:pathLst>
                <a:path extrusionOk="0" h="5220" w="5243">
                  <a:moveTo>
                    <a:pt x="835" y="1"/>
                  </a:moveTo>
                  <a:cubicBezTo>
                    <a:pt x="555" y="1"/>
                    <a:pt x="274" y="33"/>
                    <a:pt x="0" y="97"/>
                  </a:cubicBezTo>
                  <a:cubicBezTo>
                    <a:pt x="645" y="218"/>
                    <a:pt x="1250" y="420"/>
                    <a:pt x="1855" y="743"/>
                  </a:cubicBezTo>
                  <a:cubicBezTo>
                    <a:pt x="2380" y="1025"/>
                    <a:pt x="2904" y="1388"/>
                    <a:pt x="3347" y="1832"/>
                  </a:cubicBezTo>
                  <a:cubicBezTo>
                    <a:pt x="3791" y="2275"/>
                    <a:pt x="4154" y="2800"/>
                    <a:pt x="4477" y="3364"/>
                  </a:cubicBezTo>
                  <a:cubicBezTo>
                    <a:pt x="4759" y="3929"/>
                    <a:pt x="4961" y="4574"/>
                    <a:pt x="5122" y="5219"/>
                  </a:cubicBezTo>
                  <a:cubicBezTo>
                    <a:pt x="5243" y="4534"/>
                    <a:pt x="5203" y="3808"/>
                    <a:pt x="5001" y="3122"/>
                  </a:cubicBezTo>
                  <a:cubicBezTo>
                    <a:pt x="4557" y="1751"/>
                    <a:pt x="3468" y="662"/>
                    <a:pt x="2057" y="218"/>
                  </a:cubicBezTo>
                  <a:cubicBezTo>
                    <a:pt x="1670" y="73"/>
                    <a:pt x="1254" y="1"/>
                    <a:pt x="835" y="1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7308451" y="3880719"/>
              <a:ext cx="213088" cy="213657"/>
            </a:xfrm>
            <a:custGeom>
              <a:rect b="b" l="l" r="r" t="t"/>
              <a:pathLst>
                <a:path extrusionOk="0" h="15407" w="15366">
                  <a:moveTo>
                    <a:pt x="7663" y="0"/>
                  </a:moveTo>
                  <a:cubicBezTo>
                    <a:pt x="3429" y="0"/>
                    <a:pt x="1" y="3469"/>
                    <a:pt x="1" y="7703"/>
                  </a:cubicBezTo>
                  <a:cubicBezTo>
                    <a:pt x="1" y="11938"/>
                    <a:pt x="3429" y="15406"/>
                    <a:pt x="7663" y="15406"/>
                  </a:cubicBezTo>
                  <a:cubicBezTo>
                    <a:pt x="11938" y="15406"/>
                    <a:pt x="15366" y="11938"/>
                    <a:pt x="15366" y="7703"/>
                  </a:cubicBezTo>
                  <a:cubicBezTo>
                    <a:pt x="15366" y="3469"/>
                    <a:pt x="11938" y="0"/>
                    <a:pt x="7663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7373892" y="3926912"/>
              <a:ext cx="73276" cy="72388"/>
            </a:xfrm>
            <a:custGeom>
              <a:rect b="b" l="l" r="r" t="t"/>
              <a:pathLst>
                <a:path extrusionOk="0" h="5220" w="5284">
                  <a:moveTo>
                    <a:pt x="4429" y="1"/>
                  </a:moveTo>
                  <a:cubicBezTo>
                    <a:pt x="4009" y="1"/>
                    <a:pt x="3597" y="73"/>
                    <a:pt x="3186" y="218"/>
                  </a:cubicBezTo>
                  <a:cubicBezTo>
                    <a:pt x="1815" y="662"/>
                    <a:pt x="726" y="1751"/>
                    <a:pt x="282" y="3122"/>
                  </a:cubicBezTo>
                  <a:cubicBezTo>
                    <a:pt x="40" y="3808"/>
                    <a:pt x="0" y="4534"/>
                    <a:pt x="161" y="5219"/>
                  </a:cubicBezTo>
                  <a:cubicBezTo>
                    <a:pt x="282" y="4574"/>
                    <a:pt x="484" y="3929"/>
                    <a:pt x="807" y="3364"/>
                  </a:cubicBezTo>
                  <a:cubicBezTo>
                    <a:pt x="1089" y="2800"/>
                    <a:pt x="1452" y="2275"/>
                    <a:pt x="1896" y="1832"/>
                  </a:cubicBezTo>
                  <a:cubicBezTo>
                    <a:pt x="2339" y="1388"/>
                    <a:pt x="2863" y="1025"/>
                    <a:pt x="3428" y="743"/>
                  </a:cubicBezTo>
                  <a:cubicBezTo>
                    <a:pt x="3993" y="420"/>
                    <a:pt x="4638" y="218"/>
                    <a:pt x="5283" y="97"/>
                  </a:cubicBezTo>
                  <a:cubicBezTo>
                    <a:pt x="4993" y="33"/>
                    <a:pt x="4709" y="1"/>
                    <a:pt x="4429" y="1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7048948" y="3992575"/>
              <a:ext cx="73290" cy="33573"/>
            </a:xfrm>
            <a:custGeom>
              <a:rect b="b" l="l" r="r" t="t"/>
              <a:pathLst>
                <a:path extrusionOk="0" h="2421" w="5285">
                  <a:moveTo>
                    <a:pt x="2643" y="0"/>
                  </a:moveTo>
                  <a:cubicBezTo>
                    <a:pt x="1322" y="0"/>
                    <a:pt x="1" y="242"/>
                    <a:pt x="1" y="726"/>
                  </a:cubicBezTo>
                  <a:cubicBezTo>
                    <a:pt x="1" y="1654"/>
                    <a:pt x="1211" y="2420"/>
                    <a:pt x="2663" y="2420"/>
                  </a:cubicBezTo>
                  <a:cubicBezTo>
                    <a:pt x="4115" y="2420"/>
                    <a:pt x="5284" y="1654"/>
                    <a:pt x="5284" y="726"/>
                  </a:cubicBezTo>
                  <a:cubicBezTo>
                    <a:pt x="5284" y="242"/>
                    <a:pt x="3963" y="0"/>
                    <a:pt x="2643" y="0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7177029" y="3861707"/>
              <a:ext cx="26861" cy="60975"/>
            </a:xfrm>
            <a:custGeom>
              <a:rect b="b" l="l" r="r" t="t"/>
              <a:pathLst>
                <a:path extrusionOk="0" h="4397" w="1937">
                  <a:moveTo>
                    <a:pt x="968" y="0"/>
                  </a:moveTo>
                  <a:cubicBezTo>
                    <a:pt x="444" y="0"/>
                    <a:pt x="0" y="444"/>
                    <a:pt x="0" y="968"/>
                  </a:cubicBezTo>
                  <a:lnTo>
                    <a:pt x="0" y="3428"/>
                  </a:lnTo>
                  <a:cubicBezTo>
                    <a:pt x="0" y="3993"/>
                    <a:pt x="444" y="4396"/>
                    <a:pt x="968" y="4396"/>
                  </a:cubicBezTo>
                  <a:cubicBezTo>
                    <a:pt x="1492" y="4396"/>
                    <a:pt x="1936" y="3993"/>
                    <a:pt x="1936" y="3428"/>
                  </a:cubicBezTo>
                  <a:lnTo>
                    <a:pt x="1936" y="968"/>
                  </a:lnTo>
                  <a:cubicBezTo>
                    <a:pt x="1936" y="444"/>
                    <a:pt x="1492" y="0"/>
                    <a:pt x="968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6967297" y="3861707"/>
              <a:ext cx="26861" cy="60975"/>
            </a:xfrm>
            <a:custGeom>
              <a:rect b="b" l="l" r="r" t="t"/>
              <a:pathLst>
                <a:path extrusionOk="0" h="4397" w="1937">
                  <a:moveTo>
                    <a:pt x="969" y="0"/>
                  </a:moveTo>
                  <a:cubicBezTo>
                    <a:pt x="445" y="0"/>
                    <a:pt x="1" y="444"/>
                    <a:pt x="1" y="968"/>
                  </a:cubicBezTo>
                  <a:lnTo>
                    <a:pt x="1" y="3428"/>
                  </a:lnTo>
                  <a:cubicBezTo>
                    <a:pt x="1" y="3993"/>
                    <a:pt x="445" y="4396"/>
                    <a:pt x="969" y="4396"/>
                  </a:cubicBezTo>
                  <a:cubicBezTo>
                    <a:pt x="1533" y="4396"/>
                    <a:pt x="1937" y="3993"/>
                    <a:pt x="1937" y="3428"/>
                  </a:cubicBezTo>
                  <a:lnTo>
                    <a:pt x="1937" y="968"/>
                  </a:lnTo>
                  <a:cubicBezTo>
                    <a:pt x="1937" y="444"/>
                    <a:pt x="1533" y="0"/>
                    <a:pt x="969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7067975" y="4027243"/>
              <a:ext cx="92288" cy="50131"/>
            </a:xfrm>
            <a:custGeom>
              <a:rect b="b" l="l" r="r" t="t"/>
              <a:pathLst>
                <a:path extrusionOk="0" h="3615" w="6655">
                  <a:moveTo>
                    <a:pt x="6654" y="1"/>
                  </a:moveTo>
                  <a:lnTo>
                    <a:pt x="6654" y="1"/>
                  </a:lnTo>
                  <a:cubicBezTo>
                    <a:pt x="6412" y="283"/>
                    <a:pt x="6211" y="525"/>
                    <a:pt x="6009" y="767"/>
                  </a:cubicBezTo>
                  <a:cubicBezTo>
                    <a:pt x="5767" y="1009"/>
                    <a:pt x="5566" y="1251"/>
                    <a:pt x="5324" y="1453"/>
                  </a:cubicBezTo>
                  <a:cubicBezTo>
                    <a:pt x="4840" y="1896"/>
                    <a:pt x="4315" y="2219"/>
                    <a:pt x="3751" y="2461"/>
                  </a:cubicBezTo>
                  <a:cubicBezTo>
                    <a:pt x="3186" y="2703"/>
                    <a:pt x="2581" y="2864"/>
                    <a:pt x="1976" y="2945"/>
                  </a:cubicBezTo>
                  <a:cubicBezTo>
                    <a:pt x="1291" y="3025"/>
                    <a:pt x="645" y="3025"/>
                    <a:pt x="0" y="3025"/>
                  </a:cubicBezTo>
                  <a:cubicBezTo>
                    <a:pt x="605" y="3388"/>
                    <a:pt x="1291" y="3590"/>
                    <a:pt x="1976" y="3590"/>
                  </a:cubicBezTo>
                  <a:cubicBezTo>
                    <a:pt x="2124" y="3606"/>
                    <a:pt x="2273" y="3615"/>
                    <a:pt x="2421" y="3615"/>
                  </a:cubicBezTo>
                  <a:cubicBezTo>
                    <a:pt x="2997" y="3615"/>
                    <a:pt x="3568" y="3492"/>
                    <a:pt x="4114" y="3267"/>
                  </a:cubicBezTo>
                  <a:cubicBezTo>
                    <a:pt x="4436" y="3106"/>
                    <a:pt x="4759" y="2945"/>
                    <a:pt x="5041" y="2703"/>
                  </a:cubicBezTo>
                  <a:cubicBezTo>
                    <a:pt x="5324" y="2461"/>
                    <a:pt x="5606" y="2219"/>
                    <a:pt x="5808" y="1937"/>
                  </a:cubicBezTo>
                  <a:cubicBezTo>
                    <a:pt x="6009" y="1654"/>
                    <a:pt x="6211" y="1332"/>
                    <a:pt x="6372" y="1009"/>
                  </a:cubicBezTo>
                  <a:cubicBezTo>
                    <a:pt x="6493" y="686"/>
                    <a:pt x="6574" y="364"/>
                    <a:pt x="665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6935429" y="3379617"/>
              <a:ext cx="300328" cy="373050"/>
            </a:xfrm>
            <a:custGeom>
              <a:rect b="b" l="l" r="r" t="t"/>
              <a:pathLst>
                <a:path extrusionOk="0" h="26901" w="21657">
                  <a:moveTo>
                    <a:pt x="10849" y="1"/>
                  </a:moveTo>
                  <a:cubicBezTo>
                    <a:pt x="4880" y="1"/>
                    <a:pt x="0" y="6010"/>
                    <a:pt x="0" y="13430"/>
                  </a:cubicBezTo>
                  <a:cubicBezTo>
                    <a:pt x="0" y="20851"/>
                    <a:pt x="4880" y="26900"/>
                    <a:pt x="10849" y="26900"/>
                  </a:cubicBezTo>
                  <a:cubicBezTo>
                    <a:pt x="16817" y="26900"/>
                    <a:pt x="21657" y="20851"/>
                    <a:pt x="21657" y="13430"/>
                  </a:cubicBezTo>
                  <a:cubicBezTo>
                    <a:pt x="21657" y="6010"/>
                    <a:pt x="16817" y="1"/>
                    <a:pt x="1084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6" name="Google Shape;1146;p54"/>
          <p:cNvGrpSpPr/>
          <p:nvPr/>
        </p:nvGrpSpPr>
        <p:grpSpPr>
          <a:xfrm>
            <a:off x="5493460" y="1501367"/>
            <a:ext cx="554158" cy="807702"/>
            <a:chOff x="6619444" y="1603511"/>
            <a:chExt cx="932298" cy="1358624"/>
          </a:xfrm>
        </p:grpSpPr>
        <p:sp>
          <p:nvSpPr>
            <p:cNvPr id="1147" name="Google Shape;1147;p54"/>
            <p:cNvSpPr/>
            <p:nvPr/>
          </p:nvSpPr>
          <p:spPr>
            <a:xfrm>
              <a:off x="6705007" y="2552739"/>
              <a:ext cx="761728" cy="409396"/>
            </a:xfrm>
            <a:custGeom>
              <a:rect b="b" l="l" r="r" t="t"/>
              <a:pathLst>
                <a:path extrusionOk="0" h="29522" w="54929">
                  <a:moveTo>
                    <a:pt x="27465" y="0"/>
                  </a:moveTo>
                  <a:cubicBezTo>
                    <a:pt x="202" y="0"/>
                    <a:pt x="1" y="10446"/>
                    <a:pt x="1" y="29521"/>
                  </a:cubicBezTo>
                  <a:lnTo>
                    <a:pt x="54929" y="29521"/>
                  </a:lnTo>
                  <a:cubicBezTo>
                    <a:pt x="54929" y="10446"/>
                    <a:pt x="54727" y="0"/>
                    <a:pt x="27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6923683" y="2291003"/>
              <a:ext cx="324389" cy="420019"/>
            </a:xfrm>
            <a:custGeom>
              <a:rect b="b" l="l" r="r" t="t"/>
              <a:pathLst>
                <a:path extrusionOk="0" h="30288" w="23392">
                  <a:moveTo>
                    <a:pt x="0" y="0"/>
                  </a:moveTo>
                  <a:lnTo>
                    <a:pt x="0" y="18592"/>
                  </a:lnTo>
                  <a:cubicBezTo>
                    <a:pt x="0" y="25045"/>
                    <a:pt x="5243" y="30287"/>
                    <a:pt x="11696" y="30287"/>
                  </a:cubicBezTo>
                  <a:cubicBezTo>
                    <a:pt x="18148" y="30287"/>
                    <a:pt x="23391" y="25045"/>
                    <a:pt x="23391" y="18592"/>
                  </a:cubicBezTo>
                  <a:lnTo>
                    <a:pt x="23391" y="0"/>
                  </a:lnTo>
                  <a:close/>
                </a:path>
              </a:pathLst>
            </a:custGeom>
            <a:solidFill>
              <a:srgbClr val="AB6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6923683" y="2376566"/>
              <a:ext cx="324389" cy="215820"/>
            </a:xfrm>
            <a:custGeom>
              <a:rect b="b" l="l" r="r" t="t"/>
              <a:pathLst>
                <a:path extrusionOk="0" h="15563" w="23392">
                  <a:moveTo>
                    <a:pt x="0" y="1"/>
                  </a:moveTo>
                  <a:lnTo>
                    <a:pt x="0" y="11575"/>
                  </a:lnTo>
                  <a:cubicBezTo>
                    <a:pt x="3575" y="14230"/>
                    <a:pt x="7810" y="15563"/>
                    <a:pt x="12054" y="15563"/>
                  </a:cubicBezTo>
                  <a:cubicBezTo>
                    <a:pt x="15999" y="15563"/>
                    <a:pt x="19953" y="14411"/>
                    <a:pt x="23391" y="12099"/>
                  </a:cubicBezTo>
                  <a:lnTo>
                    <a:pt x="23391" y="1"/>
                  </a:ln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6855455" y="2527569"/>
              <a:ext cx="265105" cy="264550"/>
            </a:xfrm>
            <a:custGeom>
              <a:rect b="b" l="l" r="r" t="t"/>
              <a:pathLst>
                <a:path extrusionOk="0" h="19077" w="19117">
                  <a:moveTo>
                    <a:pt x="4920" y="1"/>
                  </a:moveTo>
                  <a:cubicBezTo>
                    <a:pt x="4920" y="1"/>
                    <a:pt x="1291" y="1"/>
                    <a:pt x="645" y="3187"/>
                  </a:cubicBezTo>
                  <a:cubicBezTo>
                    <a:pt x="0" y="6373"/>
                    <a:pt x="4194" y="16132"/>
                    <a:pt x="9961" y="19076"/>
                  </a:cubicBezTo>
                  <a:cubicBezTo>
                    <a:pt x="14882" y="18068"/>
                    <a:pt x="19116" y="10083"/>
                    <a:pt x="19116" y="10083"/>
                  </a:cubicBezTo>
                  <a:cubicBezTo>
                    <a:pt x="19116" y="10083"/>
                    <a:pt x="7743" y="6655"/>
                    <a:pt x="4920" y="1"/>
                  </a:cubicBezTo>
                  <a:close/>
                </a:path>
              </a:pathLst>
            </a:custGeom>
            <a:solidFill>
              <a:srgbClr val="DD42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7051195" y="2527569"/>
              <a:ext cx="265105" cy="264550"/>
            </a:xfrm>
            <a:custGeom>
              <a:rect b="b" l="l" r="r" t="t"/>
              <a:pathLst>
                <a:path extrusionOk="0" h="19077" w="19117">
                  <a:moveTo>
                    <a:pt x="14156" y="1"/>
                  </a:moveTo>
                  <a:cubicBezTo>
                    <a:pt x="11373" y="6655"/>
                    <a:pt x="0" y="10083"/>
                    <a:pt x="0" y="10083"/>
                  </a:cubicBezTo>
                  <a:cubicBezTo>
                    <a:pt x="0" y="10083"/>
                    <a:pt x="4195" y="18068"/>
                    <a:pt x="9155" y="19076"/>
                  </a:cubicBezTo>
                  <a:cubicBezTo>
                    <a:pt x="14922" y="16132"/>
                    <a:pt x="19116" y="6373"/>
                    <a:pt x="18431" y="3187"/>
                  </a:cubicBezTo>
                  <a:cubicBezTo>
                    <a:pt x="17785" y="1"/>
                    <a:pt x="14156" y="1"/>
                    <a:pt x="14156" y="1"/>
                  </a:cubicBezTo>
                  <a:close/>
                </a:path>
              </a:pathLst>
            </a:custGeom>
            <a:solidFill>
              <a:srgbClr val="DD42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7060139" y="2775881"/>
              <a:ext cx="44750" cy="38177"/>
            </a:xfrm>
            <a:custGeom>
              <a:rect b="b" l="l" r="r" t="t"/>
              <a:pathLst>
                <a:path extrusionOk="0" h="2753" w="3227">
                  <a:moveTo>
                    <a:pt x="1856" y="1"/>
                  </a:moveTo>
                  <a:cubicBezTo>
                    <a:pt x="605" y="1"/>
                    <a:pt x="1" y="1452"/>
                    <a:pt x="847" y="2340"/>
                  </a:cubicBezTo>
                  <a:cubicBezTo>
                    <a:pt x="1133" y="2626"/>
                    <a:pt x="1482" y="2752"/>
                    <a:pt x="1824" y="2752"/>
                  </a:cubicBezTo>
                  <a:cubicBezTo>
                    <a:pt x="2541" y="2752"/>
                    <a:pt x="3227" y="2192"/>
                    <a:pt x="3227" y="1372"/>
                  </a:cubicBezTo>
                  <a:cubicBezTo>
                    <a:pt x="3227" y="606"/>
                    <a:pt x="2622" y="1"/>
                    <a:pt x="1856" y="1"/>
                  </a:cubicBezTo>
                  <a:close/>
                </a:path>
              </a:pathLst>
            </a:custGeom>
            <a:solidFill>
              <a:srgbClr val="DD42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6793370" y="1797737"/>
              <a:ext cx="577179" cy="750537"/>
            </a:xfrm>
            <a:custGeom>
              <a:rect b="b" l="l" r="r" t="t"/>
              <a:pathLst>
                <a:path extrusionOk="0" h="54122" w="41621">
                  <a:moveTo>
                    <a:pt x="20810" y="0"/>
                  </a:moveTo>
                  <a:cubicBezTo>
                    <a:pt x="9317" y="0"/>
                    <a:pt x="1" y="12099"/>
                    <a:pt x="1" y="27061"/>
                  </a:cubicBezTo>
                  <a:cubicBezTo>
                    <a:pt x="1" y="42023"/>
                    <a:pt x="9317" y="54122"/>
                    <a:pt x="20810" y="54122"/>
                  </a:cubicBezTo>
                  <a:cubicBezTo>
                    <a:pt x="32304" y="54122"/>
                    <a:pt x="41620" y="42023"/>
                    <a:pt x="41620" y="27061"/>
                  </a:cubicBezTo>
                  <a:cubicBezTo>
                    <a:pt x="41620" y="12099"/>
                    <a:pt x="32304" y="0"/>
                    <a:pt x="20810" y="0"/>
                  </a:cubicBezTo>
                  <a:close/>
                </a:path>
              </a:pathLst>
            </a:custGeom>
            <a:solidFill>
              <a:srgbClr val="AB6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7285528" y="2219558"/>
              <a:ext cx="266214" cy="242446"/>
            </a:xfrm>
            <a:custGeom>
              <a:rect b="b" l="l" r="r" t="t"/>
              <a:pathLst>
                <a:path extrusionOk="0" h="17483" w="19197">
                  <a:moveTo>
                    <a:pt x="9583" y="0"/>
                  </a:moveTo>
                  <a:cubicBezTo>
                    <a:pt x="7350" y="0"/>
                    <a:pt x="5122" y="857"/>
                    <a:pt x="3428" y="2571"/>
                  </a:cubicBezTo>
                  <a:cubicBezTo>
                    <a:pt x="0" y="5959"/>
                    <a:pt x="0" y="11524"/>
                    <a:pt x="3428" y="14912"/>
                  </a:cubicBezTo>
                  <a:cubicBezTo>
                    <a:pt x="5122" y="16626"/>
                    <a:pt x="7350" y="17483"/>
                    <a:pt x="9583" y="17483"/>
                  </a:cubicBezTo>
                  <a:cubicBezTo>
                    <a:pt x="11817" y="17483"/>
                    <a:pt x="14055" y="16626"/>
                    <a:pt x="15769" y="14912"/>
                  </a:cubicBezTo>
                  <a:cubicBezTo>
                    <a:pt x="19197" y="11524"/>
                    <a:pt x="19197" y="5959"/>
                    <a:pt x="15769" y="2571"/>
                  </a:cubicBezTo>
                  <a:cubicBezTo>
                    <a:pt x="14055" y="857"/>
                    <a:pt x="11817" y="0"/>
                    <a:pt x="9583" y="0"/>
                  </a:cubicBezTo>
                  <a:close/>
                </a:path>
              </a:pathLst>
            </a:custGeom>
            <a:solidFill>
              <a:srgbClr val="AB6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7371645" y="2271755"/>
              <a:ext cx="83344" cy="81901"/>
            </a:xfrm>
            <a:custGeom>
              <a:rect b="b" l="l" r="r" t="t"/>
              <a:pathLst>
                <a:path extrusionOk="0" h="5906" w="6010">
                  <a:moveTo>
                    <a:pt x="5064" y="1"/>
                  </a:moveTo>
                  <a:cubicBezTo>
                    <a:pt x="4585" y="1"/>
                    <a:pt x="4106" y="74"/>
                    <a:pt x="3671" y="219"/>
                  </a:cubicBezTo>
                  <a:cubicBezTo>
                    <a:pt x="2058" y="743"/>
                    <a:pt x="848" y="1993"/>
                    <a:pt x="323" y="3566"/>
                  </a:cubicBezTo>
                  <a:cubicBezTo>
                    <a:pt x="81" y="4332"/>
                    <a:pt x="1" y="5139"/>
                    <a:pt x="162" y="5905"/>
                  </a:cubicBezTo>
                  <a:cubicBezTo>
                    <a:pt x="364" y="5179"/>
                    <a:pt x="606" y="4494"/>
                    <a:pt x="928" y="3808"/>
                  </a:cubicBezTo>
                  <a:cubicBezTo>
                    <a:pt x="1251" y="3163"/>
                    <a:pt x="1695" y="2598"/>
                    <a:pt x="2179" y="2114"/>
                  </a:cubicBezTo>
                  <a:cubicBezTo>
                    <a:pt x="2703" y="1590"/>
                    <a:pt x="3267" y="1146"/>
                    <a:pt x="3913" y="824"/>
                  </a:cubicBezTo>
                  <a:cubicBezTo>
                    <a:pt x="4558" y="501"/>
                    <a:pt x="5284" y="259"/>
                    <a:pt x="6010" y="98"/>
                  </a:cubicBezTo>
                  <a:cubicBezTo>
                    <a:pt x="5703" y="33"/>
                    <a:pt x="5384" y="1"/>
                    <a:pt x="5064" y="1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7029381" y="2236754"/>
              <a:ext cx="105157" cy="47968"/>
            </a:xfrm>
            <a:custGeom>
              <a:rect b="b" l="l" r="r" t="t"/>
              <a:pathLst>
                <a:path extrusionOk="0" h="3459" w="7583">
                  <a:moveTo>
                    <a:pt x="3791" y="0"/>
                  </a:moveTo>
                  <a:cubicBezTo>
                    <a:pt x="1694" y="0"/>
                    <a:pt x="0" y="1089"/>
                    <a:pt x="0" y="2460"/>
                  </a:cubicBezTo>
                  <a:cubicBezTo>
                    <a:pt x="0" y="3126"/>
                    <a:pt x="1896" y="3459"/>
                    <a:pt x="3791" y="3459"/>
                  </a:cubicBezTo>
                  <a:cubicBezTo>
                    <a:pt x="5687" y="3459"/>
                    <a:pt x="7582" y="3126"/>
                    <a:pt x="7582" y="2460"/>
                  </a:cubicBezTo>
                  <a:cubicBezTo>
                    <a:pt x="7582" y="1089"/>
                    <a:pt x="5888" y="0"/>
                    <a:pt x="3791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7062372" y="2196483"/>
              <a:ext cx="39162" cy="60421"/>
            </a:xfrm>
            <a:custGeom>
              <a:rect b="b" l="l" r="r" t="t"/>
              <a:pathLst>
                <a:path extrusionOk="0" h="4357" w="2824">
                  <a:moveTo>
                    <a:pt x="1412" y="1"/>
                  </a:moveTo>
                  <a:cubicBezTo>
                    <a:pt x="646" y="1"/>
                    <a:pt x="1" y="606"/>
                    <a:pt x="1" y="1412"/>
                  </a:cubicBezTo>
                  <a:lnTo>
                    <a:pt x="1" y="4356"/>
                  </a:lnTo>
                  <a:lnTo>
                    <a:pt x="2824" y="4356"/>
                  </a:lnTo>
                  <a:lnTo>
                    <a:pt x="2824" y="1412"/>
                  </a:lnTo>
                  <a:cubicBezTo>
                    <a:pt x="2824" y="606"/>
                    <a:pt x="2179" y="1"/>
                    <a:pt x="1412" y="1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993035" y="2361464"/>
              <a:ext cx="177851" cy="67687"/>
            </a:xfrm>
            <a:custGeom>
              <a:rect b="b" l="l" r="r" t="t"/>
              <a:pathLst>
                <a:path extrusionOk="0" h="4881" w="12825">
                  <a:moveTo>
                    <a:pt x="0" y="1"/>
                  </a:moveTo>
                  <a:cubicBezTo>
                    <a:pt x="0" y="2703"/>
                    <a:pt x="2178" y="4881"/>
                    <a:pt x="4880" y="4881"/>
                  </a:cubicBezTo>
                  <a:lnTo>
                    <a:pt x="7945" y="4881"/>
                  </a:lnTo>
                  <a:cubicBezTo>
                    <a:pt x="10647" y="4881"/>
                    <a:pt x="12825" y="2703"/>
                    <a:pt x="1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6619444" y="2219419"/>
              <a:ext cx="266783" cy="242543"/>
            </a:xfrm>
            <a:custGeom>
              <a:rect b="b" l="l" r="r" t="t"/>
              <a:pathLst>
                <a:path extrusionOk="0" h="17490" w="19238">
                  <a:moveTo>
                    <a:pt x="9594" y="1"/>
                  </a:moveTo>
                  <a:cubicBezTo>
                    <a:pt x="5648" y="1"/>
                    <a:pt x="2061" y="2734"/>
                    <a:pt x="1130" y="6735"/>
                  </a:cubicBezTo>
                  <a:cubicBezTo>
                    <a:pt x="0" y="11454"/>
                    <a:pt x="2904" y="16132"/>
                    <a:pt x="7623" y="17261"/>
                  </a:cubicBezTo>
                  <a:cubicBezTo>
                    <a:pt x="8287" y="17416"/>
                    <a:pt x="8952" y="17490"/>
                    <a:pt x="9607" y="17490"/>
                  </a:cubicBezTo>
                  <a:cubicBezTo>
                    <a:pt x="13567" y="17490"/>
                    <a:pt x="17174" y="14782"/>
                    <a:pt x="18108" y="10768"/>
                  </a:cubicBezTo>
                  <a:cubicBezTo>
                    <a:pt x="19237" y="6050"/>
                    <a:pt x="16334" y="1331"/>
                    <a:pt x="11615" y="242"/>
                  </a:cubicBezTo>
                  <a:cubicBezTo>
                    <a:pt x="10939" y="79"/>
                    <a:pt x="10261" y="1"/>
                    <a:pt x="9594" y="1"/>
                  </a:cubicBezTo>
                  <a:close/>
                </a:path>
              </a:pathLst>
            </a:custGeom>
            <a:solidFill>
              <a:srgbClr val="AB6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6716198" y="2271755"/>
              <a:ext cx="83344" cy="81901"/>
            </a:xfrm>
            <a:custGeom>
              <a:rect b="b" l="l" r="r" t="t"/>
              <a:pathLst>
                <a:path extrusionOk="0" h="5906" w="6010">
                  <a:moveTo>
                    <a:pt x="966" y="1"/>
                  </a:moveTo>
                  <a:cubicBezTo>
                    <a:pt x="646" y="1"/>
                    <a:pt x="323" y="33"/>
                    <a:pt x="0" y="98"/>
                  </a:cubicBezTo>
                  <a:cubicBezTo>
                    <a:pt x="726" y="259"/>
                    <a:pt x="1452" y="501"/>
                    <a:pt x="2097" y="824"/>
                  </a:cubicBezTo>
                  <a:cubicBezTo>
                    <a:pt x="2743" y="1146"/>
                    <a:pt x="3348" y="1590"/>
                    <a:pt x="3832" y="2114"/>
                  </a:cubicBezTo>
                  <a:cubicBezTo>
                    <a:pt x="4356" y="2598"/>
                    <a:pt x="4759" y="3163"/>
                    <a:pt x="5082" y="3808"/>
                  </a:cubicBezTo>
                  <a:cubicBezTo>
                    <a:pt x="5445" y="4494"/>
                    <a:pt x="5687" y="5179"/>
                    <a:pt x="5848" y="5905"/>
                  </a:cubicBezTo>
                  <a:cubicBezTo>
                    <a:pt x="6009" y="5139"/>
                    <a:pt x="5969" y="4332"/>
                    <a:pt x="5687" y="3566"/>
                  </a:cubicBezTo>
                  <a:cubicBezTo>
                    <a:pt x="5203" y="1993"/>
                    <a:pt x="3952" y="743"/>
                    <a:pt x="2380" y="219"/>
                  </a:cubicBezTo>
                  <a:cubicBezTo>
                    <a:pt x="1920" y="74"/>
                    <a:pt x="1446" y="1"/>
                    <a:pt x="966" y="1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6938216" y="2203194"/>
              <a:ext cx="27985" cy="63208"/>
            </a:xfrm>
            <a:custGeom>
              <a:rect b="b" l="l" r="r" t="t"/>
              <a:pathLst>
                <a:path extrusionOk="0" h="4558" w="2018">
                  <a:moveTo>
                    <a:pt x="1009" y="1"/>
                  </a:moveTo>
                  <a:cubicBezTo>
                    <a:pt x="444" y="1"/>
                    <a:pt x="1" y="485"/>
                    <a:pt x="1" y="1009"/>
                  </a:cubicBezTo>
                  <a:lnTo>
                    <a:pt x="1" y="3550"/>
                  </a:lnTo>
                  <a:cubicBezTo>
                    <a:pt x="1" y="4114"/>
                    <a:pt x="444" y="4558"/>
                    <a:pt x="1009" y="4558"/>
                  </a:cubicBezTo>
                  <a:cubicBezTo>
                    <a:pt x="1533" y="4558"/>
                    <a:pt x="2017" y="4114"/>
                    <a:pt x="2017" y="3550"/>
                  </a:cubicBezTo>
                  <a:lnTo>
                    <a:pt x="2017" y="1009"/>
                  </a:lnTo>
                  <a:cubicBezTo>
                    <a:pt x="2017" y="485"/>
                    <a:pt x="1533" y="1"/>
                    <a:pt x="1009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7198274" y="2203194"/>
              <a:ext cx="27985" cy="63208"/>
            </a:xfrm>
            <a:custGeom>
              <a:rect b="b" l="l" r="r" t="t"/>
              <a:pathLst>
                <a:path extrusionOk="0" h="4558" w="2018">
                  <a:moveTo>
                    <a:pt x="1009" y="1"/>
                  </a:moveTo>
                  <a:cubicBezTo>
                    <a:pt x="444" y="1"/>
                    <a:pt x="1" y="485"/>
                    <a:pt x="1" y="1009"/>
                  </a:cubicBezTo>
                  <a:lnTo>
                    <a:pt x="1" y="3550"/>
                  </a:lnTo>
                  <a:cubicBezTo>
                    <a:pt x="1" y="4114"/>
                    <a:pt x="444" y="4558"/>
                    <a:pt x="1009" y="4558"/>
                  </a:cubicBezTo>
                  <a:cubicBezTo>
                    <a:pt x="1533" y="4558"/>
                    <a:pt x="2017" y="4114"/>
                    <a:pt x="2017" y="3550"/>
                  </a:cubicBezTo>
                  <a:lnTo>
                    <a:pt x="2017" y="1009"/>
                  </a:lnTo>
                  <a:cubicBezTo>
                    <a:pt x="2017" y="485"/>
                    <a:pt x="1533" y="1"/>
                    <a:pt x="1009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6764845" y="2020878"/>
              <a:ext cx="100692" cy="289706"/>
            </a:xfrm>
            <a:custGeom>
              <a:rect b="b" l="l" r="r" t="t"/>
              <a:pathLst>
                <a:path extrusionOk="0" h="20891" w="7261">
                  <a:moveTo>
                    <a:pt x="1" y="0"/>
                  </a:moveTo>
                  <a:lnTo>
                    <a:pt x="1" y="17261"/>
                  </a:lnTo>
                  <a:cubicBezTo>
                    <a:pt x="1" y="19278"/>
                    <a:pt x="1614" y="20891"/>
                    <a:pt x="3630" y="20891"/>
                  </a:cubicBezTo>
                  <a:cubicBezTo>
                    <a:pt x="5647" y="20891"/>
                    <a:pt x="7260" y="19278"/>
                    <a:pt x="7260" y="17261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7298383" y="2020878"/>
              <a:ext cx="100678" cy="289706"/>
            </a:xfrm>
            <a:custGeom>
              <a:rect b="b" l="l" r="r" t="t"/>
              <a:pathLst>
                <a:path extrusionOk="0" h="20891" w="7260">
                  <a:moveTo>
                    <a:pt x="1" y="0"/>
                  </a:moveTo>
                  <a:lnTo>
                    <a:pt x="1" y="17261"/>
                  </a:lnTo>
                  <a:cubicBezTo>
                    <a:pt x="1" y="19278"/>
                    <a:pt x="1614" y="20891"/>
                    <a:pt x="3630" y="20891"/>
                  </a:cubicBezTo>
                  <a:cubicBezTo>
                    <a:pt x="5647" y="20891"/>
                    <a:pt x="7260" y="19278"/>
                    <a:pt x="7260" y="17261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6655791" y="1603511"/>
              <a:ext cx="862961" cy="538725"/>
            </a:xfrm>
            <a:custGeom>
              <a:rect b="b" l="l" r="r" t="t"/>
              <a:pathLst>
                <a:path extrusionOk="0" h="38848" w="62229">
                  <a:moveTo>
                    <a:pt x="27094" y="1"/>
                  </a:moveTo>
                  <a:cubicBezTo>
                    <a:pt x="17322" y="1"/>
                    <a:pt x="8029" y="7463"/>
                    <a:pt x="7583" y="18710"/>
                  </a:cubicBezTo>
                  <a:cubicBezTo>
                    <a:pt x="2783" y="19719"/>
                    <a:pt x="1" y="24800"/>
                    <a:pt x="1816" y="29398"/>
                  </a:cubicBezTo>
                  <a:cubicBezTo>
                    <a:pt x="3070" y="32575"/>
                    <a:pt x="6096" y="34423"/>
                    <a:pt x="9231" y="34423"/>
                  </a:cubicBezTo>
                  <a:cubicBezTo>
                    <a:pt x="10631" y="34423"/>
                    <a:pt x="12054" y="34054"/>
                    <a:pt x="13350" y="33269"/>
                  </a:cubicBezTo>
                  <a:cubicBezTo>
                    <a:pt x="17137" y="36999"/>
                    <a:pt x="22057" y="38848"/>
                    <a:pt x="26969" y="38848"/>
                  </a:cubicBezTo>
                  <a:cubicBezTo>
                    <a:pt x="32255" y="38848"/>
                    <a:pt x="37532" y="36706"/>
                    <a:pt x="41378" y="32463"/>
                  </a:cubicBezTo>
                  <a:cubicBezTo>
                    <a:pt x="43509" y="34022"/>
                    <a:pt x="45948" y="34755"/>
                    <a:pt x="48351" y="34755"/>
                  </a:cubicBezTo>
                  <a:cubicBezTo>
                    <a:pt x="52905" y="34755"/>
                    <a:pt x="57331" y="32122"/>
                    <a:pt x="59284" y="27502"/>
                  </a:cubicBezTo>
                  <a:cubicBezTo>
                    <a:pt x="62228" y="20485"/>
                    <a:pt x="57913" y="12540"/>
                    <a:pt x="50372" y="11209"/>
                  </a:cubicBezTo>
                  <a:lnTo>
                    <a:pt x="50372" y="11008"/>
                  </a:lnTo>
                  <a:cubicBezTo>
                    <a:pt x="50372" y="6828"/>
                    <a:pt x="46930" y="3820"/>
                    <a:pt x="43186" y="3820"/>
                  </a:cubicBezTo>
                  <a:cubicBezTo>
                    <a:pt x="42016" y="3820"/>
                    <a:pt x="40817" y="4113"/>
                    <a:pt x="39684" y="4757"/>
                  </a:cubicBezTo>
                  <a:cubicBezTo>
                    <a:pt x="35884" y="1478"/>
                    <a:pt x="31442" y="1"/>
                    <a:pt x="2709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6" name="Google Shape;1166;p54"/>
          <p:cNvGrpSpPr/>
          <p:nvPr/>
        </p:nvGrpSpPr>
        <p:grpSpPr>
          <a:xfrm>
            <a:off x="5420762" y="2661611"/>
            <a:ext cx="605690" cy="837442"/>
            <a:chOff x="7638902" y="3559731"/>
            <a:chExt cx="755319" cy="1044322"/>
          </a:xfrm>
        </p:grpSpPr>
        <p:sp>
          <p:nvSpPr>
            <p:cNvPr id="1167" name="Google Shape;1167;p54"/>
            <p:cNvSpPr/>
            <p:nvPr/>
          </p:nvSpPr>
          <p:spPr>
            <a:xfrm>
              <a:off x="7638902" y="4239834"/>
              <a:ext cx="676910" cy="364219"/>
            </a:xfrm>
            <a:custGeom>
              <a:rect b="b" l="l" r="r" t="t"/>
              <a:pathLst>
                <a:path extrusionOk="0" h="31935" w="59352">
                  <a:moveTo>
                    <a:pt x="29656" y="0"/>
                  </a:moveTo>
                  <a:cubicBezTo>
                    <a:pt x="200" y="0"/>
                    <a:pt x="0" y="14309"/>
                    <a:pt x="0" y="31934"/>
                  </a:cubicBezTo>
                  <a:lnTo>
                    <a:pt x="59352" y="31934"/>
                  </a:lnTo>
                  <a:cubicBezTo>
                    <a:pt x="59352" y="14309"/>
                    <a:pt x="59152" y="0"/>
                    <a:pt x="29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7767436" y="3691470"/>
              <a:ext cx="419373" cy="527858"/>
            </a:xfrm>
            <a:custGeom>
              <a:rect b="b" l="l" r="r" t="t"/>
              <a:pathLst>
                <a:path extrusionOk="0" h="46283" w="36771">
                  <a:moveTo>
                    <a:pt x="18386" y="0"/>
                  </a:moveTo>
                  <a:cubicBezTo>
                    <a:pt x="8234" y="0"/>
                    <a:pt x="1" y="10352"/>
                    <a:pt x="1" y="23142"/>
                  </a:cubicBezTo>
                  <a:cubicBezTo>
                    <a:pt x="1" y="35931"/>
                    <a:pt x="8234" y="46283"/>
                    <a:pt x="18386" y="46283"/>
                  </a:cubicBezTo>
                  <a:cubicBezTo>
                    <a:pt x="28538" y="46283"/>
                    <a:pt x="36771" y="35931"/>
                    <a:pt x="36771" y="23142"/>
                  </a:cubicBezTo>
                  <a:cubicBezTo>
                    <a:pt x="36771" y="10352"/>
                    <a:pt x="28538" y="0"/>
                    <a:pt x="18386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7646646" y="3948015"/>
              <a:ext cx="170950" cy="158917"/>
            </a:xfrm>
            <a:custGeom>
              <a:rect b="b" l="l" r="r" t="t"/>
              <a:pathLst>
                <a:path extrusionOk="0" h="13934" w="14989">
                  <a:moveTo>
                    <a:pt x="7487" y="1"/>
                  </a:moveTo>
                  <a:cubicBezTo>
                    <a:pt x="4121" y="1"/>
                    <a:pt x="1141" y="2418"/>
                    <a:pt x="600" y="5843"/>
                  </a:cubicBezTo>
                  <a:cubicBezTo>
                    <a:pt x="0" y="9640"/>
                    <a:pt x="2558" y="13237"/>
                    <a:pt x="6355" y="13837"/>
                  </a:cubicBezTo>
                  <a:cubicBezTo>
                    <a:pt x="6743" y="13902"/>
                    <a:pt x="7128" y="13934"/>
                    <a:pt x="7508" y="13934"/>
                  </a:cubicBezTo>
                  <a:cubicBezTo>
                    <a:pt x="10855" y="13934"/>
                    <a:pt x="13810" y="11491"/>
                    <a:pt x="14349" y="8082"/>
                  </a:cubicBezTo>
                  <a:cubicBezTo>
                    <a:pt x="14988" y="4285"/>
                    <a:pt x="12390" y="728"/>
                    <a:pt x="8593" y="88"/>
                  </a:cubicBezTo>
                  <a:cubicBezTo>
                    <a:pt x="8222" y="29"/>
                    <a:pt x="7852" y="1"/>
                    <a:pt x="7487" y="1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7707731" y="3982492"/>
              <a:ext cx="57915" cy="53592"/>
            </a:xfrm>
            <a:custGeom>
              <a:rect b="b" l="l" r="r" t="t"/>
              <a:pathLst>
                <a:path extrusionOk="0" h="4699" w="5078">
                  <a:moveTo>
                    <a:pt x="716" y="0"/>
                  </a:moveTo>
                  <a:cubicBezTo>
                    <a:pt x="481" y="0"/>
                    <a:pt x="242" y="21"/>
                    <a:pt x="0" y="63"/>
                  </a:cubicBezTo>
                  <a:cubicBezTo>
                    <a:pt x="600" y="183"/>
                    <a:pt x="1159" y="382"/>
                    <a:pt x="1679" y="662"/>
                  </a:cubicBezTo>
                  <a:cubicBezTo>
                    <a:pt x="2718" y="1182"/>
                    <a:pt x="3557" y="1981"/>
                    <a:pt x="4077" y="3020"/>
                  </a:cubicBezTo>
                  <a:cubicBezTo>
                    <a:pt x="4317" y="3540"/>
                    <a:pt x="4516" y="4099"/>
                    <a:pt x="4676" y="4699"/>
                  </a:cubicBezTo>
                  <a:cubicBezTo>
                    <a:pt x="5077" y="2183"/>
                    <a:pt x="3150" y="0"/>
                    <a:pt x="716" y="0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8134837" y="3948254"/>
              <a:ext cx="175055" cy="158792"/>
            </a:xfrm>
            <a:custGeom>
              <a:rect b="b" l="l" r="r" t="t"/>
              <a:pathLst>
                <a:path extrusionOk="0" h="13923" w="15349">
                  <a:moveTo>
                    <a:pt x="7682" y="1"/>
                  </a:moveTo>
                  <a:cubicBezTo>
                    <a:pt x="7152" y="1"/>
                    <a:pt x="6614" y="61"/>
                    <a:pt x="6076" y="187"/>
                  </a:cubicBezTo>
                  <a:cubicBezTo>
                    <a:pt x="2319" y="1066"/>
                    <a:pt x="1" y="4823"/>
                    <a:pt x="880" y="8540"/>
                  </a:cubicBezTo>
                  <a:cubicBezTo>
                    <a:pt x="1633" y="11759"/>
                    <a:pt x="4500" y="13922"/>
                    <a:pt x="7668" y="13922"/>
                  </a:cubicBezTo>
                  <a:cubicBezTo>
                    <a:pt x="8198" y="13922"/>
                    <a:pt x="8735" y="13862"/>
                    <a:pt x="9273" y="13736"/>
                  </a:cubicBezTo>
                  <a:cubicBezTo>
                    <a:pt x="13030" y="12857"/>
                    <a:pt x="15348" y="9100"/>
                    <a:pt x="14469" y="5343"/>
                  </a:cubicBezTo>
                  <a:cubicBezTo>
                    <a:pt x="13716" y="2158"/>
                    <a:pt x="10850" y="1"/>
                    <a:pt x="7682" y="1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8188646" y="3982492"/>
              <a:ext cx="57880" cy="53592"/>
            </a:xfrm>
            <a:custGeom>
              <a:rect b="b" l="l" r="r" t="t"/>
              <a:pathLst>
                <a:path extrusionOk="0" h="4699" w="5075">
                  <a:moveTo>
                    <a:pt x="4359" y="0"/>
                  </a:moveTo>
                  <a:cubicBezTo>
                    <a:pt x="1925" y="0"/>
                    <a:pt x="1" y="2183"/>
                    <a:pt x="438" y="4699"/>
                  </a:cubicBezTo>
                  <a:cubicBezTo>
                    <a:pt x="558" y="4099"/>
                    <a:pt x="758" y="3540"/>
                    <a:pt x="998" y="3020"/>
                  </a:cubicBezTo>
                  <a:cubicBezTo>
                    <a:pt x="1278" y="2501"/>
                    <a:pt x="1597" y="2061"/>
                    <a:pt x="1997" y="1661"/>
                  </a:cubicBezTo>
                  <a:cubicBezTo>
                    <a:pt x="2437" y="1222"/>
                    <a:pt x="2876" y="902"/>
                    <a:pt x="3396" y="662"/>
                  </a:cubicBezTo>
                  <a:cubicBezTo>
                    <a:pt x="3916" y="382"/>
                    <a:pt x="4475" y="183"/>
                    <a:pt x="5075" y="63"/>
                  </a:cubicBezTo>
                  <a:cubicBezTo>
                    <a:pt x="4832" y="21"/>
                    <a:pt x="4593" y="0"/>
                    <a:pt x="4359" y="0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7773367" y="3954481"/>
              <a:ext cx="407523" cy="482739"/>
            </a:xfrm>
            <a:custGeom>
              <a:rect b="b" l="l" r="r" t="t"/>
              <a:pathLst>
                <a:path extrusionOk="0" h="42327" w="35732">
                  <a:moveTo>
                    <a:pt x="17866" y="1"/>
                  </a:moveTo>
                  <a:cubicBezTo>
                    <a:pt x="7994" y="1"/>
                    <a:pt x="0" y="7994"/>
                    <a:pt x="0" y="17866"/>
                  </a:cubicBezTo>
                  <a:lnTo>
                    <a:pt x="0" y="24461"/>
                  </a:lnTo>
                  <a:cubicBezTo>
                    <a:pt x="0" y="34373"/>
                    <a:pt x="7994" y="42326"/>
                    <a:pt x="17866" y="42326"/>
                  </a:cubicBezTo>
                  <a:cubicBezTo>
                    <a:pt x="27738" y="42326"/>
                    <a:pt x="35731" y="34373"/>
                    <a:pt x="35731" y="24461"/>
                  </a:cubicBezTo>
                  <a:lnTo>
                    <a:pt x="35731" y="17866"/>
                  </a:lnTo>
                  <a:cubicBezTo>
                    <a:pt x="35731" y="7994"/>
                    <a:pt x="27738" y="1"/>
                    <a:pt x="17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4"/>
            <p:cNvSpPr/>
            <p:nvPr/>
          </p:nvSpPr>
          <p:spPr>
            <a:xfrm>
              <a:off x="7843565" y="3559731"/>
              <a:ext cx="550656" cy="321370"/>
            </a:xfrm>
            <a:custGeom>
              <a:rect b="b" l="l" r="r" t="t"/>
              <a:pathLst>
                <a:path extrusionOk="0" h="28178" w="48282">
                  <a:moveTo>
                    <a:pt x="14035" y="1"/>
                  </a:moveTo>
                  <a:cubicBezTo>
                    <a:pt x="6276" y="1"/>
                    <a:pt x="0" y="6300"/>
                    <a:pt x="0" y="14069"/>
                  </a:cubicBezTo>
                  <a:cubicBezTo>
                    <a:pt x="0" y="21863"/>
                    <a:pt x="6315" y="28178"/>
                    <a:pt x="14109" y="28178"/>
                  </a:cubicBezTo>
                  <a:lnTo>
                    <a:pt x="33733" y="28178"/>
                  </a:lnTo>
                  <a:cubicBezTo>
                    <a:pt x="41766" y="28178"/>
                    <a:pt x="48281" y="21663"/>
                    <a:pt x="48281" y="13630"/>
                  </a:cubicBezTo>
                  <a:lnTo>
                    <a:pt x="48281" y="1"/>
                  </a:lnTo>
                  <a:lnTo>
                    <a:pt x="14109" y="1"/>
                  </a:lnTo>
                  <a:cubicBezTo>
                    <a:pt x="14084" y="1"/>
                    <a:pt x="14060" y="1"/>
                    <a:pt x="14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7916044" y="4009636"/>
              <a:ext cx="122170" cy="46510"/>
            </a:xfrm>
            <a:custGeom>
              <a:rect b="b" l="l" r="r" t="t"/>
              <a:pathLst>
                <a:path extrusionOk="0" h="4078" w="10712">
                  <a:moveTo>
                    <a:pt x="0" y="1"/>
                  </a:moveTo>
                  <a:cubicBezTo>
                    <a:pt x="0" y="2239"/>
                    <a:pt x="1839" y="4077"/>
                    <a:pt x="4077" y="4077"/>
                  </a:cubicBezTo>
                  <a:lnTo>
                    <a:pt x="6635" y="4077"/>
                  </a:lnTo>
                  <a:cubicBezTo>
                    <a:pt x="8873" y="4037"/>
                    <a:pt x="10672" y="2239"/>
                    <a:pt x="10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7830324" y="3908861"/>
              <a:ext cx="86188" cy="50764"/>
            </a:xfrm>
            <a:custGeom>
              <a:rect b="b" l="l" r="r" t="t"/>
              <a:pathLst>
                <a:path extrusionOk="0" h="4451" w="7557">
                  <a:moveTo>
                    <a:pt x="2047" y="1"/>
                  </a:moveTo>
                  <a:cubicBezTo>
                    <a:pt x="0" y="1"/>
                    <a:pt x="0" y="3125"/>
                    <a:pt x="2047" y="3125"/>
                  </a:cubicBezTo>
                  <a:cubicBezTo>
                    <a:pt x="2084" y="3125"/>
                    <a:pt x="2122" y="3123"/>
                    <a:pt x="2161" y="3121"/>
                  </a:cubicBezTo>
                  <a:lnTo>
                    <a:pt x="3000" y="3121"/>
                  </a:lnTo>
                  <a:lnTo>
                    <a:pt x="3000" y="3641"/>
                  </a:lnTo>
                  <a:cubicBezTo>
                    <a:pt x="3040" y="4181"/>
                    <a:pt x="3460" y="4450"/>
                    <a:pt x="3879" y="4450"/>
                  </a:cubicBezTo>
                  <a:cubicBezTo>
                    <a:pt x="4299" y="4450"/>
                    <a:pt x="4719" y="4181"/>
                    <a:pt x="4758" y="3641"/>
                  </a:cubicBezTo>
                  <a:lnTo>
                    <a:pt x="4758" y="3121"/>
                  </a:lnTo>
                  <a:lnTo>
                    <a:pt x="5598" y="3121"/>
                  </a:lnTo>
                  <a:cubicBezTo>
                    <a:pt x="7556" y="3001"/>
                    <a:pt x="7556" y="124"/>
                    <a:pt x="5598" y="4"/>
                  </a:cubicBezTo>
                  <a:lnTo>
                    <a:pt x="2161" y="4"/>
                  </a:lnTo>
                  <a:cubicBezTo>
                    <a:pt x="2122" y="2"/>
                    <a:pt x="2084" y="1"/>
                    <a:pt x="204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8035887" y="3908861"/>
              <a:ext cx="85743" cy="50764"/>
            </a:xfrm>
            <a:custGeom>
              <a:rect b="b" l="l" r="r" t="t"/>
              <a:pathLst>
                <a:path extrusionOk="0" h="4451" w="7518">
                  <a:moveTo>
                    <a:pt x="2010" y="1"/>
                  </a:moveTo>
                  <a:cubicBezTo>
                    <a:pt x="1" y="1"/>
                    <a:pt x="1" y="3125"/>
                    <a:pt x="2010" y="3125"/>
                  </a:cubicBezTo>
                  <a:cubicBezTo>
                    <a:pt x="2047" y="3125"/>
                    <a:pt x="2084" y="3123"/>
                    <a:pt x="2122" y="3121"/>
                  </a:cubicBezTo>
                  <a:lnTo>
                    <a:pt x="2961" y="3121"/>
                  </a:lnTo>
                  <a:lnTo>
                    <a:pt x="2961" y="3641"/>
                  </a:lnTo>
                  <a:cubicBezTo>
                    <a:pt x="3001" y="4181"/>
                    <a:pt x="3421" y="4450"/>
                    <a:pt x="3841" y="4450"/>
                  </a:cubicBezTo>
                  <a:cubicBezTo>
                    <a:pt x="4260" y="4450"/>
                    <a:pt x="4680" y="4181"/>
                    <a:pt x="4720" y="3641"/>
                  </a:cubicBezTo>
                  <a:lnTo>
                    <a:pt x="4720" y="3121"/>
                  </a:lnTo>
                  <a:lnTo>
                    <a:pt x="5559" y="3121"/>
                  </a:lnTo>
                  <a:cubicBezTo>
                    <a:pt x="7518" y="3001"/>
                    <a:pt x="7518" y="124"/>
                    <a:pt x="5599" y="4"/>
                  </a:cubicBezTo>
                  <a:lnTo>
                    <a:pt x="2122" y="4"/>
                  </a:lnTo>
                  <a:cubicBezTo>
                    <a:pt x="2084" y="2"/>
                    <a:pt x="2047" y="1"/>
                    <a:pt x="2010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7922419" y="3932036"/>
              <a:ext cx="109408" cy="49806"/>
            </a:xfrm>
            <a:custGeom>
              <a:rect b="b" l="l" r="r" t="t"/>
              <a:pathLst>
                <a:path extrusionOk="0" h="4367" w="9593">
                  <a:moveTo>
                    <a:pt x="4797" y="0"/>
                  </a:moveTo>
                  <a:cubicBezTo>
                    <a:pt x="2399" y="0"/>
                    <a:pt x="1" y="430"/>
                    <a:pt x="1" y="1289"/>
                  </a:cubicBezTo>
                  <a:cubicBezTo>
                    <a:pt x="1" y="2968"/>
                    <a:pt x="2159" y="4367"/>
                    <a:pt x="4797" y="4367"/>
                  </a:cubicBezTo>
                  <a:cubicBezTo>
                    <a:pt x="7435" y="4367"/>
                    <a:pt x="9593" y="2968"/>
                    <a:pt x="9593" y="1289"/>
                  </a:cubicBezTo>
                  <a:cubicBezTo>
                    <a:pt x="9593" y="430"/>
                    <a:pt x="7195" y="0"/>
                    <a:pt x="4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9" name="Google Shape;1179;p54"/>
          <p:cNvGrpSpPr/>
          <p:nvPr/>
        </p:nvGrpSpPr>
        <p:grpSpPr>
          <a:xfrm>
            <a:off x="3797313" y="3928014"/>
            <a:ext cx="571080" cy="676604"/>
            <a:chOff x="4571991" y="3465748"/>
            <a:chExt cx="960768" cy="1138106"/>
          </a:xfrm>
        </p:grpSpPr>
        <p:sp>
          <p:nvSpPr>
            <p:cNvPr id="1180" name="Google Shape;1180;p54"/>
            <p:cNvSpPr/>
            <p:nvPr/>
          </p:nvSpPr>
          <p:spPr>
            <a:xfrm>
              <a:off x="4635185" y="4254864"/>
              <a:ext cx="647640" cy="348990"/>
            </a:xfrm>
            <a:custGeom>
              <a:rect b="b" l="l" r="r" t="t"/>
              <a:pathLst>
                <a:path extrusionOk="0" h="25166" w="46702">
                  <a:moveTo>
                    <a:pt x="23351" y="1"/>
                  </a:moveTo>
                  <a:cubicBezTo>
                    <a:pt x="161" y="1"/>
                    <a:pt x="0" y="8913"/>
                    <a:pt x="0" y="25166"/>
                  </a:cubicBezTo>
                  <a:lnTo>
                    <a:pt x="46701" y="25166"/>
                  </a:lnTo>
                  <a:cubicBezTo>
                    <a:pt x="46701" y="8913"/>
                    <a:pt x="46540" y="1"/>
                    <a:pt x="23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4"/>
            <p:cNvSpPr/>
            <p:nvPr/>
          </p:nvSpPr>
          <p:spPr>
            <a:xfrm>
              <a:off x="4821412" y="4059125"/>
              <a:ext cx="275728" cy="357379"/>
            </a:xfrm>
            <a:custGeom>
              <a:rect b="b" l="l" r="r" t="t"/>
              <a:pathLst>
                <a:path extrusionOk="0" h="25771" w="19883">
                  <a:moveTo>
                    <a:pt x="1" y="0"/>
                  </a:moveTo>
                  <a:lnTo>
                    <a:pt x="1" y="15809"/>
                  </a:lnTo>
                  <a:cubicBezTo>
                    <a:pt x="1" y="21294"/>
                    <a:pt x="4437" y="25771"/>
                    <a:pt x="9922" y="25771"/>
                  </a:cubicBezTo>
                  <a:cubicBezTo>
                    <a:pt x="15406" y="25771"/>
                    <a:pt x="19883" y="21294"/>
                    <a:pt x="19883" y="15809"/>
                  </a:cubicBezTo>
                  <a:lnTo>
                    <a:pt x="19883" y="0"/>
                  </a:ln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4"/>
            <p:cNvSpPr/>
            <p:nvPr/>
          </p:nvSpPr>
          <p:spPr>
            <a:xfrm>
              <a:off x="4821412" y="4105539"/>
              <a:ext cx="275728" cy="183661"/>
            </a:xfrm>
            <a:custGeom>
              <a:rect b="b" l="l" r="r" t="t"/>
              <a:pathLst>
                <a:path extrusionOk="0" h="13244" w="19883">
                  <a:moveTo>
                    <a:pt x="1" y="1"/>
                  </a:moveTo>
                  <a:lnTo>
                    <a:pt x="1" y="9841"/>
                  </a:lnTo>
                  <a:cubicBezTo>
                    <a:pt x="3036" y="12102"/>
                    <a:pt x="6647" y="13243"/>
                    <a:pt x="10264" y="13243"/>
                  </a:cubicBezTo>
                  <a:cubicBezTo>
                    <a:pt x="13616" y="13243"/>
                    <a:pt x="16973" y="12263"/>
                    <a:pt x="19883" y="10285"/>
                  </a:cubicBezTo>
                  <a:lnTo>
                    <a:pt x="19883" y="1"/>
                  </a:ln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4"/>
            <p:cNvSpPr/>
            <p:nvPr/>
          </p:nvSpPr>
          <p:spPr>
            <a:xfrm>
              <a:off x="4672650" y="3782150"/>
              <a:ext cx="860109" cy="52179"/>
            </a:xfrm>
            <a:custGeom>
              <a:rect b="b" l="l" r="r" t="t"/>
              <a:pathLst>
                <a:path extrusionOk="0" h="3762" w="62713">
                  <a:moveTo>
                    <a:pt x="31372" y="0"/>
                  </a:moveTo>
                  <a:cubicBezTo>
                    <a:pt x="17564" y="0"/>
                    <a:pt x="3751" y="837"/>
                    <a:pt x="606" y="2511"/>
                  </a:cubicBezTo>
                  <a:cubicBezTo>
                    <a:pt x="1" y="2834"/>
                    <a:pt x="243" y="3761"/>
                    <a:pt x="928" y="3761"/>
                  </a:cubicBezTo>
                  <a:lnTo>
                    <a:pt x="61785" y="3761"/>
                  </a:lnTo>
                  <a:cubicBezTo>
                    <a:pt x="62470" y="3761"/>
                    <a:pt x="62712" y="2834"/>
                    <a:pt x="62107" y="2511"/>
                  </a:cubicBezTo>
                  <a:cubicBezTo>
                    <a:pt x="58982" y="837"/>
                    <a:pt x="45179" y="0"/>
                    <a:pt x="31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4"/>
            <p:cNvSpPr/>
            <p:nvPr/>
          </p:nvSpPr>
          <p:spPr>
            <a:xfrm>
              <a:off x="4672655" y="3509930"/>
              <a:ext cx="576611" cy="726491"/>
            </a:xfrm>
            <a:custGeom>
              <a:rect b="b" l="l" r="r" t="t"/>
              <a:pathLst>
                <a:path extrusionOk="0" h="52388" w="41580">
                  <a:moveTo>
                    <a:pt x="20770" y="0"/>
                  </a:moveTo>
                  <a:cubicBezTo>
                    <a:pt x="9316" y="0"/>
                    <a:pt x="0" y="11736"/>
                    <a:pt x="0" y="26214"/>
                  </a:cubicBezTo>
                  <a:cubicBezTo>
                    <a:pt x="0" y="40652"/>
                    <a:pt x="9316" y="52388"/>
                    <a:pt x="20770" y="52388"/>
                  </a:cubicBezTo>
                  <a:cubicBezTo>
                    <a:pt x="32263" y="52388"/>
                    <a:pt x="41579" y="40652"/>
                    <a:pt x="41579" y="26214"/>
                  </a:cubicBezTo>
                  <a:cubicBezTo>
                    <a:pt x="41579" y="11736"/>
                    <a:pt x="32263" y="0"/>
                    <a:pt x="20770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4"/>
            <p:cNvSpPr/>
            <p:nvPr/>
          </p:nvSpPr>
          <p:spPr>
            <a:xfrm>
              <a:off x="4792886" y="3646941"/>
              <a:ext cx="331100" cy="172276"/>
            </a:xfrm>
            <a:custGeom>
              <a:rect b="b" l="l" r="r" t="t"/>
              <a:pathLst>
                <a:path extrusionOk="0" h="12423" w="23876">
                  <a:moveTo>
                    <a:pt x="11938" y="1"/>
                  </a:moveTo>
                  <a:cubicBezTo>
                    <a:pt x="5365" y="1"/>
                    <a:pt x="1" y="2784"/>
                    <a:pt x="1" y="6212"/>
                  </a:cubicBezTo>
                  <a:cubicBezTo>
                    <a:pt x="1" y="9640"/>
                    <a:pt x="5365" y="12422"/>
                    <a:pt x="11938" y="12422"/>
                  </a:cubicBezTo>
                  <a:cubicBezTo>
                    <a:pt x="18552" y="12422"/>
                    <a:pt x="23876" y="9640"/>
                    <a:pt x="23876" y="6212"/>
                  </a:cubicBezTo>
                  <a:cubicBezTo>
                    <a:pt x="23876" y="2784"/>
                    <a:pt x="18552" y="1"/>
                    <a:pt x="11938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4"/>
            <p:cNvSpPr/>
            <p:nvPr/>
          </p:nvSpPr>
          <p:spPr>
            <a:xfrm>
              <a:off x="4670977" y="3803547"/>
              <a:ext cx="46428" cy="139826"/>
            </a:xfrm>
            <a:custGeom>
              <a:rect b="b" l="l" r="r" t="t"/>
              <a:pathLst>
                <a:path extrusionOk="0" h="10083" w="3348">
                  <a:moveTo>
                    <a:pt x="0" y="0"/>
                  </a:moveTo>
                  <a:lnTo>
                    <a:pt x="0" y="10082"/>
                  </a:lnTo>
                  <a:lnTo>
                    <a:pt x="3348" y="1008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4"/>
            <p:cNvSpPr/>
            <p:nvPr/>
          </p:nvSpPr>
          <p:spPr>
            <a:xfrm>
              <a:off x="5204515" y="3803547"/>
              <a:ext cx="46428" cy="139826"/>
            </a:xfrm>
            <a:custGeom>
              <a:rect b="b" l="l" r="r" t="t"/>
              <a:pathLst>
                <a:path extrusionOk="0" h="10083" w="3348">
                  <a:moveTo>
                    <a:pt x="0" y="0"/>
                  </a:moveTo>
                  <a:lnTo>
                    <a:pt x="0" y="10082"/>
                  </a:lnTo>
                  <a:lnTo>
                    <a:pt x="3347" y="10082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4"/>
            <p:cNvSpPr/>
            <p:nvPr/>
          </p:nvSpPr>
          <p:spPr>
            <a:xfrm>
              <a:off x="4888531" y="3946576"/>
              <a:ext cx="149894" cy="39300"/>
            </a:xfrm>
            <a:custGeom>
              <a:rect b="b" l="l" r="r" t="t"/>
              <a:pathLst>
                <a:path extrusionOk="0" h="2834" w="10809">
                  <a:moveTo>
                    <a:pt x="5404" y="0"/>
                  </a:moveTo>
                  <a:cubicBezTo>
                    <a:pt x="2702" y="0"/>
                    <a:pt x="0" y="272"/>
                    <a:pt x="0" y="817"/>
                  </a:cubicBezTo>
                  <a:cubicBezTo>
                    <a:pt x="0" y="1946"/>
                    <a:pt x="2420" y="2833"/>
                    <a:pt x="5404" y="2833"/>
                  </a:cubicBezTo>
                  <a:cubicBezTo>
                    <a:pt x="8389" y="2833"/>
                    <a:pt x="10808" y="1946"/>
                    <a:pt x="10808" y="817"/>
                  </a:cubicBezTo>
                  <a:cubicBezTo>
                    <a:pt x="10808" y="272"/>
                    <a:pt x="8106" y="0"/>
                    <a:pt x="5404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>
              <a:off x="4668176" y="3465748"/>
              <a:ext cx="585569" cy="368570"/>
            </a:xfrm>
            <a:custGeom>
              <a:rect b="b" l="l" r="r" t="t"/>
              <a:pathLst>
                <a:path extrusionOk="0" h="26578" w="42226">
                  <a:moveTo>
                    <a:pt x="21133" y="14841"/>
                  </a:moveTo>
                  <a:cubicBezTo>
                    <a:pt x="30368" y="14841"/>
                    <a:pt x="30409" y="16414"/>
                    <a:pt x="30409" y="22907"/>
                  </a:cubicBezTo>
                  <a:lnTo>
                    <a:pt x="11817" y="22907"/>
                  </a:lnTo>
                  <a:cubicBezTo>
                    <a:pt x="11817" y="16455"/>
                    <a:pt x="11857" y="14841"/>
                    <a:pt x="21133" y="14841"/>
                  </a:cubicBezTo>
                  <a:close/>
                  <a:moveTo>
                    <a:pt x="21133" y="0"/>
                  </a:moveTo>
                  <a:cubicBezTo>
                    <a:pt x="162" y="0"/>
                    <a:pt x="1" y="11897"/>
                    <a:pt x="1" y="26577"/>
                  </a:cubicBezTo>
                  <a:lnTo>
                    <a:pt x="42225" y="26577"/>
                  </a:lnTo>
                  <a:cubicBezTo>
                    <a:pt x="42225" y="11897"/>
                    <a:pt x="42064" y="0"/>
                    <a:pt x="2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4"/>
            <p:cNvSpPr/>
            <p:nvPr/>
          </p:nvSpPr>
          <p:spPr>
            <a:xfrm>
              <a:off x="5164799" y="3886877"/>
              <a:ext cx="175618" cy="175618"/>
            </a:xfrm>
            <a:custGeom>
              <a:rect b="b" l="l" r="r" t="t"/>
              <a:pathLst>
                <a:path extrusionOk="0" h="12664" w="12664">
                  <a:moveTo>
                    <a:pt x="6332" y="0"/>
                  </a:moveTo>
                  <a:cubicBezTo>
                    <a:pt x="2824" y="0"/>
                    <a:pt x="1" y="2823"/>
                    <a:pt x="1" y="6332"/>
                  </a:cubicBezTo>
                  <a:cubicBezTo>
                    <a:pt x="1" y="9840"/>
                    <a:pt x="2824" y="12663"/>
                    <a:pt x="6332" y="12663"/>
                  </a:cubicBezTo>
                  <a:cubicBezTo>
                    <a:pt x="9841" y="12663"/>
                    <a:pt x="12664" y="9840"/>
                    <a:pt x="12664" y="6332"/>
                  </a:cubicBezTo>
                  <a:cubicBezTo>
                    <a:pt x="12664" y="2823"/>
                    <a:pt x="9841" y="0"/>
                    <a:pt x="6332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4"/>
            <p:cNvSpPr/>
            <p:nvPr/>
          </p:nvSpPr>
          <p:spPr>
            <a:xfrm>
              <a:off x="5219049" y="3924319"/>
              <a:ext cx="60421" cy="59880"/>
            </a:xfrm>
            <a:custGeom>
              <a:rect b="b" l="l" r="r" t="t"/>
              <a:pathLst>
                <a:path extrusionOk="0" h="4318" w="4357">
                  <a:moveTo>
                    <a:pt x="3604" y="0"/>
                  </a:moveTo>
                  <a:cubicBezTo>
                    <a:pt x="3279" y="0"/>
                    <a:pt x="2958" y="50"/>
                    <a:pt x="2662" y="163"/>
                  </a:cubicBezTo>
                  <a:cubicBezTo>
                    <a:pt x="2057" y="325"/>
                    <a:pt x="1573" y="647"/>
                    <a:pt x="1130" y="1091"/>
                  </a:cubicBezTo>
                  <a:cubicBezTo>
                    <a:pt x="727" y="1494"/>
                    <a:pt x="404" y="2019"/>
                    <a:pt x="202" y="2583"/>
                  </a:cubicBezTo>
                  <a:cubicBezTo>
                    <a:pt x="41" y="3148"/>
                    <a:pt x="1" y="3712"/>
                    <a:pt x="122" y="4317"/>
                  </a:cubicBezTo>
                  <a:cubicBezTo>
                    <a:pt x="525" y="2140"/>
                    <a:pt x="2178" y="486"/>
                    <a:pt x="4356" y="83"/>
                  </a:cubicBezTo>
                  <a:cubicBezTo>
                    <a:pt x="4110" y="30"/>
                    <a:pt x="3856" y="0"/>
                    <a:pt x="3604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4"/>
            <p:cNvSpPr/>
            <p:nvPr/>
          </p:nvSpPr>
          <p:spPr>
            <a:xfrm>
              <a:off x="4571991" y="3886877"/>
              <a:ext cx="175618" cy="175618"/>
            </a:xfrm>
            <a:custGeom>
              <a:rect b="b" l="l" r="r" t="t"/>
              <a:pathLst>
                <a:path extrusionOk="0" h="12664" w="12664">
                  <a:moveTo>
                    <a:pt x="6332" y="0"/>
                  </a:moveTo>
                  <a:cubicBezTo>
                    <a:pt x="2823" y="0"/>
                    <a:pt x="0" y="2823"/>
                    <a:pt x="0" y="6332"/>
                  </a:cubicBezTo>
                  <a:cubicBezTo>
                    <a:pt x="0" y="9840"/>
                    <a:pt x="2823" y="12663"/>
                    <a:pt x="6332" y="12663"/>
                  </a:cubicBezTo>
                  <a:cubicBezTo>
                    <a:pt x="9840" y="12663"/>
                    <a:pt x="12663" y="9840"/>
                    <a:pt x="12663" y="6332"/>
                  </a:cubicBezTo>
                  <a:cubicBezTo>
                    <a:pt x="12663" y="2823"/>
                    <a:pt x="9840" y="0"/>
                    <a:pt x="6332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4"/>
            <p:cNvSpPr/>
            <p:nvPr/>
          </p:nvSpPr>
          <p:spPr>
            <a:xfrm>
              <a:off x="4633507" y="3924513"/>
              <a:ext cx="60407" cy="59686"/>
            </a:xfrm>
            <a:custGeom>
              <a:rect b="b" l="l" r="r" t="t"/>
              <a:pathLst>
                <a:path extrusionOk="0" h="4304" w="4356">
                  <a:moveTo>
                    <a:pt x="646" y="1"/>
                  </a:moveTo>
                  <a:cubicBezTo>
                    <a:pt x="429" y="1"/>
                    <a:pt x="212" y="23"/>
                    <a:pt x="0" y="69"/>
                  </a:cubicBezTo>
                  <a:cubicBezTo>
                    <a:pt x="1049" y="270"/>
                    <a:pt x="2017" y="795"/>
                    <a:pt x="2783" y="1561"/>
                  </a:cubicBezTo>
                  <a:cubicBezTo>
                    <a:pt x="3509" y="2327"/>
                    <a:pt x="4033" y="3255"/>
                    <a:pt x="4235" y="4303"/>
                  </a:cubicBezTo>
                  <a:cubicBezTo>
                    <a:pt x="4356" y="3739"/>
                    <a:pt x="4315" y="3174"/>
                    <a:pt x="4154" y="2610"/>
                  </a:cubicBezTo>
                  <a:cubicBezTo>
                    <a:pt x="3952" y="2045"/>
                    <a:pt x="3630" y="1521"/>
                    <a:pt x="3227" y="1077"/>
                  </a:cubicBezTo>
                  <a:cubicBezTo>
                    <a:pt x="2783" y="674"/>
                    <a:pt x="2259" y="351"/>
                    <a:pt x="1694" y="190"/>
                  </a:cubicBezTo>
                  <a:cubicBezTo>
                    <a:pt x="1366" y="64"/>
                    <a:pt x="1007" y="1"/>
                    <a:pt x="646" y="1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4"/>
            <p:cNvSpPr/>
            <p:nvPr/>
          </p:nvSpPr>
          <p:spPr>
            <a:xfrm>
              <a:off x="5069169" y="3853317"/>
              <a:ext cx="27971" cy="63208"/>
            </a:xfrm>
            <a:custGeom>
              <a:rect b="b" l="l" r="r" t="t"/>
              <a:pathLst>
                <a:path extrusionOk="0" h="4558" w="2017">
                  <a:moveTo>
                    <a:pt x="1009" y="0"/>
                  </a:moveTo>
                  <a:cubicBezTo>
                    <a:pt x="444" y="0"/>
                    <a:pt x="0" y="444"/>
                    <a:pt x="0" y="1009"/>
                  </a:cubicBezTo>
                  <a:lnTo>
                    <a:pt x="0" y="3549"/>
                  </a:lnTo>
                  <a:cubicBezTo>
                    <a:pt x="0" y="4074"/>
                    <a:pt x="444" y="4558"/>
                    <a:pt x="1009" y="4558"/>
                  </a:cubicBezTo>
                  <a:cubicBezTo>
                    <a:pt x="1573" y="4558"/>
                    <a:pt x="2017" y="4074"/>
                    <a:pt x="2017" y="3549"/>
                  </a:cubicBezTo>
                  <a:lnTo>
                    <a:pt x="2017" y="1009"/>
                  </a:lnTo>
                  <a:cubicBezTo>
                    <a:pt x="2017" y="444"/>
                    <a:pt x="1573" y="0"/>
                    <a:pt x="1009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4"/>
            <p:cNvSpPr/>
            <p:nvPr/>
          </p:nvSpPr>
          <p:spPr>
            <a:xfrm>
              <a:off x="5042876" y="3902533"/>
              <a:ext cx="80556" cy="43072"/>
            </a:xfrm>
            <a:custGeom>
              <a:rect b="b" l="l" r="r" t="t"/>
              <a:pathLst>
                <a:path extrusionOk="0" h="3106" w="5809">
                  <a:moveTo>
                    <a:pt x="122" y="0"/>
                  </a:moveTo>
                  <a:lnTo>
                    <a:pt x="122" y="0"/>
                  </a:lnTo>
                  <a:cubicBezTo>
                    <a:pt x="1" y="767"/>
                    <a:pt x="243" y="1573"/>
                    <a:pt x="767" y="2138"/>
                  </a:cubicBezTo>
                  <a:cubicBezTo>
                    <a:pt x="1332" y="2743"/>
                    <a:pt x="2098" y="3065"/>
                    <a:pt x="2905" y="3106"/>
                  </a:cubicBezTo>
                  <a:cubicBezTo>
                    <a:pt x="3711" y="3065"/>
                    <a:pt x="4478" y="2743"/>
                    <a:pt x="5042" y="2138"/>
                  </a:cubicBezTo>
                  <a:cubicBezTo>
                    <a:pt x="5566" y="1573"/>
                    <a:pt x="5808" y="767"/>
                    <a:pt x="5687" y="0"/>
                  </a:cubicBezTo>
                  <a:lnTo>
                    <a:pt x="5687" y="0"/>
                  </a:lnTo>
                  <a:cubicBezTo>
                    <a:pt x="5566" y="686"/>
                    <a:pt x="5244" y="1331"/>
                    <a:pt x="4719" y="1815"/>
                  </a:cubicBezTo>
                  <a:cubicBezTo>
                    <a:pt x="4236" y="2218"/>
                    <a:pt x="3590" y="2460"/>
                    <a:pt x="2945" y="2460"/>
                  </a:cubicBezTo>
                  <a:cubicBezTo>
                    <a:pt x="2259" y="2460"/>
                    <a:pt x="1614" y="2218"/>
                    <a:pt x="1130" y="1775"/>
                  </a:cubicBezTo>
                  <a:cubicBezTo>
                    <a:pt x="606" y="1331"/>
                    <a:pt x="243" y="686"/>
                    <a:pt x="122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4"/>
            <p:cNvSpPr/>
            <p:nvPr/>
          </p:nvSpPr>
          <p:spPr>
            <a:xfrm>
              <a:off x="4828124" y="3902533"/>
              <a:ext cx="80556" cy="42656"/>
            </a:xfrm>
            <a:custGeom>
              <a:rect b="b" l="l" r="r" t="t"/>
              <a:pathLst>
                <a:path extrusionOk="0" h="3076" w="5809">
                  <a:moveTo>
                    <a:pt x="122" y="0"/>
                  </a:moveTo>
                  <a:lnTo>
                    <a:pt x="122" y="0"/>
                  </a:lnTo>
                  <a:cubicBezTo>
                    <a:pt x="1" y="767"/>
                    <a:pt x="243" y="1533"/>
                    <a:pt x="767" y="2138"/>
                  </a:cubicBezTo>
                  <a:cubicBezTo>
                    <a:pt x="1332" y="2763"/>
                    <a:pt x="2118" y="3075"/>
                    <a:pt x="2904" y="3075"/>
                  </a:cubicBezTo>
                  <a:cubicBezTo>
                    <a:pt x="3691" y="3075"/>
                    <a:pt x="4477" y="2763"/>
                    <a:pt x="5042" y="2138"/>
                  </a:cubicBezTo>
                  <a:cubicBezTo>
                    <a:pt x="5566" y="1533"/>
                    <a:pt x="5808" y="767"/>
                    <a:pt x="5687" y="0"/>
                  </a:cubicBezTo>
                  <a:lnTo>
                    <a:pt x="5687" y="0"/>
                  </a:lnTo>
                  <a:cubicBezTo>
                    <a:pt x="5566" y="686"/>
                    <a:pt x="5243" y="1331"/>
                    <a:pt x="4719" y="1775"/>
                  </a:cubicBezTo>
                  <a:cubicBezTo>
                    <a:pt x="4215" y="2239"/>
                    <a:pt x="3580" y="2470"/>
                    <a:pt x="2940" y="2470"/>
                  </a:cubicBezTo>
                  <a:cubicBezTo>
                    <a:pt x="2299" y="2470"/>
                    <a:pt x="1654" y="2239"/>
                    <a:pt x="1130" y="1775"/>
                  </a:cubicBezTo>
                  <a:cubicBezTo>
                    <a:pt x="606" y="1331"/>
                    <a:pt x="243" y="686"/>
                    <a:pt x="122" y="0"/>
                  </a:cubicBezTo>
                  <a:close/>
                </a:path>
              </a:pathLst>
            </a:custGeom>
            <a:solidFill>
              <a:srgbClr val="F0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4"/>
            <p:cNvSpPr/>
            <p:nvPr/>
          </p:nvSpPr>
          <p:spPr>
            <a:xfrm>
              <a:off x="4854416" y="3853317"/>
              <a:ext cx="27971" cy="63208"/>
            </a:xfrm>
            <a:custGeom>
              <a:rect b="b" l="l" r="r" t="t"/>
              <a:pathLst>
                <a:path extrusionOk="0" h="4558" w="2017">
                  <a:moveTo>
                    <a:pt x="1008" y="0"/>
                  </a:moveTo>
                  <a:cubicBezTo>
                    <a:pt x="444" y="0"/>
                    <a:pt x="0" y="444"/>
                    <a:pt x="0" y="1009"/>
                  </a:cubicBezTo>
                  <a:lnTo>
                    <a:pt x="0" y="3549"/>
                  </a:lnTo>
                  <a:cubicBezTo>
                    <a:pt x="0" y="4074"/>
                    <a:pt x="444" y="4558"/>
                    <a:pt x="1008" y="4558"/>
                  </a:cubicBezTo>
                  <a:cubicBezTo>
                    <a:pt x="1573" y="4558"/>
                    <a:pt x="2017" y="4074"/>
                    <a:pt x="2017" y="3549"/>
                  </a:cubicBezTo>
                  <a:lnTo>
                    <a:pt x="2017" y="1009"/>
                  </a:lnTo>
                  <a:cubicBezTo>
                    <a:pt x="2017" y="444"/>
                    <a:pt x="1573" y="0"/>
                    <a:pt x="1008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4"/>
            <p:cNvSpPr/>
            <p:nvPr/>
          </p:nvSpPr>
          <p:spPr>
            <a:xfrm rot="-9900402">
              <a:off x="4918734" y="4049768"/>
              <a:ext cx="89484" cy="58841"/>
            </a:xfrm>
            <a:custGeom>
              <a:rect b="b" l="l" r="r" t="t"/>
              <a:pathLst>
                <a:path extrusionOk="0" h="4243" w="6453">
                  <a:moveTo>
                    <a:pt x="4615" y="1"/>
                  </a:moveTo>
                  <a:cubicBezTo>
                    <a:pt x="4528" y="1"/>
                    <a:pt x="4442" y="3"/>
                    <a:pt x="4356" y="8"/>
                  </a:cubicBezTo>
                  <a:cubicBezTo>
                    <a:pt x="3590" y="48"/>
                    <a:pt x="2864" y="250"/>
                    <a:pt x="2218" y="653"/>
                  </a:cubicBezTo>
                  <a:cubicBezTo>
                    <a:pt x="1896" y="815"/>
                    <a:pt x="1573" y="1057"/>
                    <a:pt x="1331" y="1339"/>
                  </a:cubicBezTo>
                  <a:cubicBezTo>
                    <a:pt x="1049" y="1581"/>
                    <a:pt x="807" y="1863"/>
                    <a:pt x="646" y="2186"/>
                  </a:cubicBezTo>
                  <a:cubicBezTo>
                    <a:pt x="444" y="2509"/>
                    <a:pt x="283" y="2871"/>
                    <a:pt x="202" y="3194"/>
                  </a:cubicBezTo>
                  <a:cubicBezTo>
                    <a:pt x="121" y="3557"/>
                    <a:pt x="41" y="3920"/>
                    <a:pt x="0" y="4243"/>
                  </a:cubicBezTo>
                  <a:cubicBezTo>
                    <a:pt x="242" y="3960"/>
                    <a:pt x="404" y="3678"/>
                    <a:pt x="605" y="3396"/>
                  </a:cubicBezTo>
                  <a:cubicBezTo>
                    <a:pt x="767" y="3113"/>
                    <a:pt x="968" y="2871"/>
                    <a:pt x="1210" y="2630"/>
                  </a:cubicBezTo>
                  <a:cubicBezTo>
                    <a:pt x="1614" y="2146"/>
                    <a:pt x="2097" y="1742"/>
                    <a:pt x="2662" y="1420"/>
                  </a:cubicBezTo>
                  <a:cubicBezTo>
                    <a:pt x="3227" y="1097"/>
                    <a:pt x="3791" y="855"/>
                    <a:pt x="4437" y="694"/>
                  </a:cubicBezTo>
                  <a:cubicBezTo>
                    <a:pt x="5082" y="532"/>
                    <a:pt x="5767" y="452"/>
                    <a:pt x="6453" y="371"/>
                  </a:cubicBezTo>
                  <a:cubicBezTo>
                    <a:pt x="5853" y="124"/>
                    <a:pt x="5222" y="1"/>
                    <a:pt x="4615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926001" y="3677741"/>
              <a:ext cx="250003" cy="190747"/>
            </a:xfrm>
            <a:custGeom>
              <a:rect b="b" l="l" r="r" t="t"/>
              <a:pathLst>
                <a:path extrusionOk="0" h="13755" w="18028">
                  <a:moveTo>
                    <a:pt x="6936" y="0"/>
                  </a:moveTo>
                  <a:cubicBezTo>
                    <a:pt x="6037" y="0"/>
                    <a:pt x="5213" y="162"/>
                    <a:pt x="4517" y="482"/>
                  </a:cubicBezTo>
                  <a:cubicBezTo>
                    <a:pt x="4356" y="455"/>
                    <a:pt x="4199" y="442"/>
                    <a:pt x="4045" y="442"/>
                  </a:cubicBezTo>
                  <a:cubicBezTo>
                    <a:pt x="3737" y="442"/>
                    <a:pt x="3442" y="495"/>
                    <a:pt x="3146" y="603"/>
                  </a:cubicBezTo>
                  <a:cubicBezTo>
                    <a:pt x="847" y="1410"/>
                    <a:pt x="0" y="4958"/>
                    <a:pt x="1250" y="8548"/>
                  </a:cubicBezTo>
                  <a:cubicBezTo>
                    <a:pt x="2328" y="11675"/>
                    <a:pt x="4632" y="13754"/>
                    <a:pt x="6720" y="13754"/>
                  </a:cubicBezTo>
                  <a:cubicBezTo>
                    <a:pt x="7055" y="13754"/>
                    <a:pt x="7385" y="13701"/>
                    <a:pt x="7703" y="13589"/>
                  </a:cubicBezTo>
                  <a:cubicBezTo>
                    <a:pt x="8550" y="13266"/>
                    <a:pt x="9276" y="12581"/>
                    <a:pt x="9599" y="11734"/>
                  </a:cubicBezTo>
                  <a:cubicBezTo>
                    <a:pt x="10608" y="12066"/>
                    <a:pt x="11598" y="12232"/>
                    <a:pt x="12511" y="12232"/>
                  </a:cubicBezTo>
                  <a:cubicBezTo>
                    <a:pt x="14261" y="12232"/>
                    <a:pt x="15726" y="11622"/>
                    <a:pt x="16495" y="10403"/>
                  </a:cubicBezTo>
                  <a:cubicBezTo>
                    <a:pt x="18027" y="8024"/>
                    <a:pt x="16212" y="4112"/>
                    <a:pt x="12462" y="1772"/>
                  </a:cubicBezTo>
                  <a:cubicBezTo>
                    <a:pt x="10612" y="584"/>
                    <a:pt x="8642" y="0"/>
                    <a:pt x="6936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54"/>
          <p:cNvGrpSpPr/>
          <p:nvPr/>
        </p:nvGrpSpPr>
        <p:grpSpPr>
          <a:xfrm>
            <a:off x="3842442" y="1531712"/>
            <a:ext cx="558148" cy="777357"/>
            <a:chOff x="4580936" y="1654555"/>
            <a:chExt cx="939010" cy="1307580"/>
          </a:xfrm>
        </p:grpSpPr>
        <p:sp>
          <p:nvSpPr>
            <p:cNvPr id="1201" name="Google Shape;1201;p54"/>
            <p:cNvSpPr/>
            <p:nvPr/>
          </p:nvSpPr>
          <p:spPr>
            <a:xfrm>
              <a:off x="4580936" y="2461574"/>
              <a:ext cx="931743" cy="500561"/>
            </a:xfrm>
            <a:custGeom>
              <a:rect b="b" l="l" r="r" t="t"/>
              <a:pathLst>
                <a:path extrusionOk="0" h="36096" w="67189">
                  <a:moveTo>
                    <a:pt x="33594" y="1"/>
                  </a:moveTo>
                  <a:cubicBezTo>
                    <a:pt x="242" y="1"/>
                    <a:pt x="0" y="16173"/>
                    <a:pt x="0" y="36095"/>
                  </a:cubicBezTo>
                  <a:lnTo>
                    <a:pt x="67188" y="36095"/>
                  </a:lnTo>
                  <a:cubicBezTo>
                    <a:pt x="67188" y="16173"/>
                    <a:pt x="66946" y="1"/>
                    <a:pt x="3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4839869" y="2244575"/>
              <a:ext cx="413876" cy="536908"/>
            </a:xfrm>
            <a:custGeom>
              <a:rect b="b" l="l" r="r" t="t"/>
              <a:pathLst>
                <a:path extrusionOk="0" h="38717" w="29845">
                  <a:moveTo>
                    <a:pt x="1" y="1"/>
                  </a:moveTo>
                  <a:lnTo>
                    <a:pt x="1" y="23795"/>
                  </a:lnTo>
                  <a:cubicBezTo>
                    <a:pt x="1" y="32022"/>
                    <a:pt x="6655" y="38717"/>
                    <a:pt x="14922" y="38717"/>
                  </a:cubicBezTo>
                  <a:cubicBezTo>
                    <a:pt x="23190" y="38717"/>
                    <a:pt x="29844" y="32022"/>
                    <a:pt x="29844" y="23755"/>
                  </a:cubicBezTo>
                  <a:lnTo>
                    <a:pt x="29844" y="1"/>
                  </a:lnTo>
                  <a:close/>
                </a:path>
              </a:pathLst>
            </a:custGeom>
            <a:solidFill>
              <a:srgbClr val="9F59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4839869" y="2244575"/>
              <a:ext cx="413876" cy="230991"/>
            </a:xfrm>
            <a:custGeom>
              <a:rect b="b" l="l" r="r" t="t"/>
              <a:pathLst>
                <a:path extrusionOk="0" h="16657" w="29845">
                  <a:moveTo>
                    <a:pt x="1" y="1"/>
                  </a:moveTo>
                  <a:lnTo>
                    <a:pt x="1" y="9882"/>
                  </a:lnTo>
                  <a:cubicBezTo>
                    <a:pt x="3509" y="14116"/>
                    <a:pt x="8591" y="16657"/>
                    <a:pt x="15447" y="16657"/>
                  </a:cubicBezTo>
                  <a:cubicBezTo>
                    <a:pt x="21617" y="16657"/>
                    <a:pt x="26376" y="14560"/>
                    <a:pt x="29844" y="11011"/>
                  </a:cubicBezTo>
                  <a:lnTo>
                    <a:pt x="29844" y="1"/>
                  </a:lnTo>
                  <a:close/>
                </a:path>
              </a:pathLst>
            </a:custGeom>
            <a:solidFill>
              <a:srgbClr val="763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4752629" y="1654555"/>
              <a:ext cx="602335" cy="784110"/>
            </a:xfrm>
            <a:custGeom>
              <a:rect b="b" l="l" r="r" t="t"/>
              <a:pathLst>
                <a:path extrusionOk="0" h="56543" w="43435">
                  <a:moveTo>
                    <a:pt x="21697" y="1"/>
                  </a:moveTo>
                  <a:cubicBezTo>
                    <a:pt x="9720" y="1"/>
                    <a:pt x="0" y="12664"/>
                    <a:pt x="0" y="28271"/>
                  </a:cubicBezTo>
                  <a:cubicBezTo>
                    <a:pt x="0" y="43879"/>
                    <a:pt x="9720" y="56542"/>
                    <a:pt x="21697" y="56542"/>
                  </a:cubicBezTo>
                  <a:cubicBezTo>
                    <a:pt x="33715" y="56542"/>
                    <a:pt x="43435" y="43879"/>
                    <a:pt x="43435" y="28271"/>
                  </a:cubicBezTo>
                  <a:cubicBezTo>
                    <a:pt x="43435" y="12664"/>
                    <a:pt x="33715" y="1"/>
                    <a:pt x="21697" y="1"/>
                  </a:cubicBezTo>
                  <a:close/>
                </a:path>
              </a:pathLst>
            </a:custGeom>
            <a:solidFill>
              <a:srgbClr val="9F59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4"/>
            <p:cNvSpPr/>
            <p:nvPr/>
          </p:nvSpPr>
          <p:spPr>
            <a:xfrm>
              <a:off x="4966258" y="2220529"/>
              <a:ext cx="175063" cy="66578"/>
            </a:xfrm>
            <a:custGeom>
              <a:rect b="b" l="l" r="r" t="t"/>
              <a:pathLst>
                <a:path extrusionOk="0" h="4801" w="12624">
                  <a:moveTo>
                    <a:pt x="1" y="1"/>
                  </a:moveTo>
                  <a:cubicBezTo>
                    <a:pt x="1" y="2663"/>
                    <a:pt x="2179" y="4800"/>
                    <a:pt x="4800" y="4800"/>
                  </a:cubicBezTo>
                  <a:lnTo>
                    <a:pt x="7825" y="4800"/>
                  </a:lnTo>
                  <a:cubicBezTo>
                    <a:pt x="10486" y="4800"/>
                    <a:pt x="12624" y="2663"/>
                    <a:pt x="12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4"/>
            <p:cNvSpPr/>
            <p:nvPr/>
          </p:nvSpPr>
          <p:spPr>
            <a:xfrm>
              <a:off x="4891886" y="2049959"/>
              <a:ext cx="28525" cy="64886"/>
            </a:xfrm>
            <a:custGeom>
              <a:rect b="b" l="l" r="r" t="t"/>
              <a:pathLst>
                <a:path extrusionOk="0" h="4679" w="2057">
                  <a:moveTo>
                    <a:pt x="1049" y="0"/>
                  </a:moveTo>
                  <a:cubicBezTo>
                    <a:pt x="484" y="0"/>
                    <a:pt x="0" y="444"/>
                    <a:pt x="0" y="1009"/>
                  </a:cubicBezTo>
                  <a:lnTo>
                    <a:pt x="0" y="3630"/>
                  </a:lnTo>
                  <a:cubicBezTo>
                    <a:pt x="0" y="4235"/>
                    <a:pt x="484" y="4679"/>
                    <a:pt x="1049" y="4679"/>
                  </a:cubicBezTo>
                  <a:cubicBezTo>
                    <a:pt x="1613" y="4679"/>
                    <a:pt x="2057" y="4235"/>
                    <a:pt x="2057" y="3670"/>
                  </a:cubicBezTo>
                  <a:lnTo>
                    <a:pt x="2057" y="1009"/>
                  </a:lnTo>
                  <a:cubicBezTo>
                    <a:pt x="2057" y="444"/>
                    <a:pt x="1613" y="0"/>
                    <a:pt x="1049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5187167" y="2049959"/>
              <a:ext cx="27985" cy="64886"/>
            </a:xfrm>
            <a:custGeom>
              <a:rect b="b" l="l" r="r" t="t"/>
              <a:pathLst>
                <a:path extrusionOk="0" h="4679" w="2018">
                  <a:moveTo>
                    <a:pt x="1009" y="0"/>
                  </a:moveTo>
                  <a:cubicBezTo>
                    <a:pt x="444" y="0"/>
                    <a:pt x="1" y="444"/>
                    <a:pt x="1" y="1009"/>
                  </a:cubicBezTo>
                  <a:lnTo>
                    <a:pt x="1" y="3630"/>
                  </a:lnTo>
                  <a:cubicBezTo>
                    <a:pt x="1" y="4195"/>
                    <a:pt x="444" y="4679"/>
                    <a:pt x="1009" y="4679"/>
                  </a:cubicBezTo>
                  <a:cubicBezTo>
                    <a:pt x="1574" y="4679"/>
                    <a:pt x="2017" y="4235"/>
                    <a:pt x="2017" y="3670"/>
                  </a:cubicBezTo>
                  <a:lnTo>
                    <a:pt x="2017" y="1009"/>
                  </a:lnTo>
                  <a:cubicBezTo>
                    <a:pt x="2017" y="444"/>
                    <a:pt x="1574" y="0"/>
                    <a:pt x="1009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4975216" y="2112875"/>
              <a:ext cx="157160" cy="71875"/>
            </a:xfrm>
            <a:custGeom>
              <a:rect b="b" l="l" r="r" t="t"/>
              <a:pathLst>
                <a:path extrusionOk="0" h="5183" w="11333">
                  <a:moveTo>
                    <a:pt x="5666" y="0"/>
                  </a:moveTo>
                  <a:cubicBezTo>
                    <a:pt x="2833" y="0"/>
                    <a:pt x="0" y="505"/>
                    <a:pt x="0" y="1513"/>
                  </a:cubicBezTo>
                  <a:cubicBezTo>
                    <a:pt x="0" y="3570"/>
                    <a:pt x="2541" y="5183"/>
                    <a:pt x="5646" y="5183"/>
                  </a:cubicBezTo>
                  <a:cubicBezTo>
                    <a:pt x="8792" y="5183"/>
                    <a:pt x="11333" y="3529"/>
                    <a:pt x="11333" y="1513"/>
                  </a:cubicBezTo>
                  <a:cubicBezTo>
                    <a:pt x="11333" y="505"/>
                    <a:pt x="8500" y="0"/>
                    <a:pt x="5666" y="0"/>
                  </a:cubicBezTo>
                  <a:close/>
                </a:path>
              </a:pathLst>
            </a:custGeom>
            <a:solidFill>
              <a:srgbClr val="763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4587647" y="1992908"/>
              <a:ext cx="228190" cy="228204"/>
            </a:xfrm>
            <a:custGeom>
              <a:rect b="b" l="l" r="r" t="t"/>
              <a:pathLst>
                <a:path extrusionOk="0" h="16456" w="16455">
                  <a:moveTo>
                    <a:pt x="8227" y="1"/>
                  </a:moveTo>
                  <a:cubicBezTo>
                    <a:pt x="3670" y="1"/>
                    <a:pt x="0" y="3671"/>
                    <a:pt x="0" y="8228"/>
                  </a:cubicBezTo>
                  <a:cubicBezTo>
                    <a:pt x="0" y="12745"/>
                    <a:pt x="3670" y="16455"/>
                    <a:pt x="8227" y="16455"/>
                  </a:cubicBezTo>
                  <a:cubicBezTo>
                    <a:pt x="12784" y="16455"/>
                    <a:pt x="16454" y="12745"/>
                    <a:pt x="16454" y="8228"/>
                  </a:cubicBezTo>
                  <a:cubicBezTo>
                    <a:pt x="16454" y="3671"/>
                    <a:pt x="12784" y="1"/>
                    <a:pt x="8227" y="1"/>
                  </a:cubicBezTo>
                  <a:close/>
                </a:path>
              </a:pathLst>
            </a:custGeom>
            <a:solidFill>
              <a:srgbClr val="9F59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4667621" y="2041902"/>
              <a:ext cx="77741" cy="76854"/>
            </a:xfrm>
            <a:custGeom>
              <a:rect b="b" l="l" r="r" t="t"/>
              <a:pathLst>
                <a:path extrusionOk="0" h="5542" w="5606">
                  <a:moveTo>
                    <a:pt x="886" y="1"/>
                  </a:moveTo>
                  <a:cubicBezTo>
                    <a:pt x="587" y="1"/>
                    <a:pt x="291" y="33"/>
                    <a:pt x="0" y="98"/>
                  </a:cubicBezTo>
                  <a:cubicBezTo>
                    <a:pt x="686" y="219"/>
                    <a:pt x="1331" y="460"/>
                    <a:pt x="1976" y="783"/>
                  </a:cubicBezTo>
                  <a:cubicBezTo>
                    <a:pt x="3146" y="1388"/>
                    <a:pt x="4154" y="2396"/>
                    <a:pt x="4759" y="3566"/>
                  </a:cubicBezTo>
                  <a:cubicBezTo>
                    <a:pt x="5082" y="4211"/>
                    <a:pt x="5324" y="4856"/>
                    <a:pt x="5485" y="5542"/>
                  </a:cubicBezTo>
                  <a:cubicBezTo>
                    <a:pt x="5606" y="4816"/>
                    <a:pt x="5566" y="4050"/>
                    <a:pt x="5324" y="3364"/>
                  </a:cubicBezTo>
                  <a:cubicBezTo>
                    <a:pt x="4840" y="1872"/>
                    <a:pt x="3670" y="702"/>
                    <a:pt x="2218" y="219"/>
                  </a:cubicBezTo>
                  <a:cubicBezTo>
                    <a:pt x="1783" y="73"/>
                    <a:pt x="1333" y="1"/>
                    <a:pt x="886" y="1"/>
                  </a:cubicBezTo>
                  <a:close/>
                </a:path>
              </a:pathLst>
            </a:custGeom>
            <a:solidFill>
              <a:srgbClr val="763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5291756" y="1992908"/>
              <a:ext cx="228190" cy="228204"/>
            </a:xfrm>
            <a:custGeom>
              <a:rect b="b" l="l" r="r" t="t"/>
              <a:pathLst>
                <a:path extrusionOk="0" h="16456" w="16455">
                  <a:moveTo>
                    <a:pt x="8227" y="1"/>
                  </a:moveTo>
                  <a:cubicBezTo>
                    <a:pt x="3670" y="1"/>
                    <a:pt x="0" y="3671"/>
                    <a:pt x="0" y="8228"/>
                  </a:cubicBezTo>
                  <a:cubicBezTo>
                    <a:pt x="0" y="12745"/>
                    <a:pt x="3670" y="16455"/>
                    <a:pt x="8227" y="16455"/>
                  </a:cubicBezTo>
                  <a:cubicBezTo>
                    <a:pt x="12785" y="16455"/>
                    <a:pt x="16455" y="12745"/>
                    <a:pt x="16455" y="8228"/>
                  </a:cubicBezTo>
                  <a:cubicBezTo>
                    <a:pt x="16455" y="3671"/>
                    <a:pt x="12785" y="1"/>
                    <a:pt x="8227" y="1"/>
                  </a:cubicBezTo>
                  <a:close/>
                </a:path>
              </a:pathLst>
            </a:custGeom>
            <a:solidFill>
              <a:srgbClr val="9F59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5362217" y="2041902"/>
              <a:ext cx="78310" cy="76854"/>
            </a:xfrm>
            <a:custGeom>
              <a:rect b="b" l="l" r="r" t="t"/>
              <a:pathLst>
                <a:path extrusionOk="0" h="5542" w="5647">
                  <a:moveTo>
                    <a:pt x="4733" y="1"/>
                  </a:moveTo>
                  <a:cubicBezTo>
                    <a:pt x="4281" y="1"/>
                    <a:pt x="3840" y="73"/>
                    <a:pt x="3429" y="219"/>
                  </a:cubicBezTo>
                  <a:cubicBezTo>
                    <a:pt x="1937" y="702"/>
                    <a:pt x="767" y="1872"/>
                    <a:pt x="283" y="3364"/>
                  </a:cubicBezTo>
                  <a:cubicBezTo>
                    <a:pt x="41" y="4050"/>
                    <a:pt x="1" y="4816"/>
                    <a:pt x="162" y="5542"/>
                  </a:cubicBezTo>
                  <a:cubicBezTo>
                    <a:pt x="283" y="4856"/>
                    <a:pt x="525" y="4211"/>
                    <a:pt x="848" y="3566"/>
                  </a:cubicBezTo>
                  <a:cubicBezTo>
                    <a:pt x="1453" y="2396"/>
                    <a:pt x="2461" y="1388"/>
                    <a:pt x="3630" y="783"/>
                  </a:cubicBezTo>
                  <a:cubicBezTo>
                    <a:pt x="4276" y="460"/>
                    <a:pt x="4921" y="219"/>
                    <a:pt x="5647" y="98"/>
                  </a:cubicBezTo>
                  <a:cubicBezTo>
                    <a:pt x="5340" y="33"/>
                    <a:pt x="5034" y="1"/>
                    <a:pt x="4733" y="1"/>
                  </a:cubicBezTo>
                  <a:close/>
                </a:path>
              </a:pathLst>
            </a:custGeom>
            <a:solidFill>
              <a:srgbClr val="763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5014919" y="2014167"/>
              <a:ext cx="77755" cy="119690"/>
            </a:xfrm>
            <a:custGeom>
              <a:rect b="b" l="l" r="r" t="t"/>
              <a:pathLst>
                <a:path extrusionOk="0" h="8631" w="5607">
                  <a:moveTo>
                    <a:pt x="2824" y="0"/>
                  </a:moveTo>
                  <a:cubicBezTo>
                    <a:pt x="1251" y="0"/>
                    <a:pt x="1" y="1251"/>
                    <a:pt x="1" y="2823"/>
                  </a:cubicBezTo>
                  <a:lnTo>
                    <a:pt x="1" y="8631"/>
                  </a:lnTo>
                  <a:lnTo>
                    <a:pt x="5606" y="8631"/>
                  </a:lnTo>
                  <a:lnTo>
                    <a:pt x="5606" y="2823"/>
                  </a:lnTo>
                  <a:cubicBezTo>
                    <a:pt x="5606" y="1251"/>
                    <a:pt x="4356" y="0"/>
                    <a:pt x="2824" y="0"/>
                  </a:cubicBezTo>
                  <a:close/>
                </a:path>
              </a:pathLst>
            </a:custGeom>
            <a:solidFill>
              <a:srgbClr val="763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54"/>
          <p:cNvGrpSpPr/>
          <p:nvPr/>
        </p:nvGrpSpPr>
        <p:grpSpPr>
          <a:xfrm>
            <a:off x="3817247" y="2872923"/>
            <a:ext cx="549507" cy="626129"/>
            <a:chOff x="5958261" y="3825479"/>
            <a:chExt cx="683296" cy="778574"/>
          </a:xfrm>
        </p:grpSpPr>
        <p:sp>
          <p:nvSpPr>
            <p:cNvPr id="1215" name="Google Shape;1215;p54"/>
            <p:cNvSpPr/>
            <p:nvPr/>
          </p:nvSpPr>
          <p:spPr>
            <a:xfrm>
              <a:off x="5961443" y="4239834"/>
              <a:ext cx="677377" cy="364219"/>
            </a:xfrm>
            <a:custGeom>
              <a:rect b="b" l="l" r="r" t="t"/>
              <a:pathLst>
                <a:path extrusionOk="0" h="31935" w="59393">
                  <a:moveTo>
                    <a:pt x="29697" y="0"/>
                  </a:moveTo>
                  <a:cubicBezTo>
                    <a:pt x="241" y="0"/>
                    <a:pt x="1" y="14309"/>
                    <a:pt x="1" y="31934"/>
                  </a:cubicBezTo>
                  <a:lnTo>
                    <a:pt x="59392" y="31934"/>
                  </a:lnTo>
                  <a:cubicBezTo>
                    <a:pt x="59392" y="14309"/>
                    <a:pt x="59193" y="0"/>
                    <a:pt x="2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6145600" y="4082115"/>
              <a:ext cx="307695" cy="398411"/>
            </a:xfrm>
            <a:custGeom>
              <a:rect b="b" l="l" r="r" t="t"/>
              <a:pathLst>
                <a:path extrusionOk="0" h="34933" w="26979">
                  <a:moveTo>
                    <a:pt x="1" y="1"/>
                  </a:moveTo>
                  <a:lnTo>
                    <a:pt x="1" y="21423"/>
                  </a:lnTo>
                  <a:cubicBezTo>
                    <a:pt x="1" y="28897"/>
                    <a:pt x="6036" y="34932"/>
                    <a:pt x="13510" y="34932"/>
                  </a:cubicBezTo>
                  <a:cubicBezTo>
                    <a:pt x="20944" y="34932"/>
                    <a:pt x="26979" y="28897"/>
                    <a:pt x="26979" y="21423"/>
                  </a:cubicBezTo>
                  <a:lnTo>
                    <a:pt x="26979" y="1"/>
                  </a:lnTo>
                  <a:close/>
                </a:path>
              </a:pathLst>
            </a:custGeom>
            <a:solidFill>
              <a:srgbClr val="D08A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6146056" y="4082115"/>
              <a:ext cx="307695" cy="348719"/>
            </a:xfrm>
            <a:custGeom>
              <a:rect b="b" l="l" r="r" t="t"/>
              <a:pathLst>
                <a:path extrusionOk="0" h="30576" w="26979">
                  <a:moveTo>
                    <a:pt x="41" y="1"/>
                  </a:moveTo>
                  <a:lnTo>
                    <a:pt x="41" y="21423"/>
                  </a:lnTo>
                  <a:cubicBezTo>
                    <a:pt x="1" y="22822"/>
                    <a:pt x="240" y="24221"/>
                    <a:pt x="680" y="25580"/>
                  </a:cubicBezTo>
                  <a:cubicBezTo>
                    <a:pt x="3758" y="28737"/>
                    <a:pt x="7994" y="30576"/>
                    <a:pt x="13510" y="30576"/>
                  </a:cubicBezTo>
                  <a:cubicBezTo>
                    <a:pt x="19025" y="30576"/>
                    <a:pt x="23222" y="28737"/>
                    <a:pt x="26339" y="25580"/>
                  </a:cubicBezTo>
                  <a:cubicBezTo>
                    <a:pt x="26739" y="24221"/>
                    <a:pt x="26979" y="22822"/>
                    <a:pt x="26979" y="21423"/>
                  </a:cubicBezTo>
                  <a:lnTo>
                    <a:pt x="26939" y="1"/>
                  </a:ln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6079052" y="3828216"/>
              <a:ext cx="441704" cy="573900"/>
            </a:xfrm>
            <a:custGeom>
              <a:rect b="b" l="l" r="r" t="t"/>
              <a:pathLst>
                <a:path extrusionOk="0" h="50320" w="38729">
                  <a:moveTo>
                    <a:pt x="19345" y="1"/>
                  </a:moveTo>
                  <a:cubicBezTo>
                    <a:pt x="8673" y="1"/>
                    <a:pt x="0" y="11272"/>
                    <a:pt x="0" y="25180"/>
                  </a:cubicBezTo>
                  <a:cubicBezTo>
                    <a:pt x="0" y="39049"/>
                    <a:pt x="8673" y="50320"/>
                    <a:pt x="19345" y="50320"/>
                  </a:cubicBezTo>
                  <a:cubicBezTo>
                    <a:pt x="30056" y="50320"/>
                    <a:pt x="38729" y="39049"/>
                    <a:pt x="38729" y="25180"/>
                  </a:cubicBezTo>
                  <a:cubicBezTo>
                    <a:pt x="38729" y="11272"/>
                    <a:pt x="30056" y="1"/>
                    <a:pt x="19345" y="1"/>
                  </a:cubicBezTo>
                  <a:close/>
                </a:path>
              </a:pathLst>
            </a:custGeom>
            <a:solidFill>
              <a:srgbClr val="D08A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6235859" y="4242571"/>
              <a:ext cx="128101" cy="48779"/>
            </a:xfrm>
            <a:custGeom>
              <a:rect b="b" l="l" r="r" t="t"/>
              <a:pathLst>
                <a:path extrusionOk="0" h="4277" w="11232">
                  <a:moveTo>
                    <a:pt x="0" y="0"/>
                  </a:moveTo>
                  <a:cubicBezTo>
                    <a:pt x="0" y="2358"/>
                    <a:pt x="1919" y="4277"/>
                    <a:pt x="4277" y="4277"/>
                  </a:cubicBezTo>
                  <a:lnTo>
                    <a:pt x="6955" y="4277"/>
                  </a:lnTo>
                  <a:cubicBezTo>
                    <a:pt x="9313" y="4277"/>
                    <a:pt x="11231" y="2358"/>
                    <a:pt x="1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6260471" y="4163991"/>
              <a:ext cx="79778" cy="37112"/>
            </a:xfrm>
            <a:custGeom>
              <a:rect b="b" l="l" r="r" t="t"/>
              <a:pathLst>
                <a:path extrusionOk="0" h="3254" w="6995">
                  <a:moveTo>
                    <a:pt x="3457" y="1"/>
                  </a:moveTo>
                  <a:cubicBezTo>
                    <a:pt x="1722" y="1"/>
                    <a:pt x="0" y="321"/>
                    <a:pt x="0" y="975"/>
                  </a:cubicBezTo>
                  <a:cubicBezTo>
                    <a:pt x="0" y="2254"/>
                    <a:pt x="1559" y="3253"/>
                    <a:pt x="3478" y="3253"/>
                  </a:cubicBezTo>
                  <a:cubicBezTo>
                    <a:pt x="5396" y="3253"/>
                    <a:pt x="6995" y="2214"/>
                    <a:pt x="6995" y="975"/>
                  </a:cubicBezTo>
                  <a:cubicBezTo>
                    <a:pt x="6995" y="331"/>
                    <a:pt x="5219" y="1"/>
                    <a:pt x="3457" y="1"/>
                  </a:cubicBez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5958261" y="4075739"/>
              <a:ext cx="167300" cy="167300"/>
            </a:xfrm>
            <a:custGeom>
              <a:rect b="b" l="l" r="r" t="t"/>
              <a:pathLst>
                <a:path extrusionOk="0" h="14669" w="14669">
                  <a:moveTo>
                    <a:pt x="7314" y="0"/>
                  </a:moveTo>
                  <a:cubicBezTo>
                    <a:pt x="3277" y="0"/>
                    <a:pt x="0" y="3277"/>
                    <a:pt x="0" y="7314"/>
                  </a:cubicBezTo>
                  <a:cubicBezTo>
                    <a:pt x="0" y="11391"/>
                    <a:pt x="3277" y="14668"/>
                    <a:pt x="7314" y="14668"/>
                  </a:cubicBezTo>
                  <a:cubicBezTo>
                    <a:pt x="11391" y="14668"/>
                    <a:pt x="14668" y="11391"/>
                    <a:pt x="14668" y="7314"/>
                  </a:cubicBezTo>
                  <a:cubicBezTo>
                    <a:pt x="14668" y="3277"/>
                    <a:pt x="11391" y="0"/>
                    <a:pt x="7314" y="0"/>
                  </a:cubicBezTo>
                  <a:close/>
                </a:path>
              </a:pathLst>
            </a:custGeom>
            <a:solidFill>
              <a:srgbClr val="D08A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6016598" y="4111562"/>
              <a:ext cx="57447" cy="56717"/>
            </a:xfrm>
            <a:custGeom>
              <a:rect b="b" l="l" r="r" t="t"/>
              <a:pathLst>
                <a:path extrusionOk="0" h="4973" w="5037">
                  <a:moveTo>
                    <a:pt x="814" y="0"/>
                  </a:moveTo>
                  <a:cubicBezTo>
                    <a:pt x="544" y="0"/>
                    <a:pt x="273" y="32"/>
                    <a:pt x="1" y="96"/>
                  </a:cubicBezTo>
                  <a:cubicBezTo>
                    <a:pt x="640" y="216"/>
                    <a:pt x="1240" y="416"/>
                    <a:pt x="1799" y="696"/>
                  </a:cubicBezTo>
                  <a:cubicBezTo>
                    <a:pt x="2839" y="1255"/>
                    <a:pt x="3718" y="2135"/>
                    <a:pt x="4277" y="3214"/>
                  </a:cubicBezTo>
                  <a:cubicBezTo>
                    <a:pt x="4557" y="3773"/>
                    <a:pt x="4757" y="4373"/>
                    <a:pt x="4917" y="4972"/>
                  </a:cubicBezTo>
                  <a:cubicBezTo>
                    <a:pt x="5037" y="4333"/>
                    <a:pt x="4997" y="3654"/>
                    <a:pt x="4797" y="3014"/>
                  </a:cubicBezTo>
                  <a:cubicBezTo>
                    <a:pt x="4357" y="1695"/>
                    <a:pt x="3318" y="656"/>
                    <a:pt x="1999" y="216"/>
                  </a:cubicBezTo>
                  <a:cubicBezTo>
                    <a:pt x="1616" y="72"/>
                    <a:pt x="1217" y="0"/>
                    <a:pt x="814" y="0"/>
                  </a:cubicBez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6474258" y="4075739"/>
              <a:ext cx="167300" cy="167300"/>
            </a:xfrm>
            <a:custGeom>
              <a:rect b="b" l="l" r="r" t="t"/>
              <a:pathLst>
                <a:path extrusionOk="0" h="14669" w="14669">
                  <a:moveTo>
                    <a:pt x="7314" y="0"/>
                  </a:moveTo>
                  <a:cubicBezTo>
                    <a:pt x="3278" y="0"/>
                    <a:pt x="0" y="3277"/>
                    <a:pt x="0" y="7314"/>
                  </a:cubicBezTo>
                  <a:cubicBezTo>
                    <a:pt x="0" y="11391"/>
                    <a:pt x="3278" y="14668"/>
                    <a:pt x="7314" y="14668"/>
                  </a:cubicBezTo>
                  <a:cubicBezTo>
                    <a:pt x="11391" y="14668"/>
                    <a:pt x="14668" y="11391"/>
                    <a:pt x="14668" y="7314"/>
                  </a:cubicBezTo>
                  <a:cubicBezTo>
                    <a:pt x="14668" y="3277"/>
                    <a:pt x="11391" y="0"/>
                    <a:pt x="7314" y="0"/>
                  </a:cubicBezTo>
                  <a:close/>
                </a:path>
              </a:pathLst>
            </a:custGeom>
            <a:solidFill>
              <a:srgbClr val="D08A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6525763" y="4111562"/>
              <a:ext cx="57447" cy="56717"/>
            </a:xfrm>
            <a:custGeom>
              <a:rect b="b" l="l" r="r" t="t"/>
              <a:pathLst>
                <a:path extrusionOk="0" h="4973" w="5037">
                  <a:moveTo>
                    <a:pt x="4224" y="0"/>
                  </a:moveTo>
                  <a:cubicBezTo>
                    <a:pt x="3820" y="0"/>
                    <a:pt x="3422" y="72"/>
                    <a:pt x="3038" y="216"/>
                  </a:cubicBezTo>
                  <a:cubicBezTo>
                    <a:pt x="2399" y="416"/>
                    <a:pt x="1799" y="776"/>
                    <a:pt x="1319" y="1255"/>
                  </a:cubicBezTo>
                  <a:cubicBezTo>
                    <a:pt x="840" y="1735"/>
                    <a:pt x="480" y="2335"/>
                    <a:pt x="240" y="3014"/>
                  </a:cubicBezTo>
                  <a:cubicBezTo>
                    <a:pt x="40" y="3654"/>
                    <a:pt x="0" y="4333"/>
                    <a:pt x="120" y="4972"/>
                  </a:cubicBezTo>
                  <a:cubicBezTo>
                    <a:pt x="280" y="4373"/>
                    <a:pt x="480" y="3773"/>
                    <a:pt x="760" y="3214"/>
                  </a:cubicBezTo>
                  <a:cubicBezTo>
                    <a:pt x="1040" y="2694"/>
                    <a:pt x="1399" y="2175"/>
                    <a:pt x="1799" y="1775"/>
                  </a:cubicBezTo>
                  <a:cubicBezTo>
                    <a:pt x="2239" y="1335"/>
                    <a:pt x="2718" y="976"/>
                    <a:pt x="3278" y="736"/>
                  </a:cubicBezTo>
                  <a:cubicBezTo>
                    <a:pt x="3797" y="416"/>
                    <a:pt x="4397" y="216"/>
                    <a:pt x="5036" y="96"/>
                  </a:cubicBezTo>
                  <a:cubicBezTo>
                    <a:pt x="4765" y="32"/>
                    <a:pt x="4493" y="0"/>
                    <a:pt x="4224" y="0"/>
                  </a:cubicBez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6284638" y="4133152"/>
              <a:ext cx="30543" cy="46065"/>
            </a:xfrm>
            <a:custGeom>
              <a:rect b="b" l="l" r="r" t="t"/>
              <a:pathLst>
                <a:path extrusionOk="0" h="4039" w="2678">
                  <a:moveTo>
                    <a:pt x="1291" y="0"/>
                  </a:moveTo>
                  <a:cubicBezTo>
                    <a:pt x="599" y="0"/>
                    <a:pt x="1" y="586"/>
                    <a:pt x="40" y="1321"/>
                  </a:cubicBezTo>
                  <a:lnTo>
                    <a:pt x="40" y="4039"/>
                  </a:lnTo>
                  <a:lnTo>
                    <a:pt x="2638" y="4039"/>
                  </a:lnTo>
                  <a:lnTo>
                    <a:pt x="2678" y="1321"/>
                  </a:lnTo>
                  <a:cubicBezTo>
                    <a:pt x="2678" y="562"/>
                    <a:pt x="2078" y="2"/>
                    <a:pt x="1359" y="2"/>
                  </a:cubicBezTo>
                  <a:cubicBezTo>
                    <a:pt x="1336" y="1"/>
                    <a:pt x="1313" y="0"/>
                    <a:pt x="1291" y="0"/>
                  </a:cubicBez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6171580" y="4117653"/>
              <a:ext cx="40579" cy="77520"/>
            </a:xfrm>
            <a:custGeom>
              <a:rect b="b" l="l" r="r" t="t"/>
              <a:pathLst>
                <a:path extrusionOk="0" h="6797" w="3558">
                  <a:moveTo>
                    <a:pt x="1731" y="1"/>
                  </a:moveTo>
                  <a:cubicBezTo>
                    <a:pt x="764" y="1"/>
                    <a:pt x="1" y="823"/>
                    <a:pt x="1" y="1761"/>
                  </a:cubicBezTo>
                  <a:lnTo>
                    <a:pt x="1" y="5038"/>
                  </a:lnTo>
                  <a:cubicBezTo>
                    <a:pt x="1" y="5997"/>
                    <a:pt x="800" y="6797"/>
                    <a:pt x="1799" y="6797"/>
                  </a:cubicBezTo>
                  <a:cubicBezTo>
                    <a:pt x="2759" y="6797"/>
                    <a:pt x="3558" y="5997"/>
                    <a:pt x="3558" y="4998"/>
                  </a:cubicBezTo>
                  <a:lnTo>
                    <a:pt x="3558" y="1761"/>
                  </a:lnTo>
                  <a:cubicBezTo>
                    <a:pt x="3558" y="801"/>
                    <a:pt x="2759" y="2"/>
                    <a:pt x="1799" y="2"/>
                  </a:cubicBezTo>
                  <a:cubicBezTo>
                    <a:pt x="1776" y="1"/>
                    <a:pt x="1754" y="1"/>
                    <a:pt x="1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6161555" y="4117162"/>
              <a:ext cx="54254" cy="98106"/>
            </a:xfrm>
            <a:custGeom>
              <a:rect b="b" l="l" r="r" t="t"/>
              <a:pathLst>
                <a:path extrusionOk="0" h="8602" w="4757">
                  <a:moveTo>
                    <a:pt x="2398" y="0"/>
                  </a:moveTo>
                  <a:cubicBezTo>
                    <a:pt x="2345" y="0"/>
                    <a:pt x="2292" y="2"/>
                    <a:pt x="2239" y="5"/>
                  </a:cubicBezTo>
                  <a:cubicBezTo>
                    <a:pt x="2838" y="85"/>
                    <a:pt x="3358" y="365"/>
                    <a:pt x="3757" y="804"/>
                  </a:cubicBezTo>
                  <a:cubicBezTo>
                    <a:pt x="4077" y="1244"/>
                    <a:pt x="4277" y="1804"/>
                    <a:pt x="4197" y="2363"/>
                  </a:cubicBezTo>
                  <a:cubicBezTo>
                    <a:pt x="4157" y="3562"/>
                    <a:pt x="4157" y="4721"/>
                    <a:pt x="4157" y="5920"/>
                  </a:cubicBezTo>
                  <a:cubicBezTo>
                    <a:pt x="4157" y="6200"/>
                    <a:pt x="4117" y="6480"/>
                    <a:pt x="4077" y="6720"/>
                  </a:cubicBezTo>
                  <a:cubicBezTo>
                    <a:pt x="3997" y="6959"/>
                    <a:pt x="3877" y="7199"/>
                    <a:pt x="3717" y="7399"/>
                  </a:cubicBezTo>
                  <a:cubicBezTo>
                    <a:pt x="3398" y="7799"/>
                    <a:pt x="2878" y="8079"/>
                    <a:pt x="2359" y="8119"/>
                  </a:cubicBezTo>
                  <a:cubicBezTo>
                    <a:pt x="2287" y="8126"/>
                    <a:pt x="2217" y="8129"/>
                    <a:pt x="2147" y="8129"/>
                  </a:cubicBezTo>
                  <a:cubicBezTo>
                    <a:pt x="1075" y="8129"/>
                    <a:pt x="153" y="7288"/>
                    <a:pt x="40" y="6200"/>
                  </a:cubicBezTo>
                  <a:lnTo>
                    <a:pt x="40" y="6200"/>
                  </a:lnTo>
                  <a:cubicBezTo>
                    <a:pt x="0" y="6800"/>
                    <a:pt x="200" y="7439"/>
                    <a:pt x="640" y="7879"/>
                  </a:cubicBezTo>
                  <a:cubicBezTo>
                    <a:pt x="1052" y="8328"/>
                    <a:pt x="1639" y="8602"/>
                    <a:pt x="2270" y="8602"/>
                  </a:cubicBezTo>
                  <a:cubicBezTo>
                    <a:pt x="2313" y="8602"/>
                    <a:pt x="2356" y="8601"/>
                    <a:pt x="2399" y="8598"/>
                  </a:cubicBezTo>
                  <a:cubicBezTo>
                    <a:pt x="3438" y="8598"/>
                    <a:pt x="4357" y="7879"/>
                    <a:pt x="4637" y="6919"/>
                  </a:cubicBezTo>
                  <a:cubicBezTo>
                    <a:pt x="4717" y="6600"/>
                    <a:pt x="4757" y="6240"/>
                    <a:pt x="4757" y="5920"/>
                  </a:cubicBezTo>
                  <a:cubicBezTo>
                    <a:pt x="4757" y="4721"/>
                    <a:pt x="4757" y="3562"/>
                    <a:pt x="4677" y="2363"/>
                  </a:cubicBezTo>
                  <a:cubicBezTo>
                    <a:pt x="4677" y="1684"/>
                    <a:pt x="4437" y="1044"/>
                    <a:pt x="3957" y="605"/>
                  </a:cubicBezTo>
                  <a:cubicBezTo>
                    <a:pt x="3518" y="202"/>
                    <a:pt x="2977" y="0"/>
                    <a:pt x="2398" y="0"/>
                  </a:cubicBez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6181161" y="4117641"/>
              <a:ext cx="21430" cy="47445"/>
            </a:xfrm>
            <a:custGeom>
              <a:rect b="b" l="l" r="r" t="t"/>
              <a:pathLst>
                <a:path extrusionOk="0" h="4160" w="1879">
                  <a:moveTo>
                    <a:pt x="894" y="1"/>
                  </a:moveTo>
                  <a:cubicBezTo>
                    <a:pt x="403" y="1"/>
                    <a:pt x="0" y="425"/>
                    <a:pt x="0" y="922"/>
                  </a:cubicBezTo>
                  <a:lnTo>
                    <a:pt x="0" y="3240"/>
                  </a:lnTo>
                  <a:cubicBezTo>
                    <a:pt x="0" y="3760"/>
                    <a:pt x="440" y="4160"/>
                    <a:pt x="959" y="4160"/>
                  </a:cubicBezTo>
                  <a:cubicBezTo>
                    <a:pt x="1439" y="4160"/>
                    <a:pt x="1879" y="3760"/>
                    <a:pt x="1879" y="3240"/>
                  </a:cubicBezTo>
                  <a:lnTo>
                    <a:pt x="1879" y="922"/>
                  </a:lnTo>
                  <a:cubicBezTo>
                    <a:pt x="1879" y="403"/>
                    <a:pt x="1439" y="3"/>
                    <a:pt x="959" y="3"/>
                  </a:cubicBezTo>
                  <a:cubicBezTo>
                    <a:pt x="937" y="1"/>
                    <a:pt x="915" y="1"/>
                    <a:pt x="894" y="1"/>
                  </a:cubicBezTo>
                  <a:close/>
                </a:path>
              </a:pathLst>
            </a:custGeom>
            <a:solidFill>
              <a:srgbClr val="2C01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6141494" y="4100807"/>
              <a:ext cx="120357" cy="47867"/>
            </a:xfrm>
            <a:custGeom>
              <a:rect b="b" l="l" r="r" t="t"/>
              <a:pathLst>
                <a:path extrusionOk="0" h="4197" w="10553">
                  <a:moveTo>
                    <a:pt x="2079" y="0"/>
                  </a:moveTo>
                  <a:cubicBezTo>
                    <a:pt x="920" y="0"/>
                    <a:pt x="1" y="959"/>
                    <a:pt x="1" y="2119"/>
                  </a:cubicBezTo>
                  <a:cubicBezTo>
                    <a:pt x="1" y="3238"/>
                    <a:pt x="960" y="4197"/>
                    <a:pt x="2079" y="4197"/>
                  </a:cubicBezTo>
                  <a:lnTo>
                    <a:pt x="8474" y="4197"/>
                  </a:lnTo>
                  <a:cubicBezTo>
                    <a:pt x="9633" y="4197"/>
                    <a:pt x="10552" y="3238"/>
                    <a:pt x="10552" y="2079"/>
                  </a:cubicBezTo>
                  <a:cubicBezTo>
                    <a:pt x="10552" y="920"/>
                    <a:pt x="9633" y="0"/>
                    <a:pt x="847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4"/>
            <p:cNvSpPr/>
            <p:nvPr/>
          </p:nvSpPr>
          <p:spPr>
            <a:xfrm>
              <a:off x="6389017" y="4117219"/>
              <a:ext cx="41035" cy="77953"/>
            </a:xfrm>
            <a:custGeom>
              <a:rect b="b" l="l" r="r" t="t"/>
              <a:pathLst>
                <a:path extrusionOk="0" h="6835" w="3598">
                  <a:moveTo>
                    <a:pt x="1799" y="0"/>
                  </a:moveTo>
                  <a:cubicBezTo>
                    <a:pt x="800" y="0"/>
                    <a:pt x="0" y="839"/>
                    <a:pt x="0" y="1799"/>
                  </a:cubicBezTo>
                  <a:lnTo>
                    <a:pt x="0" y="5036"/>
                  </a:lnTo>
                  <a:cubicBezTo>
                    <a:pt x="0" y="6035"/>
                    <a:pt x="800" y="6835"/>
                    <a:pt x="1799" y="6835"/>
                  </a:cubicBezTo>
                  <a:cubicBezTo>
                    <a:pt x="2758" y="6835"/>
                    <a:pt x="3597" y="6035"/>
                    <a:pt x="3597" y="5076"/>
                  </a:cubicBezTo>
                  <a:lnTo>
                    <a:pt x="3597" y="1799"/>
                  </a:lnTo>
                  <a:cubicBezTo>
                    <a:pt x="3597" y="839"/>
                    <a:pt x="2758" y="0"/>
                    <a:pt x="1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4"/>
            <p:cNvSpPr/>
            <p:nvPr/>
          </p:nvSpPr>
          <p:spPr>
            <a:xfrm>
              <a:off x="6385367" y="4117470"/>
              <a:ext cx="54254" cy="97798"/>
            </a:xfrm>
            <a:custGeom>
              <a:rect b="b" l="l" r="r" t="t"/>
              <a:pathLst>
                <a:path extrusionOk="0" h="8575" w="4757">
                  <a:moveTo>
                    <a:pt x="2244" y="1"/>
                  </a:moveTo>
                  <a:cubicBezTo>
                    <a:pt x="1708" y="1"/>
                    <a:pt x="1210" y="201"/>
                    <a:pt x="800" y="578"/>
                  </a:cubicBezTo>
                  <a:cubicBezTo>
                    <a:pt x="320" y="1017"/>
                    <a:pt x="40" y="1657"/>
                    <a:pt x="80" y="2336"/>
                  </a:cubicBezTo>
                  <a:cubicBezTo>
                    <a:pt x="1" y="3535"/>
                    <a:pt x="1" y="4694"/>
                    <a:pt x="1" y="5893"/>
                  </a:cubicBezTo>
                  <a:cubicBezTo>
                    <a:pt x="1" y="6213"/>
                    <a:pt x="1" y="6573"/>
                    <a:pt x="120" y="6892"/>
                  </a:cubicBezTo>
                  <a:cubicBezTo>
                    <a:pt x="400" y="7852"/>
                    <a:pt x="1319" y="8571"/>
                    <a:pt x="2359" y="8571"/>
                  </a:cubicBezTo>
                  <a:cubicBezTo>
                    <a:pt x="2402" y="8574"/>
                    <a:pt x="2444" y="8575"/>
                    <a:pt x="2487" y="8575"/>
                  </a:cubicBezTo>
                  <a:cubicBezTo>
                    <a:pt x="3118" y="8575"/>
                    <a:pt x="3705" y="8301"/>
                    <a:pt x="4117" y="7852"/>
                  </a:cubicBezTo>
                  <a:cubicBezTo>
                    <a:pt x="4557" y="7412"/>
                    <a:pt x="4757" y="6773"/>
                    <a:pt x="4717" y="6173"/>
                  </a:cubicBezTo>
                  <a:lnTo>
                    <a:pt x="4717" y="6173"/>
                  </a:lnTo>
                  <a:cubicBezTo>
                    <a:pt x="4604" y="7261"/>
                    <a:pt x="3682" y="8102"/>
                    <a:pt x="2610" y="8102"/>
                  </a:cubicBezTo>
                  <a:cubicBezTo>
                    <a:pt x="2540" y="8102"/>
                    <a:pt x="2470" y="8099"/>
                    <a:pt x="2399" y="8092"/>
                  </a:cubicBezTo>
                  <a:cubicBezTo>
                    <a:pt x="1879" y="8052"/>
                    <a:pt x="1399" y="7772"/>
                    <a:pt x="1040" y="7372"/>
                  </a:cubicBezTo>
                  <a:cubicBezTo>
                    <a:pt x="880" y="7172"/>
                    <a:pt x="760" y="6932"/>
                    <a:pt x="680" y="6693"/>
                  </a:cubicBezTo>
                  <a:cubicBezTo>
                    <a:pt x="640" y="6453"/>
                    <a:pt x="600" y="6173"/>
                    <a:pt x="640" y="5893"/>
                  </a:cubicBezTo>
                  <a:cubicBezTo>
                    <a:pt x="600" y="4694"/>
                    <a:pt x="600" y="3535"/>
                    <a:pt x="560" y="2336"/>
                  </a:cubicBezTo>
                  <a:cubicBezTo>
                    <a:pt x="520" y="1777"/>
                    <a:pt x="680" y="1217"/>
                    <a:pt x="1040" y="777"/>
                  </a:cubicBezTo>
                  <a:cubicBezTo>
                    <a:pt x="1399" y="338"/>
                    <a:pt x="1919" y="58"/>
                    <a:pt x="2518" y="18"/>
                  </a:cubicBezTo>
                  <a:cubicBezTo>
                    <a:pt x="2426" y="7"/>
                    <a:pt x="2335" y="1"/>
                    <a:pt x="2244" y="1"/>
                  </a:cubicBezTo>
                  <a:close/>
                </a:path>
              </a:pathLst>
            </a:custGeom>
            <a:solidFill>
              <a:srgbClr val="B870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4"/>
            <p:cNvSpPr/>
            <p:nvPr/>
          </p:nvSpPr>
          <p:spPr>
            <a:xfrm>
              <a:off x="6399042" y="4117675"/>
              <a:ext cx="20985" cy="47411"/>
            </a:xfrm>
            <a:custGeom>
              <a:rect b="b" l="l" r="r" t="t"/>
              <a:pathLst>
                <a:path extrusionOk="0" h="4157" w="1840">
                  <a:moveTo>
                    <a:pt x="920" y="0"/>
                  </a:moveTo>
                  <a:cubicBezTo>
                    <a:pt x="400" y="0"/>
                    <a:pt x="1" y="400"/>
                    <a:pt x="1" y="919"/>
                  </a:cubicBezTo>
                  <a:lnTo>
                    <a:pt x="1" y="3237"/>
                  </a:lnTo>
                  <a:cubicBezTo>
                    <a:pt x="1" y="3757"/>
                    <a:pt x="400" y="4157"/>
                    <a:pt x="920" y="4157"/>
                  </a:cubicBezTo>
                  <a:cubicBezTo>
                    <a:pt x="1399" y="4157"/>
                    <a:pt x="1839" y="3757"/>
                    <a:pt x="1839" y="3237"/>
                  </a:cubicBezTo>
                  <a:lnTo>
                    <a:pt x="1839" y="919"/>
                  </a:lnTo>
                  <a:cubicBezTo>
                    <a:pt x="1839" y="400"/>
                    <a:pt x="1399" y="0"/>
                    <a:pt x="920" y="0"/>
                  </a:cubicBezTo>
                  <a:close/>
                </a:path>
              </a:pathLst>
            </a:custGeom>
            <a:solidFill>
              <a:srgbClr val="2C01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4"/>
            <p:cNvSpPr/>
            <p:nvPr/>
          </p:nvSpPr>
          <p:spPr>
            <a:xfrm>
              <a:off x="6339325" y="4100807"/>
              <a:ext cx="120357" cy="47867"/>
            </a:xfrm>
            <a:custGeom>
              <a:rect b="b" l="l" r="r" t="t"/>
              <a:pathLst>
                <a:path extrusionOk="0" h="4197" w="10553">
                  <a:moveTo>
                    <a:pt x="2079" y="0"/>
                  </a:moveTo>
                  <a:cubicBezTo>
                    <a:pt x="920" y="0"/>
                    <a:pt x="1" y="920"/>
                    <a:pt x="1" y="2079"/>
                  </a:cubicBezTo>
                  <a:cubicBezTo>
                    <a:pt x="1" y="3238"/>
                    <a:pt x="920" y="4197"/>
                    <a:pt x="2079" y="4197"/>
                  </a:cubicBezTo>
                  <a:lnTo>
                    <a:pt x="8474" y="4197"/>
                  </a:lnTo>
                  <a:cubicBezTo>
                    <a:pt x="9633" y="4197"/>
                    <a:pt x="10552" y="3238"/>
                    <a:pt x="10552" y="2119"/>
                  </a:cubicBezTo>
                  <a:cubicBezTo>
                    <a:pt x="10552" y="959"/>
                    <a:pt x="9633" y="0"/>
                    <a:pt x="847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4"/>
            <p:cNvSpPr/>
            <p:nvPr/>
          </p:nvSpPr>
          <p:spPr>
            <a:xfrm>
              <a:off x="6135575" y="3825479"/>
              <a:ext cx="328658" cy="164574"/>
            </a:xfrm>
            <a:custGeom>
              <a:rect b="b" l="l" r="r" t="t"/>
              <a:pathLst>
                <a:path extrusionOk="0" h="14430" w="28817">
                  <a:moveTo>
                    <a:pt x="14389" y="1"/>
                  </a:moveTo>
                  <a:cubicBezTo>
                    <a:pt x="7474" y="1"/>
                    <a:pt x="2998" y="1520"/>
                    <a:pt x="160" y="4157"/>
                  </a:cubicBezTo>
                  <a:cubicBezTo>
                    <a:pt x="40" y="4597"/>
                    <a:pt x="0" y="5037"/>
                    <a:pt x="0" y="5516"/>
                  </a:cubicBezTo>
                  <a:cubicBezTo>
                    <a:pt x="0" y="10432"/>
                    <a:pt x="6435" y="14429"/>
                    <a:pt x="14389" y="14429"/>
                  </a:cubicBezTo>
                  <a:cubicBezTo>
                    <a:pt x="22382" y="14429"/>
                    <a:pt x="28817" y="10432"/>
                    <a:pt x="28817" y="5516"/>
                  </a:cubicBezTo>
                  <a:cubicBezTo>
                    <a:pt x="28817" y="5037"/>
                    <a:pt x="28777" y="4597"/>
                    <a:pt x="28657" y="4157"/>
                  </a:cubicBezTo>
                  <a:cubicBezTo>
                    <a:pt x="25819" y="1560"/>
                    <a:pt x="21343" y="1"/>
                    <a:pt x="1438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5" name="Google Shape;1235;p54"/>
          <p:cNvGrpSpPr/>
          <p:nvPr/>
        </p:nvGrpSpPr>
        <p:grpSpPr>
          <a:xfrm>
            <a:off x="1858069" y="1407598"/>
            <a:ext cx="648924" cy="901948"/>
            <a:chOff x="2516415" y="539991"/>
            <a:chExt cx="1404901" cy="1952692"/>
          </a:xfrm>
        </p:grpSpPr>
        <p:sp>
          <p:nvSpPr>
            <p:cNvPr id="1236" name="Google Shape;1236;p54"/>
            <p:cNvSpPr/>
            <p:nvPr/>
          </p:nvSpPr>
          <p:spPr>
            <a:xfrm>
              <a:off x="2783752" y="2113028"/>
              <a:ext cx="705885" cy="379655"/>
            </a:xfrm>
            <a:custGeom>
              <a:rect b="b" l="l" r="r" t="t"/>
              <a:pathLst>
                <a:path extrusionOk="0" h="19507" w="36269">
                  <a:moveTo>
                    <a:pt x="18134" y="1"/>
                  </a:moveTo>
                  <a:cubicBezTo>
                    <a:pt x="16150" y="1"/>
                    <a:pt x="14165" y="108"/>
                    <a:pt x="12181" y="322"/>
                  </a:cubicBezTo>
                  <a:cubicBezTo>
                    <a:pt x="10663" y="478"/>
                    <a:pt x="9145" y="828"/>
                    <a:pt x="7706" y="1295"/>
                  </a:cubicBezTo>
                  <a:cubicBezTo>
                    <a:pt x="6538" y="1645"/>
                    <a:pt x="5449" y="2190"/>
                    <a:pt x="4476" y="2851"/>
                  </a:cubicBezTo>
                  <a:cubicBezTo>
                    <a:pt x="3620" y="3435"/>
                    <a:pt x="2880" y="4174"/>
                    <a:pt x="2297" y="5031"/>
                  </a:cubicBezTo>
                  <a:cubicBezTo>
                    <a:pt x="1713" y="5887"/>
                    <a:pt x="1285" y="6821"/>
                    <a:pt x="973" y="7793"/>
                  </a:cubicBezTo>
                  <a:cubicBezTo>
                    <a:pt x="662" y="8883"/>
                    <a:pt x="429" y="10011"/>
                    <a:pt x="312" y="11140"/>
                  </a:cubicBezTo>
                  <a:cubicBezTo>
                    <a:pt x="156" y="12346"/>
                    <a:pt x="78" y="13630"/>
                    <a:pt x="40" y="15031"/>
                  </a:cubicBezTo>
                  <a:cubicBezTo>
                    <a:pt x="1" y="16432"/>
                    <a:pt x="1" y="17911"/>
                    <a:pt x="1" y="19506"/>
                  </a:cubicBezTo>
                  <a:lnTo>
                    <a:pt x="36268" y="19506"/>
                  </a:lnTo>
                  <a:cubicBezTo>
                    <a:pt x="36268" y="17911"/>
                    <a:pt x="36268" y="16432"/>
                    <a:pt x="36229" y="15031"/>
                  </a:cubicBezTo>
                  <a:cubicBezTo>
                    <a:pt x="36190" y="13669"/>
                    <a:pt x="36112" y="12346"/>
                    <a:pt x="35957" y="11140"/>
                  </a:cubicBezTo>
                  <a:cubicBezTo>
                    <a:pt x="35840" y="10011"/>
                    <a:pt x="35607" y="8883"/>
                    <a:pt x="35295" y="7793"/>
                  </a:cubicBezTo>
                  <a:cubicBezTo>
                    <a:pt x="34984" y="6821"/>
                    <a:pt x="34517" y="5887"/>
                    <a:pt x="33933" y="5031"/>
                  </a:cubicBezTo>
                  <a:cubicBezTo>
                    <a:pt x="33350" y="4174"/>
                    <a:pt x="32610" y="3435"/>
                    <a:pt x="31793" y="2851"/>
                  </a:cubicBezTo>
                  <a:cubicBezTo>
                    <a:pt x="30781" y="2190"/>
                    <a:pt x="29692" y="1645"/>
                    <a:pt x="28563" y="1295"/>
                  </a:cubicBezTo>
                  <a:cubicBezTo>
                    <a:pt x="27085" y="828"/>
                    <a:pt x="25606" y="478"/>
                    <a:pt x="24088" y="322"/>
                  </a:cubicBezTo>
                  <a:cubicBezTo>
                    <a:pt x="22104" y="108"/>
                    <a:pt x="20119" y="1"/>
                    <a:pt x="18134" y="1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4"/>
            <p:cNvSpPr/>
            <p:nvPr/>
          </p:nvSpPr>
          <p:spPr>
            <a:xfrm>
              <a:off x="2970066" y="1834520"/>
              <a:ext cx="333256" cy="431717"/>
            </a:xfrm>
            <a:custGeom>
              <a:rect b="b" l="l" r="r" t="t"/>
              <a:pathLst>
                <a:path extrusionOk="0" h="22182" w="17123">
                  <a:moveTo>
                    <a:pt x="0" y="0"/>
                  </a:moveTo>
                  <a:lnTo>
                    <a:pt x="0" y="13620"/>
                  </a:lnTo>
                  <a:cubicBezTo>
                    <a:pt x="0" y="18368"/>
                    <a:pt x="3814" y="22181"/>
                    <a:pt x="8561" y="22181"/>
                  </a:cubicBezTo>
                  <a:cubicBezTo>
                    <a:pt x="13270" y="22181"/>
                    <a:pt x="17122" y="18368"/>
                    <a:pt x="17122" y="13620"/>
                  </a:cubicBezTo>
                  <a:lnTo>
                    <a:pt x="17122" y="0"/>
                  </a:ln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4"/>
            <p:cNvSpPr/>
            <p:nvPr/>
          </p:nvSpPr>
          <p:spPr>
            <a:xfrm>
              <a:off x="2970066" y="1890572"/>
              <a:ext cx="333256" cy="222359"/>
            </a:xfrm>
            <a:custGeom>
              <a:rect b="b" l="l" r="r" t="t"/>
              <a:pathLst>
                <a:path extrusionOk="0" h="11425" w="17123">
                  <a:moveTo>
                    <a:pt x="0" y="0"/>
                  </a:moveTo>
                  <a:lnTo>
                    <a:pt x="0" y="8483"/>
                  </a:lnTo>
                  <a:cubicBezTo>
                    <a:pt x="2604" y="10441"/>
                    <a:pt x="5710" y="11425"/>
                    <a:pt x="8824" y="11425"/>
                  </a:cubicBezTo>
                  <a:cubicBezTo>
                    <a:pt x="11714" y="11425"/>
                    <a:pt x="14612" y="10577"/>
                    <a:pt x="17122" y="8872"/>
                  </a:cubicBezTo>
                  <a:lnTo>
                    <a:pt x="17122" y="0"/>
                  </a:ln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4"/>
            <p:cNvSpPr/>
            <p:nvPr/>
          </p:nvSpPr>
          <p:spPr>
            <a:xfrm>
              <a:off x="2818590" y="2111899"/>
              <a:ext cx="636210" cy="380784"/>
            </a:xfrm>
            <a:custGeom>
              <a:rect b="b" l="l" r="r" t="t"/>
              <a:pathLst>
                <a:path extrusionOk="0" h="19565" w="32689">
                  <a:moveTo>
                    <a:pt x="5916" y="1"/>
                  </a:moveTo>
                  <a:cubicBezTo>
                    <a:pt x="5429" y="1"/>
                    <a:pt x="4943" y="322"/>
                    <a:pt x="4943" y="964"/>
                  </a:cubicBezTo>
                  <a:lnTo>
                    <a:pt x="4943" y="16335"/>
                  </a:lnTo>
                  <a:lnTo>
                    <a:pt x="4943" y="16412"/>
                  </a:lnTo>
                  <a:cubicBezTo>
                    <a:pt x="3075" y="17113"/>
                    <a:pt x="1402" y="18163"/>
                    <a:pt x="1" y="19564"/>
                  </a:cubicBezTo>
                  <a:lnTo>
                    <a:pt x="32688" y="19564"/>
                  </a:lnTo>
                  <a:cubicBezTo>
                    <a:pt x="31287" y="18163"/>
                    <a:pt x="29614" y="17113"/>
                    <a:pt x="27746" y="16451"/>
                  </a:cubicBezTo>
                  <a:cubicBezTo>
                    <a:pt x="27746" y="16412"/>
                    <a:pt x="27746" y="16373"/>
                    <a:pt x="27746" y="16373"/>
                  </a:cubicBezTo>
                  <a:lnTo>
                    <a:pt x="27746" y="964"/>
                  </a:lnTo>
                  <a:cubicBezTo>
                    <a:pt x="27746" y="322"/>
                    <a:pt x="27260" y="1"/>
                    <a:pt x="26773" y="1"/>
                  </a:cubicBezTo>
                  <a:cubicBezTo>
                    <a:pt x="26287" y="1"/>
                    <a:pt x="25800" y="322"/>
                    <a:pt x="25800" y="964"/>
                  </a:cubicBezTo>
                  <a:lnTo>
                    <a:pt x="25800" y="15907"/>
                  </a:lnTo>
                  <a:cubicBezTo>
                    <a:pt x="24928" y="15728"/>
                    <a:pt x="24044" y="15640"/>
                    <a:pt x="23162" y="15640"/>
                  </a:cubicBezTo>
                  <a:cubicBezTo>
                    <a:pt x="20781" y="15640"/>
                    <a:pt x="18418" y="16281"/>
                    <a:pt x="16344" y="17502"/>
                  </a:cubicBezTo>
                  <a:cubicBezTo>
                    <a:pt x="14271" y="16281"/>
                    <a:pt x="11908" y="15640"/>
                    <a:pt x="9527" y="15640"/>
                  </a:cubicBezTo>
                  <a:cubicBezTo>
                    <a:pt x="8645" y="15640"/>
                    <a:pt x="7761" y="15728"/>
                    <a:pt x="6888" y="15907"/>
                  </a:cubicBezTo>
                  <a:lnTo>
                    <a:pt x="6888" y="964"/>
                  </a:lnTo>
                  <a:cubicBezTo>
                    <a:pt x="6888" y="322"/>
                    <a:pt x="6402" y="1"/>
                    <a:pt x="59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4"/>
            <p:cNvSpPr/>
            <p:nvPr/>
          </p:nvSpPr>
          <p:spPr>
            <a:xfrm>
              <a:off x="2610322" y="1173340"/>
              <a:ext cx="1133788" cy="699833"/>
            </a:xfrm>
            <a:custGeom>
              <a:rect b="b" l="l" r="r" t="t"/>
              <a:pathLst>
                <a:path extrusionOk="0" h="35958" w="58255">
                  <a:moveTo>
                    <a:pt x="10157" y="1"/>
                  </a:moveTo>
                  <a:lnTo>
                    <a:pt x="4942" y="11753"/>
                  </a:lnTo>
                  <a:cubicBezTo>
                    <a:pt x="0" y="22921"/>
                    <a:pt x="9846" y="35957"/>
                    <a:pt x="29147" y="35957"/>
                  </a:cubicBezTo>
                  <a:cubicBezTo>
                    <a:pt x="48409" y="35957"/>
                    <a:pt x="58254" y="22921"/>
                    <a:pt x="53312" y="11753"/>
                  </a:cubicBezTo>
                  <a:lnTo>
                    <a:pt x="4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4"/>
            <p:cNvSpPr/>
            <p:nvPr/>
          </p:nvSpPr>
          <p:spPr>
            <a:xfrm>
              <a:off x="2791323" y="1171822"/>
              <a:ext cx="697555" cy="877039"/>
            </a:xfrm>
            <a:custGeom>
              <a:rect b="b" l="l" r="r" t="t"/>
              <a:pathLst>
                <a:path extrusionOk="0" h="45063" w="35841">
                  <a:moveTo>
                    <a:pt x="17940" y="1"/>
                  </a:moveTo>
                  <a:cubicBezTo>
                    <a:pt x="8017" y="1"/>
                    <a:pt x="1" y="10080"/>
                    <a:pt x="1" y="22532"/>
                  </a:cubicBezTo>
                  <a:cubicBezTo>
                    <a:pt x="1" y="34984"/>
                    <a:pt x="8017" y="45063"/>
                    <a:pt x="17940" y="45063"/>
                  </a:cubicBezTo>
                  <a:cubicBezTo>
                    <a:pt x="27824" y="45063"/>
                    <a:pt x="35840" y="34984"/>
                    <a:pt x="35840" y="22532"/>
                  </a:cubicBezTo>
                  <a:cubicBezTo>
                    <a:pt x="35840" y="10080"/>
                    <a:pt x="27824" y="1"/>
                    <a:pt x="17940" y="1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4"/>
            <p:cNvSpPr/>
            <p:nvPr/>
          </p:nvSpPr>
          <p:spPr>
            <a:xfrm>
              <a:off x="3377514" y="1684639"/>
              <a:ext cx="241627" cy="212686"/>
            </a:xfrm>
            <a:custGeom>
              <a:rect b="b" l="l" r="r" t="t"/>
              <a:pathLst>
                <a:path extrusionOk="0" h="10928" w="12415">
                  <a:moveTo>
                    <a:pt x="6181" y="0"/>
                  </a:moveTo>
                  <a:cubicBezTo>
                    <a:pt x="4039" y="0"/>
                    <a:pt x="2018" y="1272"/>
                    <a:pt x="1168" y="3382"/>
                  </a:cubicBezTo>
                  <a:cubicBezTo>
                    <a:pt x="1" y="6145"/>
                    <a:pt x="1324" y="9336"/>
                    <a:pt x="4126" y="10503"/>
                  </a:cubicBezTo>
                  <a:cubicBezTo>
                    <a:pt x="4807" y="10791"/>
                    <a:pt x="5515" y="10928"/>
                    <a:pt x="6212" y="10928"/>
                  </a:cubicBezTo>
                  <a:cubicBezTo>
                    <a:pt x="8340" y="10928"/>
                    <a:pt x="10368" y="9656"/>
                    <a:pt x="11247" y="7546"/>
                  </a:cubicBezTo>
                  <a:cubicBezTo>
                    <a:pt x="12414" y="4783"/>
                    <a:pt x="11091" y="1553"/>
                    <a:pt x="8290" y="425"/>
                  </a:cubicBezTo>
                  <a:cubicBezTo>
                    <a:pt x="7598" y="137"/>
                    <a:pt x="6883" y="0"/>
                    <a:pt x="6181" y="0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4"/>
            <p:cNvSpPr/>
            <p:nvPr/>
          </p:nvSpPr>
          <p:spPr>
            <a:xfrm>
              <a:off x="3457038" y="1730240"/>
              <a:ext cx="73490" cy="72498"/>
            </a:xfrm>
            <a:custGeom>
              <a:rect b="b" l="l" r="r" t="t"/>
              <a:pathLst>
                <a:path extrusionOk="0" h="3725" w="3776">
                  <a:moveTo>
                    <a:pt x="3208" y="1"/>
                  </a:moveTo>
                  <a:cubicBezTo>
                    <a:pt x="2896" y="1"/>
                    <a:pt x="2589" y="61"/>
                    <a:pt x="2297" y="183"/>
                  </a:cubicBezTo>
                  <a:cubicBezTo>
                    <a:pt x="1791" y="339"/>
                    <a:pt x="1363" y="611"/>
                    <a:pt x="1013" y="961"/>
                  </a:cubicBezTo>
                  <a:cubicBezTo>
                    <a:pt x="623" y="1311"/>
                    <a:pt x="351" y="1778"/>
                    <a:pt x="195" y="2245"/>
                  </a:cubicBezTo>
                  <a:cubicBezTo>
                    <a:pt x="40" y="2712"/>
                    <a:pt x="1" y="3218"/>
                    <a:pt x="118" y="3724"/>
                  </a:cubicBezTo>
                  <a:cubicBezTo>
                    <a:pt x="468" y="1856"/>
                    <a:pt x="1908" y="416"/>
                    <a:pt x="3775" y="66"/>
                  </a:cubicBezTo>
                  <a:cubicBezTo>
                    <a:pt x="3586" y="22"/>
                    <a:pt x="3396" y="1"/>
                    <a:pt x="3208" y="1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4"/>
            <p:cNvSpPr/>
            <p:nvPr/>
          </p:nvSpPr>
          <p:spPr>
            <a:xfrm>
              <a:off x="2661819" y="1684639"/>
              <a:ext cx="240868" cy="212686"/>
            </a:xfrm>
            <a:custGeom>
              <a:rect b="b" l="l" r="r" t="t"/>
              <a:pathLst>
                <a:path extrusionOk="0" h="10928" w="12376">
                  <a:moveTo>
                    <a:pt x="6195" y="0"/>
                  </a:moveTo>
                  <a:cubicBezTo>
                    <a:pt x="5493" y="0"/>
                    <a:pt x="4778" y="137"/>
                    <a:pt x="4086" y="425"/>
                  </a:cubicBezTo>
                  <a:cubicBezTo>
                    <a:pt x="1324" y="1553"/>
                    <a:pt x="1" y="4744"/>
                    <a:pt x="1129" y="7546"/>
                  </a:cubicBezTo>
                  <a:cubicBezTo>
                    <a:pt x="2008" y="9656"/>
                    <a:pt x="4036" y="10928"/>
                    <a:pt x="6180" y="10928"/>
                  </a:cubicBezTo>
                  <a:cubicBezTo>
                    <a:pt x="6883" y="10928"/>
                    <a:pt x="7598" y="10791"/>
                    <a:pt x="8289" y="10503"/>
                  </a:cubicBezTo>
                  <a:cubicBezTo>
                    <a:pt x="11052" y="9336"/>
                    <a:pt x="12375" y="6145"/>
                    <a:pt x="11208" y="3382"/>
                  </a:cubicBezTo>
                  <a:cubicBezTo>
                    <a:pt x="10358" y="1272"/>
                    <a:pt x="8337" y="0"/>
                    <a:pt x="6195" y="0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4"/>
            <p:cNvSpPr/>
            <p:nvPr/>
          </p:nvSpPr>
          <p:spPr>
            <a:xfrm>
              <a:off x="2749673" y="1730201"/>
              <a:ext cx="72731" cy="71778"/>
            </a:xfrm>
            <a:custGeom>
              <a:rect b="b" l="l" r="r" t="t"/>
              <a:pathLst>
                <a:path extrusionOk="0" h="3688" w="3737">
                  <a:moveTo>
                    <a:pt x="605" y="0"/>
                  </a:moveTo>
                  <a:cubicBezTo>
                    <a:pt x="414" y="0"/>
                    <a:pt x="224" y="22"/>
                    <a:pt x="39" y="68"/>
                  </a:cubicBezTo>
                  <a:lnTo>
                    <a:pt x="1" y="68"/>
                  </a:lnTo>
                  <a:cubicBezTo>
                    <a:pt x="1868" y="379"/>
                    <a:pt x="3308" y="1858"/>
                    <a:pt x="3658" y="3687"/>
                  </a:cubicBezTo>
                  <a:cubicBezTo>
                    <a:pt x="3736" y="3220"/>
                    <a:pt x="3736" y="2714"/>
                    <a:pt x="3581" y="2247"/>
                  </a:cubicBezTo>
                  <a:cubicBezTo>
                    <a:pt x="3230" y="1236"/>
                    <a:pt x="2452" y="496"/>
                    <a:pt x="1479" y="146"/>
                  </a:cubicBezTo>
                  <a:cubicBezTo>
                    <a:pt x="1196" y="52"/>
                    <a:pt x="899" y="0"/>
                    <a:pt x="605" y="0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4"/>
            <p:cNvSpPr/>
            <p:nvPr/>
          </p:nvSpPr>
          <p:spPr>
            <a:xfrm>
              <a:off x="3069286" y="1709181"/>
              <a:ext cx="141629" cy="64771"/>
            </a:xfrm>
            <a:custGeom>
              <a:rect b="b" l="l" r="r" t="t"/>
              <a:pathLst>
                <a:path extrusionOk="0" h="3328" w="7277">
                  <a:moveTo>
                    <a:pt x="3639" y="0"/>
                  </a:moveTo>
                  <a:cubicBezTo>
                    <a:pt x="1819" y="0"/>
                    <a:pt x="0" y="331"/>
                    <a:pt x="0" y="993"/>
                  </a:cubicBezTo>
                  <a:cubicBezTo>
                    <a:pt x="0" y="2277"/>
                    <a:pt x="1634" y="3327"/>
                    <a:pt x="3658" y="3327"/>
                  </a:cubicBezTo>
                  <a:cubicBezTo>
                    <a:pt x="5643" y="3327"/>
                    <a:pt x="7277" y="2277"/>
                    <a:pt x="7277" y="993"/>
                  </a:cubicBezTo>
                  <a:cubicBezTo>
                    <a:pt x="7277" y="331"/>
                    <a:pt x="5458" y="0"/>
                    <a:pt x="3639" y="0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4"/>
            <p:cNvSpPr/>
            <p:nvPr/>
          </p:nvSpPr>
          <p:spPr>
            <a:xfrm>
              <a:off x="2516415" y="539991"/>
              <a:ext cx="1404901" cy="1049321"/>
            </a:xfrm>
            <a:custGeom>
              <a:rect b="b" l="l" r="r" t="t"/>
              <a:pathLst>
                <a:path extrusionOk="0" h="53915" w="72185">
                  <a:moveTo>
                    <a:pt x="25616" y="1"/>
                  </a:moveTo>
                  <a:cubicBezTo>
                    <a:pt x="23819" y="1"/>
                    <a:pt x="21982" y="278"/>
                    <a:pt x="20157" y="867"/>
                  </a:cubicBezTo>
                  <a:cubicBezTo>
                    <a:pt x="9028" y="4447"/>
                    <a:pt x="4320" y="17600"/>
                    <a:pt x="10662" y="27445"/>
                  </a:cubicBezTo>
                  <a:cubicBezTo>
                    <a:pt x="3697" y="31648"/>
                    <a:pt x="0" y="38458"/>
                    <a:pt x="2179" y="44100"/>
                  </a:cubicBezTo>
                  <a:cubicBezTo>
                    <a:pt x="3912" y="48659"/>
                    <a:pt x="9098" y="51246"/>
                    <a:pt x="15283" y="51246"/>
                  </a:cubicBezTo>
                  <a:cubicBezTo>
                    <a:pt x="18125" y="51246"/>
                    <a:pt x="21178" y="50700"/>
                    <a:pt x="24204" y="49548"/>
                  </a:cubicBezTo>
                  <a:cubicBezTo>
                    <a:pt x="26500" y="48653"/>
                    <a:pt x="28718" y="47447"/>
                    <a:pt x="30664" y="45929"/>
                  </a:cubicBezTo>
                  <a:cubicBezTo>
                    <a:pt x="33116" y="47992"/>
                    <a:pt x="35840" y="49665"/>
                    <a:pt x="38719" y="50949"/>
                  </a:cubicBezTo>
                  <a:cubicBezTo>
                    <a:pt x="43208" y="52955"/>
                    <a:pt x="47798" y="53914"/>
                    <a:pt x="52015" y="53914"/>
                  </a:cubicBezTo>
                  <a:cubicBezTo>
                    <a:pt x="59497" y="53914"/>
                    <a:pt x="65805" y="50895"/>
                    <a:pt x="68294" y="45345"/>
                  </a:cubicBezTo>
                  <a:cubicBezTo>
                    <a:pt x="72185" y="36707"/>
                    <a:pt x="65180" y="25149"/>
                    <a:pt x="52767" y="19585"/>
                  </a:cubicBezTo>
                  <a:cubicBezTo>
                    <a:pt x="49771" y="18262"/>
                    <a:pt x="46580" y="17328"/>
                    <a:pt x="43350" y="16900"/>
                  </a:cubicBezTo>
                  <a:cubicBezTo>
                    <a:pt x="42862" y="7146"/>
                    <a:pt x="34742" y="1"/>
                    <a:pt x="25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4"/>
            <p:cNvSpPr/>
            <p:nvPr/>
          </p:nvSpPr>
          <p:spPr>
            <a:xfrm>
              <a:off x="3010957" y="1823913"/>
              <a:ext cx="258287" cy="135595"/>
            </a:xfrm>
            <a:custGeom>
              <a:rect b="b" l="l" r="r" t="t"/>
              <a:pathLst>
                <a:path extrusionOk="0" h="6967" w="13271">
                  <a:moveTo>
                    <a:pt x="1" y="1"/>
                  </a:moveTo>
                  <a:lnTo>
                    <a:pt x="1" y="351"/>
                  </a:lnTo>
                  <a:cubicBezTo>
                    <a:pt x="1" y="4009"/>
                    <a:pt x="2997" y="6966"/>
                    <a:pt x="6655" y="6966"/>
                  </a:cubicBezTo>
                  <a:cubicBezTo>
                    <a:pt x="10313" y="6966"/>
                    <a:pt x="13270" y="4009"/>
                    <a:pt x="13270" y="351"/>
                  </a:cubicBezTo>
                  <a:lnTo>
                    <a:pt x="132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4"/>
            <p:cNvSpPr/>
            <p:nvPr/>
          </p:nvSpPr>
          <p:spPr>
            <a:xfrm>
              <a:off x="3042019" y="1823913"/>
              <a:ext cx="196922" cy="48501"/>
            </a:xfrm>
            <a:custGeom>
              <a:rect b="b" l="l" r="r" t="t"/>
              <a:pathLst>
                <a:path extrusionOk="0" h="2492" w="10118">
                  <a:moveTo>
                    <a:pt x="0" y="1"/>
                  </a:moveTo>
                  <a:cubicBezTo>
                    <a:pt x="0" y="1363"/>
                    <a:pt x="1090" y="2491"/>
                    <a:pt x="2491" y="2491"/>
                  </a:cubicBezTo>
                  <a:lnTo>
                    <a:pt x="7627" y="2491"/>
                  </a:lnTo>
                  <a:cubicBezTo>
                    <a:pt x="8989" y="2491"/>
                    <a:pt x="10118" y="1363"/>
                    <a:pt x="10118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54"/>
          <p:cNvGrpSpPr/>
          <p:nvPr/>
        </p:nvGrpSpPr>
        <p:grpSpPr>
          <a:xfrm>
            <a:off x="2771638" y="3861019"/>
            <a:ext cx="700354" cy="743379"/>
            <a:chOff x="2421730" y="2994796"/>
            <a:chExt cx="1516246" cy="1609393"/>
          </a:xfrm>
        </p:grpSpPr>
        <p:sp>
          <p:nvSpPr>
            <p:cNvPr id="1251" name="Google Shape;1251;p54"/>
            <p:cNvSpPr/>
            <p:nvPr/>
          </p:nvSpPr>
          <p:spPr>
            <a:xfrm>
              <a:off x="2852669" y="3946785"/>
              <a:ext cx="706644" cy="657404"/>
            </a:xfrm>
            <a:custGeom>
              <a:rect b="b" l="l" r="r" t="t"/>
              <a:pathLst>
                <a:path extrusionOk="0" h="33778" w="36308">
                  <a:moveTo>
                    <a:pt x="9612" y="1"/>
                  </a:moveTo>
                  <a:lnTo>
                    <a:pt x="9612" y="13620"/>
                  </a:lnTo>
                  <a:cubicBezTo>
                    <a:pt x="9612" y="14087"/>
                    <a:pt x="9651" y="14554"/>
                    <a:pt x="9729" y="14982"/>
                  </a:cubicBezTo>
                  <a:cubicBezTo>
                    <a:pt x="9068" y="15138"/>
                    <a:pt x="8367" y="15333"/>
                    <a:pt x="7706" y="15527"/>
                  </a:cubicBezTo>
                  <a:cubicBezTo>
                    <a:pt x="6577" y="15916"/>
                    <a:pt x="5488" y="16422"/>
                    <a:pt x="4515" y="17123"/>
                  </a:cubicBezTo>
                  <a:cubicBezTo>
                    <a:pt x="3659" y="17706"/>
                    <a:pt x="2919" y="18446"/>
                    <a:pt x="2336" y="19302"/>
                  </a:cubicBezTo>
                  <a:cubicBezTo>
                    <a:pt x="1752" y="20158"/>
                    <a:pt x="1324" y="21092"/>
                    <a:pt x="1013" y="22065"/>
                  </a:cubicBezTo>
                  <a:cubicBezTo>
                    <a:pt x="662" y="23154"/>
                    <a:pt x="429" y="24283"/>
                    <a:pt x="312" y="25411"/>
                  </a:cubicBezTo>
                  <a:cubicBezTo>
                    <a:pt x="156" y="26618"/>
                    <a:pt x="79" y="27941"/>
                    <a:pt x="79" y="29303"/>
                  </a:cubicBezTo>
                  <a:cubicBezTo>
                    <a:pt x="40" y="30665"/>
                    <a:pt x="1" y="32182"/>
                    <a:pt x="1" y="33778"/>
                  </a:cubicBezTo>
                  <a:lnTo>
                    <a:pt x="36307" y="33778"/>
                  </a:lnTo>
                  <a:cubicBezTo>
                    <a:pt x="36307" y="32182"/>
                    <a:pt x="36307" y="30742"/>
                    <a:pt x="36268" y="29303"/>
                  </a:cubicBezTo>
                  <a:cubicBezTo>
                    <a:pt x="36229" y="27902"/>
                    <a:pt x="36152" y="26618"/>
                    <a:pt x="35996" y="25411"/>
                  </a:cubicBezTo>
                  <a:cubicBezTo>
                    <a:pt x="35879" y="24283"/>
                    <a:pt x="35646" y="23154"/>
                    <a:pt x="35295" y="22065"/>
                  </a:cubicBezTo>
                  <a:cubicBezTo>
                    <a:pt x="35023" y="21092"/>
                    <a:pt x="34556" y="20158"/>
                    <a:pt x="33972" y="19302"/>
                  </a:cubicBezTo>
                  <a:cubicBezTo>
                    <a:pt x="33389" y="18446"/>
                    <a:pt x="32649" y="17706"/>
                    <a:pt x="31793" y="17123"/>
                  </a:cubicBezTo>
                  <a:cubicBezTo>
                    <a:pt x="30820" y="16422"/>
                    <a:pt x="29731" y="15916"/>
                    <a:pt x="28602" y="15527"/>
                  </a:cubicBezTo>
                  <a:cubicBezTo>
                    <a:pt x="27941" y="15333"/>
                    <a:pt x="27279" y="15138"/>
                    <a:pt x="26579" y="14982"/>
                  </a:cubicBezTo>
                  <a:cubicBezTo>
                    <a:pt x="26657" y="14554"/>
                    <a:pt x="26696" y="14087"/>
                    <a:pt x="26696" y="13620"/>
                  </a:cubicBezTo>
                  <a:lnTo>
                    <a:pt x="26696" y="1"/>
                  </a:lnTo>
                  <a:close/>
                </a:path>
              </a:pathLst>
            </a:custGeom>
            <a:solidFill>
              <a:srgbClr val="EFA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4"/>
            <p:cNvSpPr/>
            <p:nvPr/>
          </p:nvSpPr>
          <p:spPr>
            <a:xfrm>
              <a:off x="3039742" y="4002078"/>
              <a:ext cx="333256" cy="222106"/>
            </a:xfrm>
            <a:custGeom>
              <a:rect b="b" l="l" r="r" t="t"/>
              <a:pathLst>
                <a:path extrusionOk="0" h="11412" w="17123">
                  <a:moveTo>
                    <a:pt x="0" y="0"/>
                  </a:moveTo>
                  <a:lnTo>
                    <a:pt x="0" y="8483"/>
                  </a:lnTo>
                  <a:cubicBezTo>
                    <a:pt x="2611" y="10426"/>
                    <a:pt x="5727" y="11411"/>
                    <a:pt x="8849" y="11411"/>
                  </a:cubicBezTo>
                  <a:cubicBezTo>
                    <a:pt x="11732" y="11411"/>
                    <a:pt x="14620" y="10572"/>
                    <a:pt x="17122" y="8873"/>
                  </a:cubicBezTo>
                  <a:lnTo>
                    <a:pt x="17122" y="0"/>
                  </a:lnTo>
                  <a:close/>
                </a:path>
              </a:pathLst>
            </a:custGeom>
            <a:solidFill>
              <a:srgbClr val="D37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4"/>
            <p:cNvSpPr/>
            <p:nvPr/>
          </p:nvSpPr>
          <p:spPr>
            <a:xfrm>
              <a:off x="2928417" y="4446913"/>
              <a:ext cx="566514" cy="157276"/>
            </a:xfrm>
            <a:custGeom>
              <a:rect b="b" l="l" r="r" t="t"/>
              <a:pathLst>
                <a:path extrusionOk="0" h="8081" w="29108">
                  <a:moveTo>
                    <a:pt x="8140" y="0"/>
                  </a:moveTo>
                  <a:cubicBezTo>
                    <a:pt x="4022" y="0"/>
                    <a:pt x="0" y="3126"/>
                    <a:pt x="0" y="8081"/>
                  </a:cubicBezTo>
                  <a:lnTo>
                    <a:pt x="29108" y="8081"/>
                  </a:lnTo>
                  <a:cubicBezTo>
                    <a:pt x="29108" y="3606"/>
                    <a:pt x="25489" y="26"/>
                    <a:pt x="21052" y="26"/>
                  </a:cubicBezTo>
                  <a:cubicBezTo>
                    <a:pt x="21013" y="25"/>
                    <a:pt x="20974" y="25"/>
                    <a:pt x="20935" y="25"/>
                  </a:cubicBezTo>
                  <a:cubicBezTo>
                    <a:pt x="18411" y="25"/>
                    <a:pt x="16048" y="1263"/>
                    <a:pt x="14554" y="3294"/>
                  </a:cubicBezTo>
                  <a:cubicBezTo>
                    <a:pt x="12871" y="1018"/>
                    <a:pt x="10490" y="0"/>
                    <a:pt x="8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4"/>
            <p:cNvSpPr/>
            <p:nvPr/>
          </p:nvSpPr>
          <p:spPr>
            <a:xfrm>
              <a:off x="2421730" y="2994796"/>
              <a:ext cx="1516246" cy="1080753"/>
            </a:xfrm>
            <a:custGeom>
              <a:rect b="b" l="l" r="r" t="t"/>
              <a:pathLst>
                <a:path extrusionOk="0" h="55530" w="77906">
                  <a:moveTo>
                    <a:pt x="40296" y="0"/>
                  </a:moveTo>
                  <a:cubicBezTo>
                    <a:pt x="34799" y="0"/>
                    <a:pt x="29303" y="1635"/>
                    <a:pt x="24555" y="4903"/>
                  </a:cubicBezTo>
                  <a:cubicBezTo>
                    <a:pt x="22126" y="1620"/>
                    <a:pt x="18475" y="8"/>
                    <a:pt x="14836" y="8"/>
                  </a:cubicBezTo>
                  <a:cubicBezTo>
                    <a:pt x="10840" y="8"/>
                    <a:pt x="6857" y="1951"/>
                    <a:pt x="4515" y="5759"/>
                  </a:cubicBezTo>
                  <a:cubicBezTo>
                    <a:pt x="1" y="13075"/>
                    <a:pt x="4320" y="22609"/>
                    <a:pt x="12765" y="24088"/>
                  </a:cubicBezTo>
                  <a:cubicBezTo>
                    <a:pt x="12609" y="25294"/>
                    <a:pt x="12531" y="26539"/>
                    <a:pt x="12531" y="27784"/>
                  </a:cubicBezTo>
                  <a:cubicBezTo>
                    <a:pt x="12531" y="43116"/>
                    <a:pt x="24945" y="55530"/>
                    <a:pt x="40315" y="55530"/>
                  </a:cubicBezTo>
                  <a:cubicBezTo>
                    <a:pt x="55647" y="55530"/>
                    <a:pt x="68061" y="43116"/>
                    <a:pt x="68061" y="27784"/>
                  </a:cubicBezTo>
                  <a:cubicBezTo>
                    <a:pt x="68061" y="26539"/>
                    <a:pt x="67983" y="25294"/>
                    <a:pt x="67827" y="24088"/>
                  </a:cubicBezTo>
                  <a:cubicBezTo>
                    <a:pt x="73625" y="23076"/>
                    <a:pt x="77906" y="18017"/>
                    <a:pt x="77906" y="12141"/>
                  </a:cubicBezTo>
                  <a:cubicBezTo>
                    <a:pt x="77906" y="6888"/>
                    <a:pt x="74520" y="2257"/>
                    <a:pt x="69578" y="623"/>
                  </a:cubicBezTo>
                  <a:cubicBezTo>
                    <a:pt x="68322" y="210"/>
                    <a:pt x="67035" y="11"/>
                    <a:pt x="65764" y="11"/>
                  </a:cubicBezTo>
                  <a:cubicBezTo>
                    <a:pt x="61997" y="11"/>
                    <a:pt x="58364" y="1761"/>
                    <a:pt x="56037" y="4903"/>
                  </a:cubicBezTo>
                  <a:cubicBezTo>
                    <a:pt x="51289" y="1635"/>
                    <a:pt x="45793" y="0"/>
                    <a:pt x="40296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4"/>
            <p:cNvSpPr/>
            <p:nvPr/>
          </p:nvSpPr>
          <p:spPr>
            <a:xfrm>
              <a:off x="2857223" y="3283347"/>
              <a:ext cx="697536" cy="877039"/>
            </a:xfrm>
            <a:custGeom>
              <a:rect b="b" l="l" r="r" t="t"/>
              <a:pathLst>
                <a:path extrusionOk="0" h="45063" w="35840">
                  <a:moveTo>
                    <a:pt x="17939" y="0"/>
                  </a:moveTo>
                  <a:cubicBezTo>
                    <a:pt x="8016" y="0"/>
                    <a:pt x="0" y="10079"/>
                    <a:pt x="0" y="22531"/>
                  </a:cubicBezTo>
                  <a:cubicBezTo>
                    <a:pt x="0" y="34984"/>
                    <a:pt x="8016" y="45062"/>
                    <a:pt x="17939" y="45062"/>
                  </a:cubicBezTo>
                  <a:cubicBezTo>
                    <a:pt x="27823" y="45062"/>
                    <a:pt x="35840" y="34984"/>
                    <a:pt x="35840" y="22531"/>
                  </a:cubicBezTo>
                  <a:cubicBezTo>
                    <a:pt x="35840" y="10079"/>
                    <a:pt x="27823" y="0"/>
                    <a:pt x="17939" y="0"/>
                  </a:cubicBezTo>
                  <a:close/>
                </a:path>
              </a:pathLst>
            </a:custGeom>
            <a:solidFill>
              <a:srgbClr val="EFA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4"/>
            <p:cNvSpPr/>
            <p:nvPr/>
          </p:nvSpPr>
          <p:spPr>
            <a:xfrm>
              <a:off x="3457797" y="3839994"/>
              <a:ext cx="212842" cy="212842"/>
            </a:xfrm>
            <a:custGeom>
              <a:rect b="b" l="l" r="r" t="t"/>
              <a:pathLst>
                <a:path extrusionOk="0" h="10936" w="10936">
                  <a:moveTo>
                    <a:pt x="5449" y="1"/>
                  </a:moveTo>
                  <a:cubicBezTo>
                    <a:pt x="2452" y="1"/>
                    <a:pt x="1" y="2452"/>
                    <a:pt x="1" y="5488"/>
                  </a:cubicBezTo>
                  <a:cubicBezTo>
                    <a:pt x="1" y="8484"/>
                    <a:pt x="2452" y="10936"/>
                    <a:pt x="5449" y="10936"/>
                  </a:cubicBezTo>
                  <a:cubicBezTo>
                    <a:pt x="8484" y="10936"/>
                    <a:pt x="10935" y="8484"/>
                    <a:pt x="10935" y="5488"/>
                  </a:cubicBezTo>
                  <a:cubicBezTo>
                    <a:pt x="10935" y="2452"/>
                    <a:pt x="8484" y="1"/>
                    <a:pt x="5449" y="1"/>
                  </a:cubicBezTo>
                  <a:close/>
                </a:path>
              </a:pathLst>
            </a:custGeom>
            <a:solidFill>
              <a:srgbClr val="EFA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4"/>
            <p:cNvSpPr/>
            <p:nvPr/>
          </p:nvSpPr>
          <p:spPr>
            <a:xfrm>
              <a:off x="3522938" y="3886198"/>
              <a:ext cx="73471" cy="71972"/>
            </a:xfrm>
            <a:custGeom>
              <a:rect b="b" l="l" r="r" t="t"/>
              <a:pathLst>
                <a:path extrusionOk="0" h="3698" w="3775">
                  <a:moveTo>
                    <a:pt x="3271" y="1"/>
                  </a:moveTo>
                  <a:cubicBezTo>
                    <a:pt x="2936" y="1"/>
                    <a:pt x="2608" y="52"/>
                    <a:pt x="2296" y="156"/>
                  </a:cubicBezTo>
                  <a:cubicBezTo>
                    <a:pt x="1790" y="312"/>
                    <a:pt x="1362" y="584"/>
                    <a:pt x="1012" y="934"/>
                  </a:cubicBezTo>
                  <a:cubicBezTo>
                    <a:pt x="623" y="1285"/>
                    <a:pt x="351" y="1752"/>
                    <a:pt x="195" y="2219"/>
                  </a:cubicBezTo>
                  <a:cubicBezTo>
                    <a:pt x="39" y="2686"/>
                    <a:pt x="0" y="3191"/>
                    <a:pt x="117" y="3697"/>
                  </a:cubicBezTo>
                  <a:cubicBezTo>
                    <a:pt x="312" y="2802"/>
                    <a:pt x="740" y="1946"/>
                    <a:pt x="1362" y="1285"/>
                  </a:cubicBezTo>
                  <a:cubicBezTo>
                    <a:pt x="2024" y="662"/>
                    <a:pt x="2841" y="234"/>
                    <a:pt x="3775" y="39"/>
                  </a:cubicBezTo>
                  <a:cubicBezTo>
                    <a:pt x="3606" y="13"/>
                    <a:pt x="3438" y="1"/>
                    <a:pt x="3271" y="1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4"/>
            <p:cNvSpPr/>
            <p:nvPr/>
          </p:nvSpPr>
          <p:spPr>
            <a:xfrm>
              <a:off x="2742102" y="3839994"/>
              <a:ext cx="212083" cy="212842"/>
            </a:xfrm>
            <a:custGeom>
              <a:rect b="b" l="l" r="r" t="t"/>
              <a:pathLst>
                <a:path extrusionOk="0" h="10936" w="10897">
                  <a:moveTo>
                    <a:pt x="5448" y="1"/>
                  </a:moveTo>
                  <a:cubicBezTo>
                    <a:pt x="2413" y="1"/>
                    <a:pt x="0" y="2452"/>
                    <a:pt x="0" y="5488"/>
                  </a:cubicBezTo>
                  <a:cubicBezTo>
                    <a:pt x="0" y="8484"/>
                    <a:pt x="2413" y="10936"/>
                    <a:pt x="5448" y="10936"/>
                  </a:cubicBezTo>
                  <a:cubicBezTo>
                    <a:pt x="8445" y="10936"/>
                    <a:pt x="10896" y="8484"/>
                    <a:pt x="10896" y="5488"/>
                  </a:cubicBezTo>
                  <a:cubicBezTo>
                    <a:pt x="10896" y="2452"/>
                    <a:pt x="8445" y="1"/>
                    <a:pt x="5448" y="1"/>
                  </a:cubicBezTo>
                  <a:close/>
                </a:path>
              </a:pathLst>
            </a:custGeom>
            <a:solidFill>
              <a:srgbClr val="EFA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4"/>
            <p:cNvSpPr/>
            <p:nvPr/>
          </p:nvSpPr>
          <p:spPr>
            <a:xfrm>
              <a:off x="2816313" y="3886003"/>
              <a:ext cx="71972" cy="71408"/>
            </a:xfrm>
            <a:custGeom>
              <a:rect b="b" l="l" r="r" t="t"/>
              <a:pathLst>
                <a:path extrusionOk="0" h="3669" w="3698">
                  <a:moveTo>
                    <a:pt x="557" y="1"/>
                  </a:moveTo>
                  <a:cubicBezTo>
                    <a:pt x="369" y="1"/>
                    <a:pt x="182" y="19"/>
                    <a:pt x="1" y="49"/>
                  </a:cubicBezTo>
                  <a:cubicBezTo>
                    <a:pt x="896" y="244"/>
                    <a:pt x="1713" y="672"/>
                    <a:pt x="2375" y="1295"/>
                  </a:cubicBezTo>
                  <a:cubicBezTo>
                    <a:pt x="2997" y="1956"/>
                    <a:pt x="3425" y="2773"/>
                    <a:pt x="3620" y="3668"/>
                  </a:cubicBezTo>
                  <a:cubicBezTo>
                    <a:pt x="3698" y="3201"/>
                    <a:pt x="3698" y="2696"/>
                    <a:pt x="3542" y="2229"/>
                  </a:cubicBezTo>
                  <a:cubicBezTo>
                    <a:pt x="3192" y="1256"/>
                    <a:pt x="2414" y="477"/>
                    <a:pt x="1441" y="166"/>
                  </a:cubicBezTo>
                  <a:cubicBezTo>
                    <a:pt x="1155" y="47"/>
                    <a:pt x="854" y="1"/>
                    <a:pt x="557" y="1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4"/>
            <p:cNvSpPr/>
            <p:nvPr/>
          </p:nvSpPr>
          <p:spPr>
            <a:xfrm>
              <a:off x="3125319" y="3815958"/>
              <a:ext cx="162103" cy="57375"/>
            </a:xfrm>
            <a:custGeom>
              <a:rect b="b" l="l" r="r" t="t"/>
              <a:pathLst>
                <a:path extrusionOk="0" h="2948" w="8329">
                  <a:moveTo>
                    <a:pt x="4164" y="0"/>
                  </a:moveTo>
                  <a:cubicBezTo>
                    <a:pt x="2083" y="0"/>
                    <a:pt x="1" y="282"/>
                    <a:pt x="1" y="847"/>
                  </a:cubicBezTo>
                  <a:cubicBezTo>
                    <a:pt x="1" y="2014"/>
                    <a:pt x="1869" y="2948"/>
                    <a:pt x="4164" y="2948"/>
                  </a:cubicBezTo>
                  <a:cubicBezTo>
                    <a:pt x="6460" y="2948"/>
                    <a:pt x="8328" y="2014"/>
                    <a:pt x="8328" y="847"/>
                  </a:cubicBezTo>
                  <a:cubicBezTo>
                    <a:pt x="8328" y="282"/>
                    <a:pt x="6246" y="0"/>
                    <a:pt x="4164" y="0"/>
                  </a:cubicBezTo>
                  <a:close/>
                </a:path>
              </a:pathLst>
            </a:custGeom>
            <a:solidFill>
              <a:srgbClr val="D37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4"/>
            <p:cNvSpPr/>
            <p:nvPr/>
          </p:nvSpPr>
          <p:spPr>
            <a:xfrm>
              <a:off x="3140461" y="3946026"/>
              <a:ext cx="132559" cy="19716"/>
            </a:xfrm>
            <a:custGeom>
              <a:rect b="b" l="l" r="r" t="t"/>
              <a:pathLst>
                <a:path extrusionOk="0" fill="none" h="1013" w="6811">
                  <a:moveTo>
                    <a:pt x="6811" y="1"/>
                  </a:moveTo>
                  <a:cubicBezTo>
                    <a:pt x="6149" y="623"/>
                    <a:pt x="5254" y="1012"/>
                    <a:pt x="4359" y="1012"/>
                  </a:cubicBezTo>
                  <a:lnTo>
                    <a:pt x="2414" y="1012"/>
                  </a:lnTo>
                  <a:cubicBezTo>
                    <a:pt x="1519" y="974"/>
                    <a:pt x="624" y="623"/>
                    <a:pt x="1" y="1"/>
                  </a:cubicBezTo>
                </a:path>
              </a:pathLst>
            </a:custGeom>
            <a:noFill/>
            <a:ln cap="flat" cmpd="sng" w="9525">
              <a:solidFill>
                <a:srgbClr val="434343"/>
              </a:solidFill>
              <a:prstDash val="solid"/>
              <a:miter lim="3891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4"/>
            <p:cNvSpPr/>
            <p:nvPr/>
          </p:nvSpPr>
          <p:spPr>
            <a:xfrm>
              <a:off x="2729218" y="3046430"/>
              <a:ext cx="800551" cy="593509"/>
            </a:xfrm>
            <a:custGeom>
              <a:rect b="b" l="l" r="r" t="t"/>
              <a:pathLst>
                <a:path extrusionOk="0" h="30495" w="41133">
                  <a:moveTo>
                    <a:pt x="27791" y="1"/>
                  </a:moveTo>
                  <a:cubicBezTo>
                    <a:pt x="23440" y="1"/>
                    <a:pt x="18357" y="1558"/>
                    <a:pt x="13621" y="4663"/>
                  </a:cubicBezTo>
                  <a:cubicBezTo>
                    <a:pt x="4398" y="10733"/>
                    <a:pt x="1" y="20384"/>
                    <a:pt x="3853" y="26221"/>
                  </a:cubicBezTo>
                  <a:cubicBezTo>
                    <a:pt x="5735" y="29073"/>
                    <a:pt x="9225" y="30494"/>
                    <a:pt x="13377" y="30494"/>
                  </a:cubicBezTo>
                  <a:cubicBezTo>
                    <a:pt x="17723" y="30494"/>
                    <a:pt x="22796" y="28937"/>
                    <a:pt x="27513" y="25832"/>
                  </a:cubicBezTo>
                  <a:cubicBezTo>
                    <a:pt x="36774" y="19761"/>
                    <a:pt x="41133" y="10111"/>
                    <a:pt x="37319" y="4274"/>
                  </a:cubicBezTo>
                  <a:cubicBezTo>
                    <a:pt x="35437" y="1422"/>
                    <a:pt x="31948" y="1"/>
                    <a:pt x="27791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4"/>
            <p:cNvSpPr/>
            <p:nvPr/>
          </p:nvSpPr>
          <p:spPr>
            <a:xfrm>
              <a:off x="3319204" y="3779407"/>
              <a:ext cx="33339" cy="75768"/>
            </a:xfrm>
            <a:custGeom>
              <a:rect b="b" l="l" r="r" t="t"/>
              <a:pathLst>
                <a:path extrusionOk="0" h="3893" w="1713">
                  <a:moveTo>
                    <a:pt x="857" y="1"/>
                  </a:moveTo>
                  <a:cubicBezTo>
                    <a:pt x="390" y="1"/>
                    <a:pt x="1" y="390"/>
                    <a:pt x="1" y="857"/>
                  </a:cubicBezTo>
                  <a:lnTo>
                    <a:pt x="1" y="3036"/>
                  </a:lnTo>
                  <a:cubicBezTo>
                    <a:pt x="1" y="3503"/>
                    <a:pt x="390" y="3892"/>
                    <a:pt x="857" y="3892"/>
                  </a:cubicBezTo>
                  <a:cubicBezTo>
                    <a:pt x="1324" y="3892"/>
                    <a:pt x="1713" y="3503"/>
                    <a:pt x="1713" y="3036"/>
                  </a:cubicBezTo>
                  <a:lnTo>
                    <a:pt x="1713" y="857"/>
                  </a:lnTo>
                  <a:cubicBezTo>
                    <a:pt x="1713" y="390"/>
                    <a:pt x="1324" y="1"/>
                    <a:pt x="8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4"/>
            <p:cNvSpPr/>
            <p:nvPr/>
          </p:nvSpPr>
          <p:spPr>
            <a:xfrm>
              <a:off x="3060197" y="3779407"/>
              <a:ext cx="32580" cy="75768"/>
            </a:xfrm>
            <a:custGeom>
              <a:rect b="b" l="l" r="r" t="t"/>
              <a:pathLst>
                <a:path extrusionOk="0" h="3893" w="1674">
                  <a:moveTo>
                    <a:pt x="817" y="1"/>
                  </a:moveTo>
                  <a:cubicBezTo>
                    <a:pt x="350" y="1"/>
                    <a:pt x="0" y="390"/>
                    <a:pt x="0" y="857"/>
                  </a:cubicBezTo>
                  <a:lnTo>
                    <a:pt x="0" y="3036"/>
                  </a:lnTo>
                  <a:cubicBezTo>
                    <a:pt x="0" y="3503"/>
                    <a:pt x="350" y="3853"/>
                    <a:pt x="817" y="3892"/>
                  </a:cubicBezTo>
                  <a:cubicBezTo>
                    <a:pt x="1284" y="3892"/>
                    <a:pt x="1673" y="3503"/>
                    <a:pt x="1673" y="3036"/>
                  </a:cubicBezTo>
                  <a:lnTo>
                    <a:pt x="1673" y="857"/>
                  </a:lnTo>
                  <a:cubicBezTo>
                    <a:pt x="1673" y="390"/>
                    <a:pt x="1284" y="1"/>
                    <a:pt x="8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4"/>
            <p:cNvSpPr/>
            <p:nvPr/>
          </p:nvSpPr>
          <p:spPr>
            <a:xfrm>
              <a:off x="2946595" y="3871815"/>
              <a:ext cx="125728" cy="126487"/>
            </a:xfrm>
            <a:custGeom>
              <a:rect b="b" l="l" r="r" t="t"/>
              <a:pathLst>
                <a:path extrusionOk="0" h="6499" w="6460">
                  <a:moveTo>
                    <a:pt x="3230" y="0"/>
                  </a:moveTo>
                  <a:cubicBezTo>
                    <a:pt x="1440" y="0"/>
                    <a:pt x="0" y="1479"/>
                    <a:pt x="0" y="3269"/>
                  </a:cubicBezTo>
                  <a:cubicBezTo>
                    <a:pt x="0" y="5020"/>
                    <a:pt x="1440" y="6499"/>
                    <a:pt x="3230" y="6499"/>
                  </a:cubicBezTo>
                  <a:cubicBezTo>
                    <a:pt x="5020" y="6499"/>
                    <a:pt x="6460" y="5020"/>
                    <a:pt x="6460" y="3269"/>
                  </a:cubicBezTo>
                  <a:cubicBezTo>
                    <a:pt x="6460" y="1479"/>
                    <a:pt x="5020" y="0"/>
                    <a:pt x="3230" y="0"/>
                  </a:cubicBezTo>
                  <a:close/>
                </a:path>
              </a:pathLst>
            </a:custGeom>
            <a:solidFill>
              <a:srgbClr val="D37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4"/>
            <p:cNvSpPr/>
            <p:nvPr/>
          </p:nvSpPr>
          <p:spPr>
            <a:xfrm>
              <a:off x="3339659" y="3871815"/>
              <a:ext cx="125728" cy="126487"/>
            </a:xfrm>
            <a:custGeom>
              <a:rect b="b" l="l" r="r" t="t"/>
              <a:pathLst>
                <a:path extrusionOk="0" h="6499" w="6460">
                  <a:moveTo>
                    <a:pt x="3230" y="0"/>
                  </a:moveTo>
                  <a:cubicBezTo>
                    <a:pt x="1440" y="0"/>
                    <a:pt x="0" y="1479"/>
                    <a:pt x="0" y="3269"/>
                  </a:cubicBezTo>
                  <a:cubicBezTo>
                    <a:pt x="0" y="5020"/>
                    <a:pt x="1440" y="6499"/>
                    <a:pt x="3230" y="6499"/>
                  </a:cubicBezTo>
                  <a:cubicBezTo>
                    <a:pt x="5020" y="6499"/>
                    <a:pt x="6460" y="5020"/>
                    <a:pt x="6460" y="3269"/>
                  </a:cubicBezTo>
                  <a:cubicBezTo>
                    <a:pt x="6460" y="1479"/>
                    <a:pt x="5020" y="0"/>
                    <a:pt x="3230" y="0"/>
                  </a:cubicBezTo>
                  <a:close/>
                </a:path>
              </a:pathLst>
            </a:custGeom>
            <a:solidFill>
              <a:srgbClr val="D37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54"/>
          <p:cNvGrpSpPr/>
          <p:nvPr/>
        </p:nvGrpSpPr>
        <p:grpSpPr>
          <a:xfrm>
            <a:off x="1903866" y="2614831"/>
            <a:ext cx="448147" cy="884222"/>
            <a:chOff x="6816579" y="2284553"/>
            <a:chExt cx="558856" cy="1102658"/>
          </a:xfrm>
        </p:grpSpPr>
        <p:grpSp>
          <p:nvGrpSpPr>
            <p:cNvPr id="1268" name="Google Shape;1268;p54"/>
            <p:cNvGrpSpPr/>
            <p:nvPr/>
          </p:nvGrpSpPr>
          <p:grpSpPr>
            <a:xfrm>
              <a:off x="6816579" y="2284553"/>
              <a:ext cx="558856" cy="1102658"/>
              <a:chOff x="6816579" y="2284553"/>
              <a:chExt cx="558856" cy="1102658"/>
            </a:xfrm>
          </p:grpSpPr>
          <p:sp>
            <p:nvSpPr>
              <p:cNvPr id="1269" name="Google Shape;1269;p54"/>
              <p:cNvSpPr/>
              <p:nvPr/>
            </p:nvSpPr>
            <p:spPr>
              <a:xfrm>
                <a:off x="6890882" y="3158723"/>
                <a:ext cx="424848" cy="228488"/>
              </a:xfrm>
              <a:custGeom>
                <a:rect b="b" l="l" r="r" t="t"/>
                <a:pathLst>
                  <a:path extrusionOk="0" h="20034" w="37251">
                    <a:moveTo>
                      <a:pt x="18610" y="0"/>
                    </a:moveTo>
                    <a:cubicBezTo>
                      <a:pt x="16567" y="0"/>
                      <a:pt x="14529" y="110"/>
                      <a:pt x="12510" y="330"/>
                    </a:cubicBezTo>
                    <a:cubicBezTo>
                      <a:pt x="10952" y="530"/>
                      <a:pt x="9393" y="849"/>
                      <a:pt x="7914" y="1329"/>
                    </a:cubicBezTo>
                    <a:cubicBezTo>
                      <a:pt x="6715" y="1689"/>
                      <a:pt x="5596" y="2248"/>
                      <a:pt x="4597" y="2968"/>
                    </a:cubicBezTo>
                    <a:cubicBezTo>
                      <a:pt x="3717" y="3567"/>
                      <a:pt x="2958" y="4327"/>
                      <a:pt x="2359" y="5206"/>
                    </a:cubicBezTo>
                    <a:cubicBezTo>
                      <a:pt x="1759" y="6085"/>
                      <a:pt x="1319" y="7044"/>
                      <a:pt x="1000" y="8044"/>
                    </a:cubicBezTo>
                    <a:cubicBezTo>
                      <a:pt x="680" y="9163"/>
                      <a:pt x="440" y="10322"/>
                      <a:pt x="280" y="11481"/>
                    </a:cubicBezTo>
                    <a:cubicBezTo>
                      <a:pt x="160" y="12720"/>
                      <a:pt x="80" y="14039"/>
                      <a:pt x="40" y="15478"/>
                    </a:cubicBezTo>
                    <a:cubicBezTo>
                      <a:pt x="0" y="16916"/>
                      <a:pt x="0" y="18435"/>
                      <a:pt x="0" y="20034"/>
                    </a:cubicBezTo>
                    <a:lnTo>
                      <a:pt x="37250" y="20034"/>
                    </a:lnTo>
                    <a:cubicBezTo>
                      <a:pt x="37250" y="18435"/>
                      <a:pt x="37250" y="16876"/>
                      <a:pt x="37210" y="15478"/>
                    </a:cubicBezTo>
                    <a:cubicBezTo>
                      <a:pt x="37170" y="14079"/>
                      <a:pt x="37090" y="12720"/>
                      <a:pt x="36930" y="11481"/>
                    </a:cubicBezTo>
                    <a:cubicBezTo>
                      <a:pt x="36810" y="10322"/>
                      <a:pt x="36571" y="9163"/>
                      <a:pt x="36211" y="8044"/>
                    </a:cubicBezTo>
                    <a:cubicBezTo>
                      <a:pt x="35931" y="7044"/>
                      <a:pt x="35452" y="6085"/>
                      <a:pt x="34852" y="5206"/>
                    </a:cubicBezTo>
                    <a:cubicBezTo>
                      <a:pt x="34253" y="4327"/>
                      <a:pt x="33493" y="3567"/>
                      <a:pt x="32654" y="2968"/>
                    </a:cubicBezTo>
                    <a:cubicBezTo>
                      <a:pt x="31615" y="2248"/>
                      <a:pt x="30496" y="1689"/>
                      <a:pt x="29337" y="1329"/>
                    </a:cubicBezTo>
                    <a:cubicBezTo>
                      <a:pt x="27818" y="849"/>
                      <a:pt x="26299" y="530"/>
                      <a:pt x="24740" y="330"/>
                    </a:cubicBezTo>
                    <a:cubicBezTo>
                      <a:pt x="22702" y="110"/>
                      <a:pt x="20654" y="0"/>
                      <a:pt x="186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54"/>
              <p:cNvSpPr/>
              <p:nvPr/>
            </p:nvSpPr>
            <p:spPr>
              <a:xfrm>
                <a:off x="7003016" y="2991549"/>
                <a:ext cx="200580" cy="259829"/>
              </a:xfrm>
              <a:custGeom>
                <a:rect b="b" l="l" r="r" t="t"/>
                <a:pathLst>
                  <a:path extrusionOk="0" h="22782" w="17587">
                    <a:moveTo>
                      <a:pt x="0" y="0"/>
                    </a:moveTo>
                    <a:lnTo>
                      <a:pt x="0" y="13989"/>
                    </a:lnTo>
                    <a:cubicBezTo>
                      <a:pt x="0" y="18825"/>
                      <a:pt x="3917" y="22782"/>
                      <a:pt x="8793" y="22782"/>
                    </a:cubicBezTo>
                    <a:cubicBezTo>
                      <a:pt x="13629" y="22782"/>
                      <a:pt x="17586" y="18825"/>
                      <a:pt x="17586" y="13989"/>
                    </a:cubicBezTo>
                    <a:lnTo>
                      <a:pt x="17586" y="0"/>
                    </a:lnTo>
                    <a:close/>
                  </a:path>
                </a:pathLst>
              </a:custGeom>
              <a:solidFill>
                <a:srgbClr val="F1CB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54"/>
              <p:cNvSpPr/>
              <p:nvPr/>
            </p:nvSpPr>
            <p:spPr>
              <a:xfrm>
                <a:off x="7003016" y="3025273"/>
                <a:ext cx="200580" cy="133450"/>
              </a:xfrm>
              <a:custGeom>
                <a:rect b="b" l="l" r="r" t="t"/>
                <a:pathLst>
                  <a:path extrusionOk="0" h="11701" w="17587">
                    <a:moveTo>
                      <a:pt x="0" y="1"/>
                    </a:moveTo>
                    <a:lnTo>
                      <a:pt x="0" y="8674"/>
                    </a:lnTo>
                    <a:cubicBezTo>
                      <a:pt x="2682" y="10690"/>
                      <a:pt x="5882" y="11701"/>
                      <a:pt x="9089" y="11701"/>
                    </a:cubicBezTo>
                    <a:cubicBezTo>
                      <a:pt x="12049" y="11701"/>
                      <a:pt x="15016" y="10840"/>
                      <a:pt x="17586" y="9113"/>
                    </a:cubicBezTo>
                    <a:lnTo>
                      <a:pt x="17586" y="1"/>
                    </a:lnTo>
                    <a:close/>
                  </a:path>
                </a:pathLst>
              </a:custGeom>
              <a:solidFill>
                <a:srgbClr val="E0B7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54"/>
              <p:cNvSpPr/>
              <p:nvPr/>
            </p:nvSpPr>
            <p:spPr>
              <a:xfrm>
                <a:off x="7008936" y="2452754"/>
                <a:ext cx="93464" cy="306783"/>
              </a:xfrm>
              <a:custGeom>
                <a:rect b="b" l="l" r="r" t="t"/>
                <a:pathLst>
                  <a:path extrusionOk="0" h="26899" w="8195">
                    <a:moveTo>
                      <a:pt x="1" y="0"/>
                    </a:moveTo>
                    <a:lnTo>
                      <a:pt x="1800" y="25819"/>
                    </a:lnTo>
                    <a:cubicBezTo>
                      <a:pt x="1840" y="25979"/>
                      <a:pt x="1879" y="26139"/>
                      <a:pt x="1959" y="26259"/>
                    </a:cubicBezTo>
                    <a:cubicBezTo>
                      <a:pt x="2039" y="26419"/>
                      <a:pt x="2119" y="26539"/>
                      <a:pt x="2239" y="26619"/>
                    </a:cubicBezTo>
                    <a:cubicBezTo>
                      <a:pt x="2319" y="26739"/>
                      <a:pt x="2439" y="26819"/>
                      <a:pt x="2559" y="26859"/>
                    </a:cubicBezTo>
                    <a:cubicBezTo>
                      <a:pt x="2679" y="26899"/>
                      <a:pt x="2799" y="26899"/>
                      <a:pt x="2919" y="26899"/>
                    </a:cubicBezTo>
                    <a:lnTo>
                      <a:pt x="4078" y="26659"/>
                    </a:lnTo>
                    <a:lnTo>
                      <a:pt x="5237" y="26419"/>
                    </a:lnTo>
                    <a:lnTo>
                      <a:pt x="6396" y="26179"/>
                    </a:lnTo>
                    <a:lnTo>
                      <a:pt x="7555" y="25979"/>
                    </a:lnTo>
                    <a:cubicBezTo>
                      <a:pt x="7675" y="25939"/>
                      <a:pt x="7795" y="25899"/>
                      <a:pt x="7875" y="25819"/>
                    </a:cubicBezTo>
                    <a:cubicBezTo>
                      <a:pt x="7955" y="25700"/>
                      <a:pt x="8034" y="25580"/>
                      <a:pt x="8114" y="25460"/>
                    </a:cubicBezTo>
                    <a:cubicBezTo>
                      <a:pt x="8154" y="25340"/>
                      <a:pt x="8194" y="25180"/>
                      <a:pt x="8194" y="25060"/>
                    </a:cubicBezTo>
                    <a:cubicBezTo>
                      <a:pt x="8194" y="24860"/>
                      <a:pt x="8194" y="24700"/>
                      <a:pt x="8154" y="245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54"/>
              <p:cNvSpPr/>
              <p:nvPr/>
            </p:nvSpPr>
            <p:spPr>
              <a:xfrm>
                <a:off x="7090082" y="2452754"/>
                <a:ext cx="93909" cy="306669"/>
              </a:xfrm>
              <a:custGeom>
                <a:rect b="b" l="l" r="r" t="t"/>
                <a:pathLst>
                  <a:path extrusionOk="0" h="26889" w="8234">
                    <a:moveTo>
                      <a:pt x="8234" y="0"/>
                    </a:moveTo>
                    <a:lnTo>
                      <a:pt x="40" y="24540"/>
                    </a:lnTo>
                    <a:cubicBezTo>
                      <a:pt x="0" y="24700"/>
                      <a:pt x="0" y="24860"/>
                      <a:pt x="0" y="25060"/>
                    </a:cubicBezTo>
                    <a:cubicBezTo>
                      <a:pt x="0" y="25180"/>
                      <a:pt x="40" y="25340"/>
                      <a:pt x="80" y="25460"/>
                    </a:cubicBezTo>
                    <a:cubicBezTo>
                      <a:pt x="160" y="25580"/>
                      <a:pt x="240" y="25700"/>
                      <a:pt x="320" y="25819"/>
                    </a:cubicBezTo>
                    <a:cubicBezTo>
                      <a:pt x="440" y="25899"/>
                      <a:pt x="560" y="25939"/>
                      <a:pt x="680" y="25979"/>
                    </a:cubicBezTo>
                    <a:lnTo>
                      <a:pt x="1839" y="26179"/>
                    </a:lnTo>
                    <a:lnTo>
                      <a:pt x="2998" y="26419"/>
                    </a:lnTo>
                    <a:lnTo>
                      <a:pt x="4157" y="26659"/>
                    </a:lnTo>
                    <a:lnTo>
                      <a:pt x="5276" y="26859"/>
                    </a:lnTo>
                    <a:cubicBezTo>
                      <a:pt x="5336" y="26879"/>
                      <a:pt x="5406" y="26889"/>
                      <a:pt x="5476" y="26889"/>
                    </a:cubicBezTo>
                    <a:cubicBezTo>
                      <a:pt x="5546" y="26889"/>
                      <a:pt x="5616" y="26879"/>
                      <a:pt x="5676" y="26859"/>
                    </a:cubicBezTo>
                    <a:cubicBezTo>
                      <a:pt x="5795" y="26819"/>
                      <a:pt x="5915" y="26739"/>
                      <a:pt x="5995" y="26619"/>
                    </a:cubicBezTo>
                    <a:cubicBezTo>
                      <a:pt x="6115" y="26539"/>
                      <a:pt x="6195" y="26419"/>
                      <a:pt x="6275" y="26259"/>
                    </a:cubicBezTo>
                    <a:cubicBezTo>
                      <a:pt x="6315" y="26139"/>
                      <a:pt x="6395" y="25979"/>
                      <a:pt x="6395" y="25779"/>
                    </a:cubicBezTo>
                    <a:lnTo>
                      <a:pt x="8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54"/>
              <p:cNvSpPr/>
              <p:nvPr/>
            </p:nvSpPr>
            <p:spPr>
              <a:xfrm>
                <a:off x="7038110" y="2284553"/>
                <a:ext cx="113058" cy="470422"/>
              </a:xfrm>
              <a:custGeom>
                <a:rect b="b" l="l" r="r" t="t"/>
                <a:pathLst>
                  <a:path extrusionOk="0" h="41247" w="9913">
                    <a:moveTo>
                      <a:pt x="2399" y="0"/>
                    </a:moveTo>
                    <a:lnTo>
                      <a:pt x="1" y="39288"/>
                    </a:lnTo>
                    <a:cubicBezTo>
                      <a:pt x="1" y="39528"/>
                      <a:pt x="41" y="39808"/>
                      <a:pt x="121" y="40048"/>
                    </a:cubicBezTo>
                    <a:cubicBezTo>
                      <a:pt x="161" y="40248"/>
                      <a:pt x="241" y="40448"/>
                      <a:pt x="401" y="40647"/>
                    </a:cubicBezTo>
                    <a:cubicBezTo>
                      <a:pt x="481" y="40807"/>
                      <a:pt x="640" y="40967"/>
                      <a:pt x="840" y="41087"/>
                    </a:cubicBezTo>
                    <a:cubicBezTo>
                      <a:pt x="1000" y="41167"/>
                      <a:pt x="1160" y="41207"/>
                      <a:pt x="1360" y="41247"/>
                    </a:cubicBezTo>
                    <a:lnTo>
                      <a:pt x="8554" y="41247"/>
                    </a:lnTo>
                    <a:cubicBezTo>
                      <a:pt x="8754" y="41207"/>
                      <a:pt x="8954" y="41167"/>
                      <a:pt x="9114" y="41087"/>
                    </a:cubicBezTo>
                    <a:cubicBezTo>
                      <a:pt x="9273" y="40967"/>
                      <a:pt x="9433" y="40807"/>
                      <a:pt x="9553" y="40647"/>
                    </a:cubicBezTo>
                    <a:cubicBezTo>
                      <a:pt x="9673" y="40448"/>
                      <a:pt x="9753" y="40248"/>
                      <a:pt x="9833" y="40048"/>
                    </a:cubicBezTo>
                    <a:cubicBezTo>
                      <a:pt x="9873" y="39808"/>
                      <a:pt x="9913" y="39528"/>
                      <a:pt x="9913" y="39288"/>
                    </a:cubicBezTo>
                    <a:lnTo>
                      <a:pt x="75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54"/>
              <p:cNvSpPr/>
              <p:nvPr/>
            </p:nvSpPr>
            <p:spPr>
              <a:xfrm>
                <a:off x="6886320" y="2592237"/>
                <a:ext cx="419829" cy="528314"/>
              </a:xfrm>
              <a:custGeom>
                <a:rect b="b" l="l" r="r" t="t"/>
                <a:pathLst>
                  <a:path extrusionOk="0" h="46323" w="36811">
                    <a:moveTo>
                      <a:pt x="18386" y="0"/>
                    </a:moveTo>
                    <a:cubicBezTo>
                      <a:pt x="8234" y="0"/>
                      <a:pt x="1" y="10392"/>
                      <a:pt x="1" y="23182"/>
                    </a:cubicBezTo>
                    <a:cubicBezTo>
                      <a:pt x="1" y="35931"/>
                      <a:pt x="8234" y="46323"/>
                      <a:pt x="18386" y="46323"/>
                    </a:cubicBezTo>
                    <a:cubicBezTo>
                      <a:pt x="28577" y="46323"/>
                      <a:pt x="36811" y="35931"/>
                      <a:pt x="36811" y="23182"/>
                    </a:cubicBezTo>
                    <a:cubicBezTo>
                      <a:pt x="36811" y="10392"/>
                      <a:pt x="28577" y="0"/>
                      <a:pt x="18386" y="0"/>
                    </a:cubicBezTo>
                    <a:close/>
                  </a:path>
                </a:pathLst>
              </a:custGeom>
              <a:solidFill>
                <a:srgbClr val="F1CB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54"/>
              <p:cNvSpPr/>
              <p:nvPr/>
            </p:nvSpPr>
            <p:spPr>
              <a:xfrm>
                <a:off x="7247790" y="2901289"/>
                <a:ext cx="127645" cy="127645"/>
              </a:xfrm>
              <a:custGeom>
                <a:rect b="b" l="l" r="r" t="t"/>
                <a:pathLst>
                  <a:path extrusionOk="0" h="11192" w="11192">
                    <a:moveTo>
                      <a:pt x="5596" y="0"/>
                    </a:moveTo>
                    <a:cubicBezTo>
                      <a:pt x="2519" y="0"/>
                      <a:pt x="1" y="2518"/>
                      <a:pt x="1" y="5596"/>
                    </a:cubicBezTo>
                    <a:cubicBezTo>
                      <a:pt x="1" y="8673"/>
                      <a:pt x="2519" y="11191"/>
                      <a:pt x="5596" y="11191"/>
                    </a:cubicBezTo>
                    <a:cubicBezTo>
                      <a:pt x="8714" y="11191"/>
                      <a:pt x="11192" y="8673"/>
                      <a:pt x="11192" y="5596"/>
                    </a:cubicBezTo>
                    <a:cubicBezTo>
                      <a:pt x="11192" y="2518"/>
                      <a:pt x="8714" y="0"/>
                      <a:pt x="5596" y="0"/>
                    </a:cubicBezTo>
                    <a:close/>
                  </a:path>
                </a:pathLst>
              </a:custGeom>
              <a:solidFill>
                <a:srgbClr val="F1CB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54"/>
              <p:cNvSpPr/>
              <p:nvPr/>
            </p:nvSpPr>
            <p:spPr>
              <a:xfrm>
                <a:off x="7287001" y="2928753"/>
                <a:ext cx="43772" cy="43202"/>
              </a:xfrm>
              <a:custGeom>
                <a:rect b="b" l="l" r="r" t="t"/>
                <a:pathLst>
                  <a:path extrusionOk="0" h="3788" w="3838">
                    <a:moveTo>
                      <a:pt x="3256" y="1"/>
                    </a:moveTo>
                    <a:cubicBezTo>
                      <a:pt x="2954" y="1"/>
                      <a:pt x="2649" y="54"/>
                      <a:pt x="2358" y="150"/>
                    </a:cubicBezTo>
                    <a:cubicBezTo>
                      <a:pt x="1319" y="470"/>
                      <a:pt x="520" y="1269"/>
                      <a:pt x="200" y="2309"/>
                    </a:cubicBezTo>
                    <a:cubicBezTo>
                      <a:pt x="40" y="2788"/>
                      <a:pt x="0" y="3308"/>
                      <a:pt x="120" y="3787"/>
                    </a:cubicBezTo>
                    <a:cubicBezTo>
                      <a:pt x="280" y="2868"/>
                      <a:pt x="760" y="2029"/>
                      <a:pt x="1399" y="1349"/>
                    </a:cubicBezTo>
                    <a:cubicBezTo>
                      <a:pt x="2078" y="670"/>
                      <a:pt x="2918" y="230"/>
                      <a:pt x="3837" y="70"/>
                    </a:cubicBezTo>
                    <a:cubicBezTo>
                      <a:pt x="3648" y="23"/>
                      <a:pt x="3452" y="1"/>
                      <a:pt x="3256" y="1"/>
                    </a:cubicBezTo>
                    <a:close/>
                  </a:path>
                </a:pathLst>
              </a:custGeom>
              <a:solidFill>
                <a:srgbClr val="E0B7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54"/>
              <p:cNvSpPr/>
              <p:nvPr/>
            </p:nvSpPr>
            <p:spPr>
              <a:xfrm>
                <a:off x="6816579" y="2901289"/>
                <a:ext cx="128101" cy="127645"/>
              </a:xfrm>
              <a:custGeom>
                <a:rect b="b" l="l" r="r" t="t"/>
                <a:pathLst>
                  <a:path extrusionOk="0" h="11192" w="11232">
                    <a:moveTo>
                      <a:pt x="5636" y="0"/>
                    </a:moveTo>
                    <a:cubicBezTo>
                      <a:pt x="2519" y="0"/>
                      <a:pt x="1" y="2518"/>
                      <a:pt x="1" y="5596"/>
                    </a:cubicBezTo>
                    <a:cubicBezTo>
                      <a:pt x="1" y="8673"/>
                      <a:pt x="2519" y="11191"/>
                      <a:pt x="5636" y="11191"/>
                    </a:cubicBezTo>
                    <a:cubicBezTo>
                      <a:pt x="8714" y="11191"/>
                      <a:pt x="11232" y="8673"/>
                      <a:pt x="11232" y="5596"/>
                    </a:cubicBezTo>
                    <a:cubicBezTo>
                      <a:pt x="11232" y="2518"/>
                      <a:pt x="8714" y="0"/>
                      <a:pt x="5636" y="0"/>
                    </a:cubicBezTo>
                    <a:close/>
                  </a:path>
                </a:pathLst>
              </a:custGeom>
              <a:solidFill>
                <a:srgbClr val="F1CB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54"/>
              <p:cNvSpPr/>
              <p:nvPr/>
            </p:nvSpPr>
            <p:spPr>
              <a:xfrm>
                <a:off x="6861708" y="2928753"/>
                <a:ext cx="43316" cy="43202"/>
              </a:xfrm>
              <a:custGeom>
                <a:rect b="b" l="l" r="r" t="t"/>
                <a:pathLst>
                  <a:path extrusionOk="0" h="3788" w="3798">
                    <a:moveTo>
                      <a:pt x="582" y="1"/>
                    </a:moveTo>
                    <a:cubicBezTo>
                      <a:pt x="385" y="1"/>
                      <a:pt x="190" y="23"/>
                      <a:pt x="1" y="70"/>
                    </a:cubicBezTo>
                    <a:cubicBezTo>
                      <a:pt x="880" y="230"/>
                      <a:pt x="1759" y="670"/>
                      <a:pt x="2439" y="1309"/>
                    </a:cubicBezTo>
                    <a:cubicBezTo>
                      <a:pt x="3078" y="1989"/>
                      <a:pt x="3518" y="2868"/>
                      <a:pt x="3717" y="3787"/>
                    </a:cubicBezTo>
                    <a:cubicBezTo>
                      <a:pt x="3797" y="3268"/>
                      <a:pt x="3797" y="2748"/>
                      <a:pt x="3638" y="2269"/>
                    </a:cubicBezTo>
                    <a:cubicBezTo>
                      <a:pt x="3438" y="1789"/>
                      <a:pt x="3158" y="1309"/>
                      <a:pt x="2798" y="950"/>
                    </a:cubicBezTo>
                    <a:cubicBezTo>
                      <a:pt x="2439" y="590"/>
                      <a:pt x="1959" y="310"/>
                      <a:pt x="1479" y="150"/>
                    </a:cubicBezTo>
                    <a:cubicBezTo>
                      <a:pt x="1189" y="54"/>
                      <a:pt x="884" y="1"/>
                      <a:pt x="582" y="1"/>
                    </a:cubicBezTo>
                    <a:close/>
                  </a:path>
                </a:pathLst>
              </a:custGeom>
              <a:solidFill>
                <a:srgbClr val="E0B7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54"/>
              <p:cNvSpPr/>
              <p:nvPr/>
            </p:nvSpPr>
            <p:spPr>
              <a:xfrm>
                <a:off x="7034928" y="2985162"/>
                <a:ext cx="122170" cy="46053"/>
              </a:xfrm>
              <a:custGeom>
                <a:rect b="b" l="l" r="r" t="t"/>
                <a:pathLst>
                  <a:path extrusionOk="0" h="4038" w="10712">
                    <a:moveTo>
                      <a:pt x="4077" y="0"/>
                    </a:moveTo>
                    <a:cubicBezTo>
                      <a:pt x="1839" y="0"/>
                      <a:pt x="0" y="1799"/>
                      <a:pt x="40" y="4037"/>
                    </a:cubicBezTo>
                    <a:lnTo>
                      <a:pt x="10711" y="4037"/>
                    </a:lnTo>
                    <a:cubicBezTo>
                      <a:pt x="10711" y="1799"/>
                      <a:pt x="8913" y="0"/>
                      <a:pt x="6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54"/>
              <p:cNvSpPr/>
              <p:nvPr/>
            </p:nvSpPr>
            <p:spPr>
              <a:xfrm>
                <a:off x="7041759" y="2877932"/>
                <a:ext cx="108952" cy="50262"/>
              </a:xfrm>
              <a:custGeom>
                <a:rect b="b" l="l" r="r" t="t"/>
                <a:pathLst>
                  <a:path extrusionOk="0" h="4407" w="9553">
                    <a:moveTo>
                      <a:pt x="4777" y="0"/>
                    </a:moveTo>
                    <a:cubicBezTo>
                      <a:pt x="2389" y="0"/>
                      <a:pt x="1" y="430"/>
                      <a:pt x="1" y="1289"/>
                    </a:cubicBezTo>
                    <a:cubicBezTo>
                      <a:pt x="1" y="3008"/>
                      <a:pt x="2119" y="4407"/>
                      <a:pt x="4757" y="4407"/>
                    </a:cubicBezTo>
                    <a:cubicBezTo>
                      <a:pt x="7435" y="4407"/>
                      <a:pt x="9553" y="3008"/>
                      <a:pt x="9553" y="1289"/>
                    </a:cubicBezTo>
                    <a:cubicBezTo>
                      <a:pt x="9553" y="430"/>
                      <a:pt x="7165" y="0"/>
                      <a:pt x="4777" y="0"/>
                    </a:cubicBezTo>
                    <a:close/>
                  </a:path>
                </a:pathLst>
              </a:custGeom>
              <a:solidFill>
                <a:srgbClr val="E0B7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2" name="Google Shape;1282;p54"/>
            <p:cNvGrpSpPr/>
            <p:nvPr/>
          </p:nvGrpSpPr>
          <p:grpSpPr>
            <a:xfrm>
              <a:off x="7014009" y="2823473"/>
              <a:ext cx="179495" cy="64673"/>
              <a:chOff x="5963990" y="3886315"/>
              <a:chExt cx="242168" cy="87254"/>
            </a:xfrm>
          </p:grpSpPr>
          <p:sp>
            <p:nvSpPr>
              <p:cNvPr id="1283" name="Google Shape;1283;p54"/>
              <p:cNvSpPr/>
              <p:nvPr/>
            </p:nvSpPr>
            <p:spPr>
              <a:xfrm rot="5400000">
                <a:off x="5930437" y="3919867"/>
                <a:ext cx="87254" cy="20149"/>
              </a:xfrm>
              <a:custGeom>
                <a:rect b="b" l="l" r="r" t="t"/>
                <a:pathLst>
                  <a:path extrusionOk="0" h="1453" w="6292">
                    <a:moveTo>
                      <a:pt x="726" y="1"/>
                    </a:moveTo>
                    <a:cubicBezTo>
                      <a:pt x="323" y="1"/>
                      <a:pt x="0" y="323"/>
                      <a:pt x="0" y="726"/>
                    </a:cubicBezTo>
                    <a:cubicBezTo>
                      <a:pt x="0" y="1130"/>
                      <a:pt x="323" y="1452"/>
                      <a:pt x="726" y="1452"/>
                    </a:cubicBezTo>
                    <a:lnTo>
                      <a:pt x="5606" y="1452"/>
                    </a:lnTo>
                    <a:cubicBezTo>
                      <a:pt x="5969" y="1452"/>
                      <a:pt x="6291" y="1130"/>
                      <a:pt x="6291" y="726"/>
                    </a:cubicBezTo>
                    <a:cubicBezTo>
                      <a:pt x="6291" y="323"/>
                      <a:pt x="5969" y="1"/>
                      <a:pt x="5606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54"/>
              <p:cNvSpPr/>
              <p:nvPr/>
            </p:nvSpPr>
            <p:spPr>
              <a:xfrm rot="5400000">
                <a:off x="6152456" y="3919867"/>
                <a:ext cx="87254" cy="20149"/>
              </a:xfrm>
              <a:custGeom>
                <a:rect b="b" l="l" r="r" t="t"/>
                <a:pathLst>
                  <a:path extrusionOk="0" h="1453" w="6292">
                    <a:moveTo>
                      <a:pt x="727" y="1"/>
                    </a:moveTo>
                    <a:cubicBezTo>
                      <a:pt x="323" y="1"/>
                      <a:pt x="1" y="323"/>
                      <a:pt x="1" y="726"/>
                    </a:cubicBezTo>
                    <a:cubicBezTo>
                      <a:pt x="1" y="1130"/>
                      <a:pt x="323" y="1452"/>
                      <a:pt x="727" y="1452"/>
                    </a:cubicBezTo>
                    <a:lnTo>
                      <a:pt x="5566" y="1452"/>
                    </a:lnTo>
                    <a:cubicBezTo>
                      <a:pt x="5969" y="1452"/>
                      <a:pt x="6292" y="1130"/>
                      <a:pt x="6292" y="726"/>
                    </a:cubicBezTo>
                    <a:cubicBezTo>
                      <a:pt x="6292" y="323"/>
                      <a:pt x="5969" y="1"/>
                      <a:pt x="5566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5" name="Google Shape;1285;p54"/>
          <p:cNvGrpSpPr/>
          <p:nvPr/>
        </p:nvGrpSpPr>
        <p:grpSpPr>
          <a:xfrm>
            <a:off x="1114319" y="3954280"/>
            <a:ext cx="457099" cy="650338"/>
            <a:chOff x="5700570" y="3509930"/>
            <a:chExt cx="769008" cy="1093924"/>
          </a:xfrm>
        </p:grpSpPr>
        <p:sp>
          <p:nvSpPr>
            <p:cNvPr id="1286" name="Google Shape;1286;p54"/>
            <p:cNvSpPr/>
            <p:nvPr/>
          </p:nvSpPr>
          <p:spPr>
            <a:xfrm>
              <a:off x="5760977" y="4254864"/>
              <a:ext cx="648195" cy="348990"/>
            </a:xfrm>
            <a:custGeom>
              <a:rect b="b" l="l" r="r" t="t"/>
              <a:pathLst>
                <a:path extrusionOk="0" h="25166" w="46742">
                  <a:moveTo>
                    <a:pt x="23391" y="1"/>
                  </a:moveTo>
                  <a:cubicBezTo>
                    <a:pt x="202" y="1"/>
                    <a:pt x="0" y="8913"/>
                    <a:pt x="0" y="25166"/>
                  </a:cubicBezTo>
                  <a:lnTo>
                    <a:pt x="46742" y="25166"/>
                  </a:lnTo>
                  <a:cubicBezTo>
                    <a:pt x="46742" y="8913"/>
                    <a:pt x="46580" y="1"/>
                    <a:pt x="23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4"/>
            <p:cNvSpPr/>
            <p:nvPr/>
          </p:nvSpPr>
          <p:spPr>
            <a:xfrm>
              <a:off x="5883454" y="4202293"/>
              <a:ext cx="403239" cy="276296"/>
            </a:xfrm>
            <a:custGeom>
              <a:rect b="b" l="l" r="r" t="t"/>
              <a:pathLst>
                <a:path extrusionOk="0" h="19924" w="29078">
                  <a:moveTo>
                    <a:pt x="5405" y="1"/>
                  </a:moveTo>
                  <a:cubicBezTo>
                    <a:pt x="2420" y="1"/>
                    <a:pt x="0" y="2420"/>
                    <a:pt x="0" y="5405"/>
                  </a:cubicBezTo>
                  <a:cubicBezTo>
                    <a:pt x="0" y="13430"/>
                    <a:pt x="6493" y="19923"/>
                    <a:pt x="14559" y="19923"/>
                  </a:cubicBezTo>
                  <a:cubicBezTo>
                    <a:pt x="22585" y="19923"/>
                    <a:pt x="29078" y="13430"/>
                    <a:pt x="29078" y="5405"/>
                  </a:cubicBezTo>
                  <a:cubicBezTo>
                    <a:pt x="29078" y="2420"/>
                    <a:pt x="26658" y="1"/>
                    <a:pt x="23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4"/>
            <p:cNvSpPr/>
            <p:nvPr/>
          </p:nvSpPr>
          <p:spPr>
            <a:xfrm>
              <a:off x="5947203" y="4105539"/>
              <a:ext cx="275741" cy="183661"/>
            </a:xfrm>
            <a:custGeom>
              <a:rect b="b" l="l" r="r" t="t"/>
              <a:pathLst>
                <a:path extrusionOk="0" h="13244" w="19884">
                  <a:moveTo>
                    <a:pt x="1" y="1"/>
                  </a:moveTo>
                  <a:lnTo>
                    <a:pt x="1" y="9841"/>
                  </a:lnTo>
                  <a:cubicBezTo>
                    <a:pt x="3036" y="12102"/>
                    <a:pt x="6647" y="13243"/>
                    <a:pt x="10264" y="13243"/>
                  </a:cubicBezTo>
                  <a:cubicBezTo>
                    <a:pt x="13616" y="13243"/>
                    <a:pt x="16974" y="12263"/>
                    <a:pt x="19883" y="10285"/>
                  </a:cubicBezTo>
                  <a:lnTo>
                    <a:pt x="19883" y="1"/>
                  </a:ln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4"/>
            <p:cNvSpPr/>
            <p:nvPr/>
          </p:nvSpPr>
          <p:spPr>
            <a:xfrm>
              <a:off x="5947203" y="4105539"/>
              <a:ext cx="275741" cy="158714"/>
            </a:xfrm>
            <a:custGeom>
              <a:rect b="b" l="l" r="r" t="t"/>
              <a:pathLst>
                <a:path extrusionOk="0" h="11445" w="19884">
                  <a:moveTo>
                    <a:pt x="1" y="1"/>
                  </a:moveTo>
                  <a:lnTo>
                    <a:pt x="1" y="8268"/>
                  </a:lnTo>
                  <a:cubicBezTo>
                    <a:pt x="2985" y="10386"/>
                    <a:pt x="6474" y="11444"/>
                    <a:pt x="9957" y="11444"/>
                  </a:cubicBezTo>
                  <a:cubicBezTo>
                    <a:pt x="13441" y="11444"/>
                    <a:pt x="16919" y="10386"/>
                    <a:pt x="19883" y="8268"/>
                  </a:cubicBezTo>
                  <a:lnTo>
                    <a:pt x="19883" y="1"/>
                  </a:ln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4"/>
            <p:cNvSpPr/>
            <p:nvPr/>
          </p:nvSpPr>
          <p:spPr>
            <a:xfrm>
              <a:off x="5796769" y="3509930"/>
              <a:ext cx="577165" cy="726491"/>
            </a:xfrm>
            <a:custGeom>
              <a:rect b="b" l="l" r="r" t="t"/>
              <a:pathLst>
                <a:path extrusionOk="0" h="52388" w="41620">
                  <a:moveTo>
                    <a:pt x="20810" y="0"/>
                  </a:moveTo>
                  <a:cubicBezTo>
                    <a:pt x="9316" y="0"/>
                    <a:pt x="0" y="11736"/>
                    <a:pt x="0" y="26214"/>
                  </a:cubicBezTo>
                  <a:cubicBezTo>
                    <a:pt x="0" y="40652"/>
                    <a:pt x="9316" y="52388"/>
                    <a:pt x="20810" y="52388"/>
                  </a:cubicBezTo>
                  <a:cubicBezTo>
                    <a:pt x="32304" y="52388"/>
                    <a:pt x="41620" y="40652"/>
                    <a:pt x="41620" y="26214"/>
                  </a:cubicBezTo>
                  <a:cubicBezTo>
                    <a:pt x="41620" y="11736"/>
                    <a:pt x="32304" y="0"/>
                    <a:pt x="20810" y="0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4"/>
            <p:cNvSpPr/>
            <p:nvPr/>
          </p:nvSpPr>
          <p:spPr>
            <a:xfrm>
              <a:off x="5795645" y="3803547"/>
              <a:ext cx="46442" cy="139826"/>
            </a:xfrm>
            <a:custGeom>
              <a:rect b="b" l="l" r="r" t="t"/>
              <a:pathLst>
                <a:path extrusionOk="0" h="10083" w="3349">
                  <a:moveTo>
                    <a:pt x="1" y="0"/>
                  </a:moveTo>
                  <a:lnTo>
                    <a:pt x="1" y="10082"/>
                  </a:lnTo>
                  <a:cubicBezTo>
                    <a:pt x="1856" y="10082"/>
                    <a:pt x="3348" y="8550"/>
                    <a:pt x="3348" y="6695"/>
                  </a:cubicBezTo>
                  <a:lnTo>
                    <a:pt x="334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4"/>
            <p:cNvSpPr/>
            <p:nvPr/>
          </p:nvSpPr>
          <p:spPr>
            <a:xfrm>
              <a:off x="6329184" y="3803547"/>
              <a:ext cx="46428" cy="139826"/>
            </a:xfrm>
            <a:custGeom>
              <a:rect b="b" l="l" r="r" t="t"/>
              <a:pathLst>
                <a:path extrusionOk="0" h="10083" w="3348">
                  <a:moveTo>
                    <a:pt x="1" y="0"/>
                  </a:moveTo>
                  <a:lnTo>
                    <a:pt x="1" y="6695"/>
                  </a:lnTo>
                  <a:cubicBezTo>
                    <a:pt x="1" y="8550"/>
                    <a:pt x="1493" y="10082"/>
                    <a:pt x="3348" y="10082"/>
                  </a:cubicBezTo>
                  <a:lnTo>
                    <a:pt x="334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4"/>
            <p:cNvSpPr/>
            <p:nvPr/>
          </p:nvSpPr>
          <p:spPr>
            <a:xfrm>
              <a:off x="6293392" y="3934969"/>
              <a:ext cx="176187" cy="175618"/>
            </a:xfrm>
            <a:custGeom>
              <a:rect b="b" l="l" r="r" t="t"/>
              <a:pathLst>
                <a:path extrusionOk="0" h="12664" w="12705">
                  <a:moveTo>
                    <a:pt x="6373" y="0"/>
                  </a:moveTo>
                  <a:cubicBezTo>
                    <a:pt x="2864" y="0"/>
                    <a:pt x="1" y="2823"/>
                    <a:pt x="1" y="6332"/>
                  </a:cubicBezTo>
                  <a:cubicBezTo>
                    <a:pt x="1" y="9841"/>
                    <a:pt x="2864" y="12664"/>
                    <a:pt x="6373" y="12664"/>
                  </a:cubicBezTo>
                  <a:cubicBezTo>
                    <a:pt x="9841" y="12664"/>
                    <a:pt x="12704" y="9841"/>
                    <a:pt x="12704" y="6332"/>
                  </a:cubicBezTo>
                  <a:cubicBezTo>
                    <a:pt x="12704" y="2823"/>
                    <a:pt x="9841" y="0"/>
                    <a:pt x="6373" y="0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4"/>
            <p:cNvSpPr/>
            <p:nvPr/>
          </p:nvSpPr>
          <p:spPr>
            <a:xfrm>
              <a:off x="6347641" y="3972578"/>
              <a:ext cx="60407" cy="59713"/>
            </a:xfrm>
            <a:custGeom>
              <a:rect b="b" l="l" r="r" t="t"/>
              <a:pathLst>
                <a:path extrusionOk="0" h="4306" w="4356">
                  <a:moveTo>
                    <a:pt x="3676" y="1"/>
                  </a:moveTo>
                  <a:cubicBezTo>
                    <a:pt x="3327" y="1"/>
                    <a:pt x="2980" y="54"/>
                    <a:pt x="2662" y="152"/>
                  </a:cubicBezTo>
                  <a:cubicBezTo>
                    <a:pt x="2098" y="353"/>
                    <a:pt x="1573" y="676"/>
                    <a:pt x="1130" y="1079"/>
                  </a:cubicBezTo>
                  <a:cubicBezTo>
                    <a:pt x="726" y="1523"/>
                    <a:pt x="404" y="2007"/>
                    <a:pt x="242" y="2612"/>
                  </a:cubicBezTo>
                  <a:cubicBezTo>
                    <a:pt x="41" y="3136"/>
                    <a:pt x="0" y="3741"/>
                    <a:pt x="121" y="4306"/>
                  </a:cubicBezTo>
                  <a:cubicBezTo>
                    <a:pt x="525" y="2168"/>
                    <a:pt x="2219" y="474"/>
                    <a:pt x="4356" y="71"/>
                  </a:cubicBezTo>
                  <a:cubicBezTo>
                    <a:pt x="4133" y="23"/>
                    <a:pt x="3904" y="1"/>
                    <a:pt x="3676" y="1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4"/>
            <p:cNvSpPr/>
            <p:nvPr/>
          </p:nvSpPr>
          <p:spPr>
            <a:xfrm>
              <a:off x="5700570" y="3934969"/>
              <a:ext cx="176187" cy="175618"/>
            </a:xfrm>
            <a:custGeom>
              <a:rect b="b" l="l" r="r" t="t"/>
              <a:pathLst>
                <a:path extrusionOk="0" h="12664" w="12705">
                  <a:moveTo>
                    <a:pt x="6373" y="0"/>
                  </a:moveTo>
                  <a:cubicBezTo>
                    <a:pt x="2864" y="0"/>
                    <a:pt x="1" y="2823"/>
                    <a:pt x="1" y="6332"/>
                  </a:cubicBezTo>
                  <a:cubicBezTo>
                    <a:pt x="1" y="9841"/>
                    <a:pt x="2864" y="12664"/>
                    <a:pt x="6373" y="12664"/>
                  </a:cubicBezTo>
                  <a:cubicBezTo>
                    <a:pt x="9841" y="12664"/>
                    <a:pt x="12704" y="9841"/>
                    <a:pt x="12704" y="6332"/>
                  </a:cubicBezTo>
                  <a:cubicBezTo>
                    <a:pt x="12704" y="2823"/>
                    <a:pt x="9841" y="0"/>
                    <a:pt x="6373" y="0"/>
                  </a:cubicBezTo>
                  <a:close/>
                </a:path>
              </a:pathLst>
            </a:custGeom>
            <a:solidFill>
              <a:srgbClr val="F1C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4"/>
            <p:cNvSpPr/>
            <p:nvPr/>
          </p:nvSpPr>
          <p:spPr>
            <a:xfrm>
              <a:off x="5762100" y="3972619"/>
              <a:ext cx="60962" cy="59672"/>
            </a:xfrm>
            <a:custGeom>
              <a:rect b="b" l="l" r="r" t="t"/>
              <a:pathLst>
                <a:path extrusionOk="0" h="4303" w="4396">
                  <a:moveTo>
                    <a:pt x="648" y="0"/>
                  </a:moveTo>
                  <a:cubicBezTo>
                    <a:pt x="429" y="0"/>
                    <a:pt x="212" y="23"/>
                    <a:pt x="0" y="68"/>
                  </a:cubicBezTo>
                  <a:lnTo>
                    <a:pt x="40" y="108"/>
                  </a:lnTo>
                  <a:cubicBezTo>
                    <a:pt x="2178" y="471"/>
                    <a:pt x="3872" y="2165"/>
                    <a:pt x="4235" y="4303"/>
                  </a:cubicBezTo>
                  <a:cubicBezTo>
                    <a:pt x="4396" y="3738"/>
                    <a:pt x="4356" y="3173"/>
                    <a:pt x="4154" y="2609"/>
                  </a:cubicBezTo>
                  <a:cubicBezTo>
                    <a:pt x="3993" y="2044"/>
                    <a:pt x="3670" y="1520"/>
                    <a:pt x="3226" y="1076"/>
                  </a:cubicBezTo>
                  <a:cubicBezTo>
                    <a:pt x="2823" y="673"/>
                    <a:pt x="2299" y="350"/>
                    <a:pt x="1734" y="189"/>
                  </a:cubicBezTo>
                  <a:cubicBezTo>
                    <a:pt x="1381" y="63"/>
                    <a:pt x="1013" y="0"/>
                    <a:pt x="648" y="0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4"/>
            <p:cNvSpPr/>
            <p:nvPr/>
          </p:nvSpPr>
          <p:spPr>
            <a:xfrm rot="5400000">
              <a:off x="5930445" y="3919865"/>
              <a:ext cx="87239" cy="20153"/>
            </a:xfrm>
            <a:custGeom>
              <a:rect b="b" l="l" r="r" t="t"/>
              <a:pathLst>
                <a:path extrusionOk="0" h="1453" w="6292">
                  <a:moveTo>
                    <a:pt x="726" y="1"/>
                  </a:moveTo>
                  <a:cubicBezTo>
                    <a:pt x="323" y="1"/>
                    <a:pt x="0" y="323"/>
                    <a:pt x="0" y="726"/>
                  </a:cubicBezTo>
                  <a:cubicBezTo>
                    <a:pt x="0" y="1130"/>
                    <a:pt x="323" y="1452"/>
                    <a:pt x="726" y="1452"/>
                  </a:cubicBezTo>
                  <a:lnTo>
                    <a:pt x="5606" y="1452"/>
                  </a:lnTo>
                  <a:cubicBezTo>
                    <a:pt x="5969" y="1452"/>
                    <a:pt x="6291" y="1130"/>
                    <a:pt x="6291" y="726"/>
                  </a:cubicBezTo>
                  <a:cubicBezTo>
                    <a:pt x="6291" y="323"/>
                    <a:pt x="5969" y="1"/>
                    <a:pt x="5606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4"/>
            <p:cNvSpPr/>
            <p:nvPr/>
          </p:nvSpPr>
          <p:spPr>
            <a:xfrm rot="5400000">
              <a:off x="6152464" y="3919865"/>
              <a:ext cx="87239" cy="20153"/>
            </a:xfrm>
            <a:custGeom>
              <a:rect b="b" l="l" r="r" t="t"/>
              <a:pathLst>
                <a:path extrusionOk="0" h="1453" w="6292">
                  <a:moveTo>
                    <a:pt x="727" y="1"/>
                  </a:moveTo>
                  <a:cubicBezTo>
                    <a:pt x="323" y="1"/>
                    <a:pt x="1" y="323"/>
                    <a:pt x="1" y="726"/>
                  </a:cubicBezTo>
                  <a:cubicBezTo>
                    <a:pt x="1" y="1130"/>
                    <a:pt x="323" y="1452"/>
                    <a:pt x="727" y="1452"/>
                  </a:cubicBezTo>
                  <a:lnTo>
                    <a:pt x="5566" y="1452"/>
                  </a:lnTo>
                  <a:cubicBezTo>
                    <a:pt x="5969" y="1452"/>
                    <a:pt x="6292" y="1130"/>
                    <a:pt x="6292" y="726"/>
                  </a:cubicBezTo>
                  <a:cubicBezTo>
                    <a:pt x="6292" y="323"/>
                    <a:pt x="5969" y="1"/>
                    <a:pt x="5566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4"/>
            <p:cNvSpPr/>
            <p:nvPr/>
          </p:nvSpPr>
          <p:spPr>
            <a:xfrm>
              <a:off x="5917568" y="4050180"/>
              <a:ext cx="335011" cy="127526"/>
            </a:xfrm>
            <a:custGeom>
              <a:rect b="b" l="l" r="r" t="t"/>
              <a:pathLst>
                <a:path extrusionOk="0" h="9196" w="24158">
                  <a:moveTo>
                    <a:pt x="0" y="0"/>
                  </a:moveTo>
                  <a:cubicBezTo>
                    <a:pt x="0" y="5082"/>
                    <a:pt x="4114" y="9195"/>
                    <a:pt x="9195" y="9195"/>
                  </a:cubicBezTo>
                  <a:lnTo>
                    <a:pt x="15003" y="9195"/>
                  </a:lnTo>
                  <a:cubicBezTo>
                    <a:pt x="20044" y="9195"/>
                    <a:pt x="24158" y="5082"/>
                    <a:pt x="24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4"/>
            <p:cNvSpPr/>
            <p:nvPr/>
          </p:nvSpPr>
          <p:spPr>
            <a:xfrm>
              <a:off x="5897433" y="4020531"/>
              <a:ext cx="124170" cy="17348"/>
            </a:xfrm>
            <a:custGeom>
              <a:rect b="b" l="l" r="r" t="t"/>
              <a:pathLst>
                <a:path extrusionOk="0" h="1251" w="8954">
                  <a:moveTo>
                    <a:pt x="1251" y="1"/>
                  </a:moveTo>
                  <a:cubicBezTo>
                    <a:pt x="565" y="1"/>
                    <a:pt x="1" y="565"/>
                    <a:pt x="1" y="1251"/>
                  </a:cubicBezTo>
                  <a:lnTo>
                    <a:pt x="8349" y="1251"/>
                  </a:lnTo>
                  <a:cubicBezTo>
                    <a:pt x="8671" y="1251"/>
                    <a:pt x="8954" y="969"/>
                    <a:pt x="8954" y="646"/>
                  </a:cubicBezTo>
                  <a:cubicBezTo>
                    <a:pt x="8954" y="283"/>
                    <a:pt x="8671" y="1"/>
                    <a:pt x="8349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4"/>
            <p:cNvSpPr/>
            <p:nvPr/>
          </p:nvSpPr>
          <p:spPr>
            <a:xfrm>
              <a:off x="6148545" y="4020531"/>
              <a:ext cx="124170" cy="17348"/>
            </a:xfrm>
            <a:custGeom>
              <a:rect b="b" l="l" r="r" t="t"/>
              <a:pathLst>
                <a:path extrusionOk="0" h="1251" w="8954">
                  <a:moveTo>
                    <a:pt x="646" y="1"/>
                  </a:moveTo>
                  <a:cubicBezTo>
                    <a:pt x="283" y="1"/>
                    <a:pt x="0" y="283"/>
                    <a:pt x="0" y="646"/>
                  </a:cubicBezTo>
                  <a:cubicBezTo>
                    <a:pt x="0" y="969"/>
                    <a:pt x="283" y="1251"/>
                    <a:pt x="646" y="1251"/>
                  </a:cubicBezTo>
                  <a:lnTo>
                    <a:pt x="8953" y="1251"/>
                  </a:lnTo>
                  <a:cubicBezTo>
                    <a:pt x="8953" y="565"/>
                    <a:pt x="8429" y="1"/>
                    <a:pt x="774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54"/>
            <p:cNvSpPr/>
            <p:nvPr/>
          </p:nvSpPr>
          <p:spPr>
            <a:xfrm>
              <a:off x="6009843" y="3963286"/>
              <a:ext cx="150462" cy="69005"/>
            </a:xfrm>
            <a:custGeom>
              <a:rect b="b" l="l" r="r" t="t"/>
              <a:pathLst>
                <a:path extrusionOk="0" h="4976" w="10850">
                  <a:moveTo>
                    <a:pt x="5383" y="0"/>
                  </a:moveTo>
                  <a:cubicBezTo>
                    <a:pt x="2685" y="0"/>
                    <a:pt x="1" y="484"/>
                    <a:pt x="1" y="1467"/>
                  </a:cubicBezTo>
                  <a:cubicBezTo>
                    <a:pt x="1" y="3403"/>
                    <a:pt x="2461" y="4976"/>
                    <a:pt x="5445" y="4976"/>
                  </a:cubicBezTo>
                  <a:cubicBezTo>
                    <a:pt x="8430" y="4976"/>
                    <a:pt x="10849" y="3403"/>
                    <a:pt x="10849" y="1467"/>
                  </a:cubicBezTo>
                  <a:cubicBezTo>
                    <a:pt x="10849" y="494"/>
                    <a:pt x="8109" y="0"/>
                    <a:pt x="5383" y="0"/>
                  </a:cubicBezTo>
                  <a:close/>
                </a:path>
              </a:pathLst>
            </a:custGeom>
            <a:solidFill>
              <a:srgbClr val="E0B7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54"/>
          <p:cNvGrpSpPr/>
          <p:nvPr/>
        </p:nvGrpSpPr>
        <p:grpSpPr>
          <a:xfrm>
            <a:off x="4681581" y="1601285"/>
            <a:ext cx="530888" cy="708113"/>
            <a:chOff x="5638499" y="1771582"/>
            <a:chExt cx="893150" cy="1191107"/>
          </a:xfrm>
        </p:grpSpPr>
        <p:sp>
          <p:nvSpPr>
            <p:cNvPr id="1304" name="Google Shape;1304;p54"/>
            <p:cNvSpPr/>
            <p:nvPr/>
          </p:nvSpPr>
          <p:spPr>
            <a:xfrm>
              <a:off x="5704494" y="2552739"/>
              <a:ext cx="761728" cy="409396"/>
            </a:xfrm>
            <a:custGeom>
              <a:rect b="b" l="l" r="r" t="t"/>
              <a:pathLst>
                <a:path extrusionOk="0" h="29522" w="54929">
                  <a:moveTo>
                    <a:pt x="27464" y="0"/>
                  </a:moveTo>
                  <a:cubicBezTo>
                    <a:pt x="202" y="0"/>
                    <a:pt x="0" y="10446"/>
                    <a:pt x="0" y="29521"/>
                  </a:cubicBezTo>
                  <a:lnTo>
                    <a:pt x="54928" y="29521"/>
                  </a:lnTo>
                  <a:cubicBezTo>
                    <a:pt x="54928" y="10446"/>
                    <a:pt x="54727" y="0"/>
                    <a:pt x="27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5704494" y="2837397"/>
              <a:ext cx="118012" cy="125293"/>
            </a:xfrm>
            <a:custGeom>
              <a:rect b="b" l="l" r="r" t="t"/>
              <a:pathLst>
                <a:path extrusionOk="0" h="9035" w="8510">
                  <a:moveTo>
                    <a:pt x="161" y="1"/>
                  </a:moveTo>
                  <a:cubicBezTo>
                    <a:pt x="0" y="2743"/>
                    <a:pt x="0" y="5768"/>
                    <a:pt x="0" y="9035"/>
                  </a:cubicBezTo>
                  <a:lnTo>
                    <a:pt x="8510" y="9035"/>
                  </a:lnTo>
                  <a:lnTo>
                    <a:pt x="8510" y="1"/>
                  </a:ln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6347641" y="2836842"/>
              <a:ext cx="118012" cy="125293"/>
            </a:xfrm>
            <a:custGeom>
              <a:rect b="b" l="l" r="r" t="t"/>
              <a:pathLst>
                <a:path extrusionOk="0" h="9035" w="8510">
                  <a:moveTo>
                    <a:pt x="0" y="1"/>
                  </a:moveTo>
                  <a:lnTo>
                    <a:pt x="0" y="9034"/>
                  </a:lnTo>
                  <a:lnTo>
                    <a:pt x="8510" y="9034"/>
                  </a:lnTo>
                  <a:cubicBezTo>
                    <a:pt x="8510" y="5768"/>
                    <a:pt x="8510" y="2783"/>
                    <a:pt x="8349" y="1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5757621" y="2609221"/>
              <a:ext cx="655461" cy="352914"/>
            </a:xfrm>
            <a:custGeom>
              <a:rect b="b" l="l" r="r" t="t"/>
              <a:pathLst>
                <a:path extrusionOk="0" h="25449" w="47266">
                  <a:moveTo>
                    <a:pt x="23633" y="1"/>
                  </a:moveTo>
                  <a:cubicBezTo>
                    <a:pt x="162" y="1"/>
                    <a:pt x="0" y="9034"/>
                    <a:pt x="0" y="25448"/>
                  </a:cubicBezTo>
                  <a:lnTo>
                    <a:pt x="47266" y="25448"/>
                  </a:lnTo>
                  <a:cubicBezTo>
                    <a:pt x="47266" y="9034"/>
                    <a:pt x="47105" y="1"/>
                    <a:pt x="23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4"/>
            <p:cNvSpPr/>
            <p:nvPr/>
          </p:nvSpPr>
          <p:spPr>
            <a:xfrm>
              <a:off x="5923157" y="2291003"/>
              <a:ext cx="324389" cy="420019"/>
            </a:xfrm>
            <a:custGeom>
              <a:rect b="b" l="l" r="r" t="t"/>
              <a:pathLst>
                <a:path extrusionOk="0" h="30288" w="23392">
                  <a:moveTo>
                    <a:pt x="1" y="0"/>
                  </a:moveTo>
                  <a:lnTo>
                    <a:pt x="1" y="18592"/>
                  </a:lnTo>
                  <a:cubicBezTo>
                    <a:pt x="1" y="25045"/>
                    <a:pt x="5244" y="30287"/>
                    <a:pt x="11696" y="30287"/>
                  </a:cubicBezTo>
                  <a:cubicBezTo>
                    <a:pt x="18149" y="30287"/>
                    <a:pt x="23392" y="25045"/>
                    <a:pt x="23392" y="18592"/>
                  </a:cubicBezTo>
                  <a:lnTo>
                    <a:pt x="23392" y="0"/>
                  </a:ln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4"/>
            <p:cNvSpPr/>
            <p:nvPr/>
          </p:nvSpPr>
          <p:spPr>
            <a:xfrm>
              <a:off x="5923157" y="2376566"/>
              <a:ext cx="324389" cy="215820"/>
            </a:xfrm>
            <a:custGeom>
              <a:rect b="b" l="l" r="r" t="t"/>
              <a:pathLst>
                <a:path extrusionOk="0" h="15563" w="23392">
                  <a:moveTo>
                    <a:pt x="1" y="1"/>
                  </a:moveTo>
                  <a:lnTo>
                    <a:pt x="1" y="11575"/>
                  </a:lnTo>
                  <a:cubicBezTo>
                    <a:pt x="3575" y="14230"/>
                    <a:pt x="7810" y="15563"/>
                    <a:pt x="12055" y="15563"/>
                  </a:cubicBezTo>
                  <a:cubicBezTo>
                    <a:pt x="16000" y="15563"/>
                    <a:pt x="19953" y="14411"/>
                    <a:pt x="23392" y="12099"/>
                  </a:cubicBezTo>
                  <a:lnTo>
                    <a:pt x="23392" y="1"/>
                  </a:ln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5796769" y="1797737"/>
              <a:ext cx="577165" cy="750537"/>
            </a:xfrm>
            <a:custGeom>
              <a:rect b="b" l="l" r="r" t="t"/>
              <a:pathLst>
                <a:path extrusionOk="0" h="54122" w="41620">
                  <a:moveTo>
                    <a:pt x="20810" y="0"/>
                  </a:moveTo>
                  <a:cubicBezTo>
                    <a:pt x="9316" y="0"/>
                    <a:pt x="0" y="12099"/>
                    <a:pt x="0" y="27061"/>
                  </a:cubicBezTo>
                  <a:cubicBezTo>
                    <a:pt x="0" y="42023"/>
                    <a:pt x="9316" y="54122"/>
                    <a:pt x="20810" y="54122"/>
                  </a:cubicBezTo>
                  <a:cubicBezTo>
                    <a:pt x="32304" y="54122"/>
                    <a:pt x="41620" y="42023"/>
                    <a:pt x="41620" y="27061"/>
                  </a:cubicBezTo>
                  <a:cubicBezTo>
                    <a:pt x="41620" y="12099"/>
                    <a:pt x="32304" y="0"/>
                    <a:pt x="20810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6033334" y="2236754"/>
              <a:ext cx="104603" cy="47968"/>
            </a:xfrm>
            <a:custGeom>
              <a:rect b="b" l="l" r="r" t="t"/>
              <a:pathLst>
                <a:path extrusionOk="0" h="3459" w="7543">
                  <a:moveTo>
                    <a:pt x="3751" y="0"/>
                  </a:moveTo>
                  <a:cubicBezTo>
                    <a:pt x="1694" y="0"/>
                    <a:pt x="1" y="1089"/>
                    <a:pt x="1" y="2460"/>
                  </a:cubicBezTo>
                  <a:cubicBezTo>
                    <a:pt x="1" y="3126"/>
                    <a:pt x="1886" y="3459"/>
                    <a:pt x="3771" y="3459"/>
                  </a:cubicBezTo>
                  <a:cubicBezTo>
                    <a:pt x="5657" y="3459"/>
                    <a:pt x="7542" y="3126"/>
                    <a:pt x="7542" y="2460"/>
                  </a:cubicBezTo>
                  <a:cubicBezTo>
                    <a:pt x="7542" y="1089"/>
                    <a:pt x="5848" y="0"/>
                    <a:pt x="3751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6065216" y="2196483"/>
              <a:ext cx="39717" cy="60421"/>
            </a:xfrm>
            <a:custGeom>
              <a:rect b="b" l="l" r="r" t="t"/>
              <a:pathLst>
                <a:path extrusionOk="0" h="4357" w="2864">
                  <a:moveTo>
                    <a:pt x="1452" y="1"/>
                  </a:moveTo>
                  <a:cubicBezTo>
                    <a:pt x="646" y="1"/>
                    <a:pt x="0" y="606"/>
                    <a:pt x="41" y="1412"/>
                  </a:cubicBezTo>
                  <a:lnTo>
                    <a:pt x="41" y="4356"/>
                  </a:lnTo>
                  <a:lnTo>
                    <a:pt x="2864" y="4356"/>
                  </a:lnTo>
                  <a:lnTo>
                    <a:pt x="2864" y="1412"/>
                  </a:lnTo>
                  <a:cubicBezTo>
                    <a:pt x="2864" y="606"/>
                    <a:pt x="2218" y="1"/>
                    <a:pt x="1452" y="1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5969585" y="2361464"/>
              <a:ext cx="230422" cy="87823"/>
            </a:xfrm>
            <a:custGeom>
              <a:rect b="b" l="l" r="r" t="t"/>
              <a:pathLst>
                <a:path extrusionOk="0" h="6333" w="16616">
                  <a:moveTo>
                    <a:pt x="0" y="1"/>
                  </a:moveTo>
                  <a:cubicBezTo>
                    <a:pt x="0" y="3509"/>
                    <a:pt x="2823" y="6332"/>
                    <a:pt x="6291" y="6332"/>
                  </a:cubicBezTo>
                  <a:lnTo>
                    <a:pt x="10324" y="6332"/>
                  </a:lnTo>
                  <a:cubicBezTo>
                    <a:pt x="13833" y="6292"/>
                    <a:pt x="16616" y="3469"/>
                    <a:pt x="16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5638499" y="2121543"/>
              <a:ext cx="218677" cy="218122"/>
            </a:xfrm>
            <a:custGeom>
              <a:rect b="b" l="l" r="r" t="t"/>
              <a:pathLst>
                <a:path extrusionOk="0" h="15729" w="15769">
                  <a:moveTo>
                    <a:pt x="7864" y="1"/>
                  </a:moveTo>
                  <a:cubicBezTo>
                    <a:pt x="3509" y="1"/>
                    <a:pt x="0" y="3509"/>
                    <a:pt x="0" y="7865"/>
                  </a:cubicBezTo>
                  <a:cubicBezTo>
                    <a:pt x="0" y="12220"/>
                    <a:pt x="3509" y="15729"/>
                    <a:pt x="7864" y="15729"/>
                  </a:cubicBezTo>
                  <a:cubicBezTo>
                    <a:pt x="12220" y="15729"/>
                    <a:pt x="15769" y="12220"/>
                    <a:pt x="15769" y="7865"/>
                  </a:cubicBezTo>
                  <a:cubicBezTo>
                    <a:pt x="15769" y="3509"/>
                    <a:pt x="12220" y="1"/>
                    <a:pt x="7864" y="1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5714562" y="2168304"/>
              <a:ext cx="75509" cy="74621"/>
            </a:xfrm>
            <a:custGeom>
              <a:rect b="b" l="l" r="r" t="t"/>
              <a:pathLst>
                <a:path extrusionOk="0" h="5381" w="5445">
                  <a:moveTo>
                    <a:pt x="869" y="0"/>
                  </a:moveTo>
                  <a:cubicBezTo>
                    <a:pt x="581" y="0"/>
                    <a:pt x="290" y="32"/>
                    <a:pt x="0" y="97"/>
                  </a:cubicBezTo>
                  <a:cubicBezTo>
                    <a:pt x="686" y="218"/>
                    <a:pt x="1331" y="460"/>
                    <a:pt x="1936" y="782"/>
                  </a:cubicBezTo>
                  <a:cubicBezTo>
                    <a:pt x="3105" y="1387"/>
                    <a:pt x="4033" y="2315"/>
                    <a:pt x="4638" y="3485"/>
                  </a:cubicBezTo>
                  <a:cubicBezTo>
                    <a:pt x="4920" y="4089"/>
                    <a:pt x="5162" y="4694"/>
                    <a:pt x="5283" y="5380"/>
                  </a:cubicBezTo>
                  <a:cubicBezTo>
                    <a:pt x="5444" y="4654"/>
                    <a:pt x="5404" y="3928"/>
                    <a:pt x="5162" y="3243"/>
                  </a:cubicBezTo>
                  <a:cubicBezTo>
                    <a:pt x="4719" y="1791"/>
                    <a:pt x="3589" y="662"/>
                    <a:pt x="2138" y="218"/>
                  </a:cubicBezTo>
                  <a:cubicBezTo>
                    <a:pt x="1726" y="73"/>
                    <a:pt x="1300" y="0"/>
                    <a:pt x="869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6312972" y="2121543"/>
              <a:ext cx="218677" cy="218122"/>
            </a:xfrm>
            <a:custGeom>
              <a:rect b="b" l="l" r="r" t="t"/>
              <a:pathLst>
                <a:path extrusionOk="0" h="15729" w="15769">
                  <a:moveTo>
                    <a:pt x="7905" y="1"/>
                  </a:moveTo>
                  <a:cubicBezTo>
                    <a:pt x="3549" y="1"/>
                    <a:pt x="0" y="3509"/>
                    <a:pt x="0" y="7865"/>
                  </a:cubicBezTo>
                  <a:cubicBezTo>
                    <a:pt x="0" y="12220"/>
                    <a:pt x="3549" y="15729"/>
                    <a:pt x="7905" y="15729"/>
                  </a:cubicBezTo>
                  <a:cubicBezTo>
                    <a:pt x="12260" y="15729"/>
                    <a:pt x="15769" y="12220"/>
                    <a:pt x="15769" y="7865"/>
                  </a:cubicBezTo>
                  <a:cubicBezTo>
                    <a:pt x="15769" y="3509"/>
                    <a:pt x="12260" y="1"/>
                    <a:pt x="7905" y="1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6380632" y="2168262"/>
              <a:ext cx="74954" cy="74094"/>
            </a:xfrm>
            <a:custGeom>
              <a:rect b="b" l="l" r="r" t="t"/>
              <a:pathLst>
                <a:path extrusionOk="0" h="5343" w="5405">
                  <a:moveTo>
                    <a:pt x="4502" y="0"/>
                  </a:moveTo>
                  <a:cubicBezTo>
                    <a:pt x="4087" y="0"/>
                    <a:pt x="3684" y="63"/>
                    <a:pt x="3308" y="181"/>
                  </a:cubicBezTo>
                  <a:cubicBezTo>
                    <a:pt x="1856" y="665"/>
                    <a:pt x="727" y="1794"/>
                    <a:pt x="283" y="3205"/>
                  </a:cubicBezTo>
                  <a:cubicBezTo>
                    <a:pt x="41" y="3891"/>
                    <a:pt x="1" y="4617"/>
                    <a:pt x="162" y="5343"/>
                  </a:cubicBezTo>
                  <a:cubicBezTo>
                    <a:pt x="283" y="4697"/>
                    <a:pt x="525" y="4052"/>
                    <a:pt x="807" y="3447"/>
                  </a:cubicBezTo>
                  <a:cubicBezTo>
                    <a:pt x="1130" y="2883"/>
                    <a:pt x="1493" y="2358"/>
                    <a:pt x="1937" y="1915"/>
                  </a:cubicBezTo>
                  <a:cubicBezTo>
                    <a:pt x="2421" y="1431"/>
                    <a:pt x="2945" y="1068"/>
                    <a:pt x="3509" y="745"/>
                  </a:cubicBezTo>
                  <a:cubicBezTo>
                    <a:pt x="4114" y="463"/>
                    <a:pt x="4719" y="221"/>
                    <a:pt x="5405" y="100"/>
                  </a:cubicBezTo>
                  <a:cubicBezTo>
                    <a:pt x="5102" y="33"/>
                    <a:pt x="4799" y="0"/>
                    <a:pt x="4502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5942169" y="2203194"/>
              <a:ext cx="27985" cy="63208"/>
            </a:xfrm>
            <a:custGeom>
              <a:rect b="b" l="l" r="r" t="t"/>
              <a:pathLst>
                <a:path extrusionOk="0" h="4558" w="2018">
                  <a:moveTo>
                    <a:pt x="1009" y="1"/>
                  </a:moveTo>
                  <a:cubicBezTo>
                    <a:pt x="445" y="1"/>
                    <a:pt x="1" y="485"/>
                    <a:pt x="1" y="1009"/>
                  </a:cubicBezTo>
                  <a:lnTo>
                    <a:pt x="1" y="3550"/>
                  </a:lnTo>
                  <a:cubicBezTo>
                    <a:pt x="1" y="4114"/>
                    <a:pt x="445" y="4558"/>
                    <a:pt x="1009" y="4558"/>
                  </a:cubicBezTo>
                  <a:cubicBezTo>
                    <a:pt x="1574" y="4558"/>
                    <a:pt x="2017" y="4114"/>
                    <a:pt x="2017" y="3550"/>
                  </a:cubicBezTo>
                  <a:lnTo>
                    <a:pt x="2017" y="1009"/>
                  </a:lnTo>
                  <a:cubicBezTo>
                    <a:pt x="2017" y="485"/>
                    <a:pt x="1574" y="1"/>
                    <a:pt x="1009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6202795" y="2203194"/>
              <a:ext cx="27971" cy="63208"/>
            </a:xfrm>
            <a:custGeom>
              <a:rect b="b" l="l" r="r" t="t"/>
              <a:pathLst>
                <a:path extrusionOk="0" h="4558" w="2017">
                  <a:moveTo>
                    <a:pt x="1008" y="1"/>
                  </a:moveTo>
                  <a:cubicBezTo>
                    <a:pt x="444" y="1"/>
                    <a:pt x="0" y="485"/>
                    <a:pt x="0" y="1009"/>
                  </a:cubicBezTo>
                  <a:lnTo>
                    <a:pt x="0" y="3550"/>
                  </a:lnTo>
                  <a:cubicBezTo>
                    <a:pt x="0" y="4114"/>
                    <a:pt x="444" y="4558"/>
                    <a:pt x="1008" y="4558"/>
                  </a:cubicBezTo>
                  <a:cubicBezTo>
                    <a:pt x="1533" y="4558"/>
                    <a:pt x="2017" y="4114"/>
                    <a:pt x="2017" y="3550"/>
                  </a:cubicBezTo>
                  <a:lnTo>
                    <a:pt x="2017" y="1009"/>
                  </a:lnTo>
                  <a:cubicBezTo>
                    <a:pt x="2017" y="485"/>
                    <a:pt x="1533" y="1"/>
                    <a:pt x="1008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5776078" y="1771582"/>
              <a:ext cx="615204" cy="408398"/>
            </a:xfrm>
            <a:custGeom>
              <a:rect b="b" l="l" r="r" t="t"/>
              <a:pathLst>
                <a:path extrusionOk="0" h="29450" w="44363">
                  <a:moveTo>
                    <a:pt x="24333" y="0"/>
                  </a:moveTo>
                  <a:cubicBezTo>
                    <a:pt x="23874" y="0"/>
                    <a:pt x="23416" y="243"/>
                    <a:pt x="23189" y="716"/>
                  </a:cubicBezTo>
                  <a:cubicBezTo>
                    <a:pt x="22955" y="247"/>
                    <a:pt x="22502" y="15"/>
                    <a:pt x="22052" y="15"/>
                  </a:cubicBezTo>
                  <a:cubicBezTo>
                    <a:pt x="21574" y="15"/>
                    <a:pt x="21098" y="278"/>
                    <a:pt x="20891" y="797"/>
                  </a:cubicBezTo>
                  <a:cubicBezTo>
                    <a:pt x="20642" y="338"/>
                    <a:pt x="20193" y="115"/>
                    <a:pt x="19747" y="115"/>
                  </a:cubicBezTo>
                  <a:cubicBezTo>
                    <a:pt x="19254" y="115"/>
                    <a:pt x="18764" y="388"/>
                    <a:pt x="18552" y="918"/>
                  </a:cubicBezTo>
                  <a:cubicBezTo>
                    <a:pt x="18305" y="495"/>
                    <a:pt x="17889" y="296"/>
                    <a:pt x="17472" y="296"/>
                  </a:cubicBezTo>
                  <a:cubicBezTo>
                    <a:pt x="16934" y="296"/>
                    <a:pt x="16394" y="628"/>
                    <a:pt x="16213" y="1241"/>
                  </a:cubicBezTo>
                  <a:cubicBezTo>
                    <a:pt x="15960" y="904"/>
                    <a:pt x="15588" y="743"/>
                    <a:pt x="15217" y="743"/>
                  </a:cubicBezTo>
                  <a:cubicBezTo>
                    <a:pt x="14699" y="743"/>
                    <a:pt x="14182" y="1057"/>
                    <a:pt x="13994" y="1644"/>
                  </a:cubicBezTo>
                  <a:cubicBezTo>
                    <a:pt x="13742" y="1405"/>
                    <a:pt x="13438" y="1297"/>
                    <a:pt x="13140" y="1297"/>
                  </a:cubicBezTo>
                  <a:cubicBezTo>
                    <a:pt x="12532" y="1297"/>
                    <a:pt x="11951" y="1747"/>
                    <a:pt x="11897" y="2451"/>
                  </a:cubicBezTo>
                  <a:cubicBezTo>
                    <a:pt x="11655" y="2249"/>
                    <a:pt x="11333" y="2128"/>
                    <a:pt x="11050" y="2128"/>
                  </a:cubicBezTo>
                  <a:cubicBezTo>
                    <a:pt x="10324" y="2128"/>
                    <a:pt x="9760" y="2693"/>
                    <a:pt x="9760" y="3378"/>
                  </a:cubicBezTo>
                  <a:cubicBezTo>
                    <a:pt x="9558" y="3257"/>
                    <a:pt x="9357" y="3217"/>
                    <a:pt x="9115" y="3217"/>
                  </a:cubicBezTo>
                  <a:cubicBezTo>
                    <a:pt x="8429" y="3217"/>
                    <a:pt x="7824" y="3782"/>
                    <a:pt x="7824" y="4467"/>
                  </a:cubicBezTo>
                  <a:cubicBezTo>
                    <a:pt x="7824" y="4507"/>
                    <a:pt x="7824" y="4548"/>
                    <a:pt x="7824" y="4588"/>
                  </a:cubicBezTo>
                  <a:cubicBezTo>
                    <a:pt x="7703" y="4507"/>
                    <a:pt x="7542" y="4507"/>
                    <a:pt x="7380" y="4467"/>
                  </a:cubicBezTo>
                  <a:cubicBezTo>
                    <a:pt x="6695" y="4507"/>
                    <a:pt x="6130" y="5072"/>
                    <a:pt x="6130" y="5798"/>
                  </a:cubicBezTo>
                  <a:lnTo>
                    <a:pt x="6130" y="5879"/>
                  </a:lnTo>
                  <a:cubicBezTo>
                    <a:pt x="6009" y="5838"/>
                    <a:pt x="5888" y="5838"/>
                    <a:pt x="5767" y="5838"/>
                  </a:cubicBezTo>
                  <a:cubicBezTo>
                    <a:pt x="5082" y="5838"/>
                    <a:pt x="4477" y="6403"/>
                    <a:pt x="4477" y="7129"/>
                  </a:cubicBezTo>
                  <a:cubicBezTo>
                    <a:pt x="4477" y="7209"/>
                    <a:pt x="4517" y="7330"/>
                    <a:pt x="4517" y="7411"/>
                  </a:cubicBezTo>
                  <a:cubicBezTo>
                    <a:pt x="3832" y="7411"/>
                    <a:pt x="3267" y="7976"/>
                    <a:pt x="3267" y="8702"/>
                  </a:cubicBezTo>
                  <a:cubicBezTo>
                    <a:pt x="3267" y="8903"/>
                    <a:pt x="3307" y="9145"/>
                    <a:pt x="3428" y="9347"/>
                  </a:cubicBezTo>
                  <a:cubicBezTo>
                    <a:pt x="2420" y="9508"/>
                    <a:pt x="2017" y="10718"/>
                    <a:pt x="2702" y="11444"/>
                  </a:cubicBezTo>
                  <a:cubicBezTo>
                    <a:pt x="1654" y="11646"/>
                    <a:pt x="1250" y="12977"/>
                    <a:pt x="2097" y="13702"/>
                  </a:cubicBezTo>
                  <a:cubicBezTo>
                    <a:pt x="1089" y="13985"/>
                    <a:pt x="847" y="15316"/>
                    <a:pt x="1694" y="15921"/>
                  </a:cubicBezTo>
                  <a:cubicBezTo>
                    <a:pt x="807" y="16243"/>
                    <a:pt x="565" y="17413"/>
                    <a:pt x="1250" y="18058"/>
                  </a:cubicBezTo>
                  <a:cubicBezTo>
                    <a:pt x="525" y="18502"/>
                    <a:pt x="444" y="19510"/>
                    <a:pt x="1049" y="20074"/>
                  </a:cubicBezTo>
                  <a:cubicBezTo>
                    <a:pt x="242" y="20599"/>
                    <a:pt x="283" y="21768"/>
                    <a:pt x="1089" y="22252"/>
                  </a:cubicBezTo>
                  <a:cubicBezTo>
                    <a:pt x="41" y="22656"/>
                    <a:pt x="0" y="24148"/>
                    <a:pt x="1049" y="24591"/>
                  </a:cubicBezTo>
                  <a:cubicBezTo>
                    <a:pt x="605" y="24833"/>
                    <a:pt x="363" y="25277"/>
                    <a:pt x="404" y="25761"/>
                  </a:cubicBezTo>
                  <a:cubicBezTo>
                    <a:pt x="363" y="26406"/>
                    <a:pt x="847" y="26930"/>
                    <a:pt x="1492" y="27011"/>
                  </a:cubicBezTo>
                  <a:lnTo>
                    <a:pt x="1492" y="28503"/>
                  </a:lnTo>
                  <a:lnTo>
                    <a:pt x="1492" y="29149"/>
                  </a:lnTo>
                  <a:cubicBezTo>
                    <a:pt x="1654" y="29189"/>
                    <a:pt x="1775" y="29189"/>
                    <a:pt x="1936" y="29189"/>
                  </a:cubicBezTo>
                  <a:cubicBezTo>
                    <a:pt x="2541" y="29189"/>
                    <a:pt x="3146" y="29028"/>
                    <a:pt x="3670" y="28786"/>
                  </a:cubicBezTo>
                  <a:cubicBezTo>
                    <a:pt x="3924" y="29245"/>
                    <a:pt x="4352" y="29450"/>
                    <a:pt x="4779" y="29450"/>
                  </a:cubicBezTo>
                  <a:cubicBezTo>
                    <a:pt x="5437" y="29450"/>
                    <a:pt x="6090" y="28964"/>
                    <a:pt x="6090" y="28181"/>
                  </a:cubicBezTo>
                  <a:cubicBezTo>
                    <a:pt x="6090" y="27979"/>
                    <a:pt x="6050" y="27818"/>
                    <a:pt x="5969" y="27656"/>
                  </a:cubicBezTo>
                  <a:lnTo>
                    <a:pt x="6211" y="27656"/>
                  </a:lnTo>
                  <a:cubicBezTo>
                    <a:pt x="6897" y="27656"/>
                    <a:pt x="7461" y="27051"/>
                    <a:pt x="7461" y="26366"/>
                  </a:cubicBezTo>
                  <a:cubicBezTo>
                    <a:pt x="7461" y="26204"/>
                    <a:pt x="7421" y="26043"/>
                    <a:pt x="7340" y="25882"/>
                  </a:cubicBezTo>
                  <a:lnTo>
                    <a:pt x="7380" y="25882"/>
                  </a:lnTo>
                  <a:cubicBezTo>
                    <a:pt x="8550" y="25882"/>
                    <a:pt x="9115" y="24470"/>
                    <a:pt x="8308" y="23664"/>
                  </a:cubicBezTo>
                  <a:cubicBezTo>
                    <a:pt x="9316" y="23583"/>
                    <a:pt x="9841" y="22373"/>
                    <a:pt x="9155" y="21567"/>
                  </a:cubicBezTo>
                  <a:cubicBezTo>
                    <a:pt x="10083" y="21365"/>
                    <a:pt x="10445" y="20195"/>
                    <a:pt x="9800" y="19510"/>
                  </a:cubicBezTo>
                  <a:cubicBezTo>
                    <a:pt x="10768" y="19228"/>
                    <a:pt x="11050" y="18018"/>
                    <a:pt x="10365" y="17332"/>
                  </a:cubicBezTo>
                  <a:cubicBezTo>
                    <a:pt x="10808" y="17130"/>
                    <a:pt x="11091" y="16687"/>
                    <a:pt x="11091" y="16203"/>
                  </a:cubicBezTo>
                  <a:cubicBezTo>
                    <a:pt x="11091" y="15840"/>
                    <a:pt x="10970" y="15558"/>
                    <a:pt x="10728" y="15316"/>
                  </a:cubicBezTo>
                  <a:cubicBezTo>
                    <a:pt x="10849" y="15235"/>
                    <a:pt x="10970" y="15114"/>
                    <a:pt x="11050" y="14953"/>
                  </a:cubicBezTo>
                  <a:cubicBezTo>
                    <a:pt x="11228" y="15588"/>
                    <a:pt x="11775" y="15951"/>
                    <a:pt x="12326" y="15951"/>
                  </a:cubicBezTo>
                  <a:cubicBezTo>
                    <a:pt x="12649" y="15951"/>
                    <a:pt x="12975" y="15826"/>
                    <a:pt x="13228" y="15558"/>
                  </a:cubicBezTo>
                  <a:lnTo>
                    <a:pt x="13228" y="15558"/>
                  </a:lnTo>
                  <a:cubicBezTo>
                    <a:pt x="13202" y="16383"/>
                    <a:pt x="13869" y="16911"/>
                    <a:pt x="14542" y="16911"/>
                  </a:cubicBezTo>
                  <a:cubicBezTo>
                    <a:pt x="14923" y="16911"/>
                    <a:pt x="15305" y="16743"/>
                    <a:pt x="15567" y="16364"/>
                  </a:cubicBezTo>
                  <a:cubicBezTo>
                    <a:pt x="15664" y="17065"/>
                    <a:pt x="16268" y="17476"/>
                    <a:pt x="16866" y="17476"/>
                  </a:cubicBezTo>
                  <a:cubicBezTo>
                    <a:pt x="17266" y="17476"/>
                    <a:pt x="17664" y="17292"/>
                    <a:pt x="17906" y="16888"/>
                  </a:cubicBezTo>
                  <a:cubicBezTo>
                    <a:pt x="18019" y="17566"/>
                    <a:pt x="18600" y="17940"/>
                    <a:pt x="19181" y="17940"/>
                  </a:cubicBezTo>
                  <a:cubicBezTo>
                    <a:pt x="19638" y="17940"/>
                    <a:pt x="20095" y="17708"/>
                    <a:pt x="20326" y="17211"/>
                  </a:cubicBezTo>
                  <a:cubicBezTo>
                    <a:pt x="20498" y="17858"/>
                    <a:pt x="21051" y="18193"/>
                    <a:pt x="21602" y="18193"/>
                  </a:cubicBezTo>
                  <a:cubicBezTo>
                    <a:pt x="22082" y="18193"/>
                    <a:pt x="22561" y="17939"/>
                    <a:pt x="22786" y="17413"/>
                  </a:cubicBezTo>
                  <a:cubicBezTo>
                    <a:pt x="23011" y="17918"/>
                    <a:pt x="23479" y="18163"/>
                    <a:pt x="23945" y="18163"/>
                  </a:cubicBezTo>
                  <a:cubicBezTo>
                    <a:pt x="24481" y="18163"/>
                    <a:pt x="25014" y="17838"/>
                    <a:pt x="25166" y="17211"/>
                  </a:cubicBezTo>
                  <a:cubicBezTo>
                    <a:pt x="25391" y="17757"/>
                    <a:pt x="25890" y="18022"/>
                    <a:pt x="26381" y="18022"/>
                  </a:cubicBezTo>
                  <a:cubicBezTo>
                    <a:pt x="26943" y="18022"/>
                    <a:pt x="27497" y="17676"/>
                    <a:pt x="27626" y="17009"/>
                  </a:cubicBezTo>
                  <a:cubicBezTo>
                    <a:pt x="27895" y="17358"/>
                    <a:pt x="28275" y="17519"/>
                    <a:pt x="28651" y="17519"/>
                  </a:cubicBezTo>
                  <a:cubicBezTo>
                    <a:pt x="29233" y="17519"/>
                    <a:pt x="29802" y="17131"/>
                    <a:pt x="29924" y="16445"/>
                  </a:cubicBezTo>
                  <a:cubicBezTo>
                    <a:pt x="30193" y="16745"/>
                    <a:pt x="30542" y="16884"/>
                    <a:pt x="30885" y="16884"/>
                  </a:cubicBezTo>
                  <a:cubicBezTo>
                    <a:pt x="31416" y="16884"/>
                    <a:pt x="31930" y="16549"/>
                    <a:pt x="32102" y="15961"/>
                  </a:cubicBezTo>
                  <a:cubicBezTo>
                    <a:pt x="32223" y="15999"/>
                    <a:pt x="32347" y="16017"/>
                    <a:pt x="32469" y="16017"/>
                  </a:cubicBezTo>
                  <a:cubicBezTo>
                    <a:pt x="33001" y="16017"/>
                    <a:pt x="33511" y="15679"/>
                    <a:pt x="33675" y="15154"/>
                  </a:cubicBezTo>
                  <a:cubicBezTo>
                    <a:pt x="33756" y="15195"/>
                    <a:pt x="33796" y="15235"/>
                    <a:pt x="33877" y="15316"/>
                  </a:cubicBezTo>
                  <a:cubicBezTo>
                    <a:pt x="33312" y="15921"/>
                    <a:pt x="33473" y="16929"/>
                    <a:pt x="34240" y="17332"/>
                  </a:cubicBezTo>
                  <a:cubicBezTo>
                    <a:pt x="33554" y="18018"/>
                    <a:pt x="33836" y="19187"/>
                    <a:pt x="34804" y="19470"/>
                  </a:cubicBezTo>
                  <a:cubicBezTo>
                    <a:pt x="34603" y="19712"/>
                    <a:pt x="34482" y="19994"/>
                    <a:pt x="34482" y="20316"/>
                  </a:cubicBezTo>
                  <a:cubicBezTo>
                    <a:pt x="34482" y="20881"/>
                    <a:pt x="34885" y="21405"/>
                    <a:pt x="35449" y="21567"/>
                  </a:cubicBezTo>
                  <a:cubicBezTo>
                    <a:pt x="34764" y="22333"/>
                    <a:pt x="35288" y="23543"/>
                    <a:pt x="36296" y="23664"/>
                  </a:cubicBezTo>
                  <a:cubicBezTo>
                    <a:pt x="35490" y="24470"/>
                    <a:pt x="36095" y="25842"/>
                    <a:pt x="37224" y="25842"/>
                  </a:cubicBezTo>
                  <a:lnTo>
                    <a:pt x="37264" y="25842"/>
                  </a:lnTo>
                  <a:cubicBezTo>
                    <a:pt x="37224" y="26003"/>
                    <a:pt x="37184" y="26164"/>
                    <a:pt x="37184" y="26366"/>
                  </a:cubicBezTo>
                  <a:cubicBezTo>
                    <a:pt x="37184" y="27051"/>
                    <a:pt x="37748" y="27616"/>
                    <a:pt x="38474" y="27616"/>
                  </a:cubicBezTo>
                  <a:cubicBezTo>
                    <a:pt x="38494" y="27636"/>
                    <a:pt x="38525" y="27646"/>
                    <a:pt x="38560" y="27646"/>
                  </a:cubicBezTo>
                  <a:cubicBezTo>
                    <a:pt x="38595" y="27646"/>
                    <a:pt x="38635" y="27636"/>
                    <a:pt x="38676" y="27616"/>
                  </a:cubicBezTo>
                  <a:lnTo>
                    <a:pt x="38676" y="27616"/>
                  </a:lnTo>
                  <a:cubicBezTo>
                    <a:pt x="38595" y="27777"/>
                    <a:pt x="38555" y="27979"/>
                    <a:pt x="38555" y="28140"/>
                  </a:cubicBezTo>
                  <a:cubicBezTo>
                    <a:pt x="38555" y="28931"/>
                    <a:pt x="39205" y="29419"/>
                    <a:pt x="39867" y="29419"/>
                  </a:cubicBezTo>
                  <a:cubicBezTo>
                    <a:pt x="40286" y="29419"/>
                    <a:pt x="40709" y="29223"/>
                    <a:pt x="40974" y="28786"/>
                  </a:cubicBezTo>
                  <a:cubicBezTo>
                    <a:pt x="41499" y="29028"/>
                    <a:pt x="42063" y="29149"/>
                    <a:pt x="42668" y="29189"/>
                  </a:cubicBezTo>
                  <a:cubicBezTo>
                    <a:pt x="42789" y="29149"/>
                    <a:pt x="42951" y="29149"/>
                    <a:pt x="43072" y="29149"/>
                  </a:cubicBezTo>
                  <a:lnTo>
                    <a:pt x="43072" y="28463"/>
                  </a:lnTo>
                  <a:lnTo>
                    <a:pt x="43072" y="27253"/>
                  </a:lnTo>
                  <a:cubicBezTo>
                    <a:pt x="43798" y="27253"/>
                    <a:pt x="44362" y="26688"/>
                    <a:pt x="44362" y="25963"/>
                  </a:cubicBezTo>
                  <a:cubicBezTo>
                    <a:pt x="44362" y="25519"/>
                    <a:pt x="44120" y="25075"/>
                    <a:pt x="43677" y="24833"/>
                  </a:cubicBezTo>
                  <a:cubicBezTo>
                    <a:pt x="44080" y="24632"/>
                    <a:pt x="44322" y="24188"/>
                    <a:pt x="44322" y="23744"/>
                  </a:cubicBezTo>
                  <a:cubicBezTo>
                    <a:pt x="44322" y="23301"/>
                    <a:pt x="44080" y="22898"/>
                    <a:pt x="43717" y="22656"/>
                  </a:cubicBezTo>
                  <a:cubicBezTo>
                    <a:pt x="43999" y="22414"/>
                    <a:pt x="44160" y="22051"/>
                    <a:pt x="44160" y="21688"/>
                  </a:cubicBezTo>
                  <a:cubicBezTo>
                    <a:pt x="44160" y="21204"/>
                    <a:pt x="43919" y="20760"/>
                    <a:pt x="43475" y="20558"/>
                  </a:cubicBezTo>
                  <a:cubicBezTo>
                    <a:pt x="44281" y="19994"/>
                    <a:pt x="44201" y="18824"/>
                    <a:pt x="43394" y="18381"/>
                  </a:cubicBezTo>
                  <a:cubicBezTo>
                    <a:pt x="44201" y="17816"/>
                    <a:pt x="44080" y="16566"/>
                    <a:pt x="43193" y="16163"/>
                  </a:cubicBezTo>
                  <a:cubicBezTo>
                    <a:pt x="43435" y="15921"/>
                    <a:pt x="43556" y="15598"/>
                    <a:pt x="43556" y="15275"/>
                  </a:cubicBezTo>
                  <a:cubicBezTo>
                    <a:pt x="43556" y="14832"/>
                    <a:pt x="43273" y="14388"/>
                    <a:pt x="42870" y="14186"/>
                  </a:cubicBezTo>
                  <a:cubicBezTo>
                    <a:pt x="43314" y="13541"/>
                    <a:pt x="43112" y="12694"/>
                    <a:pt x="42467" y="12331"/>
                  </a:cubicBezTo>
                  <a:cubicBezTo>
                    <a:pt x="42951" y="11525"/>
                    <a:pt x="42426" y="10476"/>
                    <a:pt x="41499" y="10395"/>
                  </a:cubicBezTo>
                  <a:cubicBezTo>
                    <a:pt x="42023" y="9589"/>
                    <a:pt x="41499" y="8500"/>
                    <a:pt x="40531" y="8419"/>
                  </a:cubicBezTo>
                  <a:cubicBezTo>
                    <a:pt x="40652" y="8218"/>
                    <a:pt x="40692" y="8016"/>
                    <a:pt x="40733" y="7814"/>
                  </a:cubicBezTo>
                  <a:cubicBezTo>
                    <a:pt x="40733" y="7088"/>
                    <a:pt x="40128" y="6524"/>
                    <a:pt x="39442" y="6524"/>
                  </a:cubicBezTo>
                  <a:lnTo>
                    <a:pt x="39361" y="6524"/>
                  </a:lnTo>
                  <a:cubicBezTo>
                    <a:pt x="39402" y="6363"/>
                    <a:pt x="39442" y="6201"/>
                    <a:pt x="39442" y="6040"/>
                  </a:cubicBezTo>
                  <a:cubicBezTo>
                    <a:pt x="39442" y="5376"/>
                    <a:pt x="38875" y="4788"/>
                    <a:pt x="38180" y="4788"/>
                  </a:cubicBezTo>
                  <a:cubicBezTo>
                    <a:pt x="38157" y="4788"/>
                    <a:pt x="38134" y="4788"/>
                    <a:pt x="38111" y="4790"/>
                  </a:cubicBezTo>
                  <a:cubicBezTo>
                    <a:pt x="38071" y="4770"/>
                    <a:pt x="38030" y="4759"/>
                    <a:pt x="37995" y="4759"/>
                  </a:cubicBezTo>
                  <a:cubicBezTo>
                    <a:pt x="37960" y="4759"/>
                    <a:pt x="37930" y="4770"/>
                    <a:pt x="37909" y="4790"/>
                  </a:cubicBezTo>
                  <a:cubicBezTo>
                    <a:pt x="37909" y="4064"/>
                    <a:pt x="37305" y="3499"/>
                    <a:pt x="36619" y="3499"/>
                  </a:cubicBezTo>
                  <a:cubicBezTo>
                    <a:pt x="36458" y="3499"/>
                    <a:pt x="36296" y="3499"/>
                    <a:pt x="36135" y="3580"/>
                  </a:cubicBezTo>
                  <a:cubicBezTo>
                    <a:pt x="36054" y="2935"/>
                    <a:pt x="35530" y="2491"/>
                    <a:pt x="34885" y="2491"/>
                  </a:cubicBezTo>
                  <a:cubicBezTo>
                    <a:pt x="34643" y="2491"/>
                    <a:pt x="34441" y="2531"/>
                    <a:pt x="34280" y="2652"/>
                  </a:cubicBezTo>
                  <a:cubicBezTo>
                    <a:pt x="34117" y="2056"/>
                    <a:pt x="33590" y="1696"/>
                    <a:pt x="33041" y="1696"/>
                  </a:cubicBezTo>
                  <a:cubicBezTo>
                    <a:pt x="32774" y="1696"/>
                    <a:pt x="32501" y="1782"/>
                    <a:pt x="32263" y="1967"/>
                  </a:cubicBezTo>
                  <a:cubicBezTo>
                    <a:pt x="32095" y="1319"/>
                    <a:pt x="31541" y="956"/>
                    <a:pt x="30985" y="956"/>
                  </a:cubicBezTo>
                  <a:cubicBezTo>
                    <a:pt x="30606" y="956"/>
                    <a:pt x="30226" y="1124"/>
                    <a:pt x="29965" y="1483"/>
                  </a:cubicBezTo>
                  <a:cubicBezTo>
                    <a:pt x="29864" y="806"/>
                    <a:pt x="29282" y="410"/>
                    <a:pt x="28690" y="410"/>
                  </a:cubicBezTo>
                  <a:cubicBezTo>
                    <a:pt x="28330" y="410"/>
                    <a:pt x="27966" y="557"/>
                    <a:pt x="27706" y="878"/>
                  </a:cubicBezTo>
                  <a:cubicBezTo>
                    <a:pt x="27486" y="372"/>
                    <a:pt x="27015" y="106"/>
                    <a:pt x="26533" y="106"/>
                  </a:cubicBezTo>
                  <a:cubicBezTo>
                    <a:pt x="26131" y="106"/>
                    <a:pt x="25723" y="291"/>
                    <a:pt x="25448" y="676"/>
                  </a:cubicBezTo>
                  <a:cubicBezTo>
                    <a:pt x="25211" y="222"/>
                    <a:pt x="24772" y="0"/>
                    <a:pt x="243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54"/>
          <p:cNvGrpSpPr/>
          <p:nvPr/>
        </p:nvGrpSpPr>
        <p:grpSpPr>
          <a:xfrm>
            <a:off x="4656158" y="2795028"/>
            <a:ext cx="475200" cy="704024"/>
            <a:chOff x="6807010" y="3726107"/>
            <a:chExt cx="592592" cy="877945"/>
          </a:xfrm>
        </p:grpSpPr>
        <p:sp>
          <p:nvSpPr>
            <p:cNvPr id="1322" name="Google Shape;1322;p54"/>
            <p:cNvSpPr/>
            <p:nvPr/>
          </p:nvSpPr>
          <p:spPr>
            <a:xfrm>
              <a:off x="6853508" y="4289514"/>
              <a:ext cx="499596" cy="314538"/>
            </a:xfrm>
            <a:custGeom>
              <a:rect b="b" l="l" r="r" t="t"/>
              <a:pathLst>
                <a:path extrusionOk="0" h="27579" w="43805">
                  <a:moveTo>
                    <a:pt x="21902" y="1"/>
                  </a:moveTo>
                  <a:cubicBezTo>
                    <a:pt x="160" y="1"/>
                    <a:pt x="0" y="12351"/>
                    <a:pt x="0" y="27578"/>
                  </a:cubicBezTo>
                  <a:lnTo>
                    <a:pt x="43804" y="27578"/>
                  </a:lnTo>
                  <a:cubicBezTo>
                    <a:pt x="43804" y="12351"/>
                    <a:pt x="43645" y="1"/>
                    <a:pt x="2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4"/>
            <p:cNvSpPr/>
            <p:nvPr/>
          </p:nvSpPr>
          <p:spPr>
            <a:xfrm>
              <a:off x="6996630" y="4183767"/>
              <a:ext cx="212886" cy="275784"/>
            </a:xfrm>
            <a:custGeom>
              <a:rect b="b" l="l" r="r" t="t"/>
              <a:pathLst>
                <a:path extrusionOk="0" h="24181" w="18666">
                  <a:moveTo>
                    <a:pt x="41" y="0"/>
                  </a:moveTo>
                  <a:lnTo>
                    <a:pt x="41" y="14828"/>
                  </a:lnTo>
                  <a:cubicBezTo>
                    <a:pt x="1" y="19984"/>
                    <a:pt x="4197" y="24181"/>
                    <a:pt x="9353" y="24181"/>
                  </a:cubicBezTo>
                  <a:cubicBezTo>
                    <a:pt x="14509" y="24181"/>
                    <a:pt x="18666" y="19984"/>
                    <a:pt x="18666" y="14828"/>
                  </a:cubicBezTo>
                  <a:lnTo>
                    <a:pt x="18666" y="0"/>
                  </a:ln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6997086" y="4219773"/>
              <a:ext cx="212430" cy="141422"/>
            </a:xfrm>
            <a:custGeom>
              <a:rect b="b" l="l" r="r" t="t"/>
              <a:pathLst>
                <a:path extrusionOk="0" h="12400" w="18626">
                  <a:moveTo>
                    <a:pt x="1" y="1"/>
                  </a:moveTo>
                  <a:lnTo>
                    <a:pt x="1" y="9193"/>
                  </a:lnTo>
                  <a:cubicBezTo>
                    <a:pt x="2842" y="11329"/>
                    <a:pt x="6221" y="12400"/>
                    <a:pt x="9607" y="12400"/>
                  </a:cubicBezTo>
                  <a:cubicBezTo>
                    <a:pt x="12748" y="12400"/>
                    <a:pt x="15895" y="11479"/>
                    <a:pt x="18626" y="9633"/>
                  </a:cubicBezTo>
                  <a:lnTo>
                    <a:pt x="18626" y="1"/>
                  </a:ln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6884039" y="3760300"/>
              <a:ext cx="445365" cy="560225"/>
            </a:xfrm>
            <a:custGeom>
              <a:rect b="b" l="l" r="r" t="t"/>
              <a:pathLst>
                <a:path extrusionOk="0" h="49121" w="39050">
                  <a:moveTo>
                    <a:pt x="19545" y="0"/>
                  </a:moveTo>
                  <a:cubicBezTo>
                    <a:pt x="8754" y="0"/>
                    <a:pt x="1" y="11032"/>
                    <a:pt x="1" y="24581"/>
                  </a:cubicBezTo>
                  <a:cubicBezTo>
                    <a:pt x="1" y="38130"/>
                    <a:pt x="8754" y="49121"/>
                    <a:pt x="19545" y="49121"/>
                  </a:cubicBezTo>
                  <a:cubicBezTo>
                    <a:pt x="30296" y="49121"/>
                    <a:pt x="39049" y="38130"/>
                    <a:pt x="39049" y="24581"/>
                  </a:cubicBezTo>
                  <a:cubicBezTo>
                    <a:pt x="39049" y="11032"/>
                    <a:pt x="30296" y="0"/>
                    <a:pt x="19545" y="0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6923706" y="3959020"/>
              <a:ext cx="191000" cy="168714"/>
            </a:xfrm>
            <a:custGeom>
              <a:rect b="b" l="l" r="r" t="t"/>
              <a:pathLst>
                <a:path extrusionOk="0" h="14793" w="16747">
                  <a:moveTo>
                    <a:pt x="8364" y="0"/>
                  </a:moveTo>
                  <a:cubicBezTo>
                    <a:pt x="7427" y="0"/>
                    <a:pt x="6475" y="181"/>
                    <a:pt x="5556" y="562"/>
                  </a:cubicBezTo>
                  <a:cubicBezTo>
                    <a:pt x="1799" y="2121"/>
                    <a:pt x="0" y="6437"/>
                    <a:pt x="1559" y="10234"/>
                  </a:cubicBezTo>
                  <a:cubicBezTo>
                    <a:pt x="2736" y="13072"/>
                    <a:pt x="5487" y="14792"/>
                    <a:pt x="8399" y="14792"/>
                  </a:cubicBezTo>
                  <a:cubicBezTo>
                    <a:pt x="9342" y="14792"/>
                    <a:pt x="10302" y="14612"/>
                    <a:pt x="11231" y="14231"/>
                  </a:cubicBezTo>
                  <a:cubicBezTo>
                    <a:pt x="14988" y="12672"/>
                    <a:pt x="16746" y="8356"/>
                    <a:pt x="15188" y="4559"/>
                  </a:cubicBezTo>
                  <a:cubicBezTo>
                    <a:pt x="14010" y="1721"/>
                    <a:pt x="11259" y="0"/>
                    <a:pt x="836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7101932" y="3959020"/>
              <a:ext cx="191000" cy="168714"/>
            </a:xfrm>
            <a:custGeom>
              <a:rect b="b" l="l" r="r" t="t"/>
              <a:pathLst>
                <a:path extrusionOk="0" h="14793" w="16747">
                  <a:moveTo>
                    <a:pt x="8382" y="0"/>
                  </a:moveTo>
                  <a:cubicBezTo>
                    <a:pt x="5488" y="0"/>
                    <a:pt x="2737" y="1721"/>
                    <a:pt x="1559" y="4559"/>
                  </a:cubicBezTo>
                  <a:cubicBezTo>
                    <a:pt x="0" y="8356"/>
                    <a:pt x="1799" y="12672"/>
                    <a:pt x="5556" y="14231"/>
                  </a:cubicBezTo>
                  <a:cubicBezTo>
                    <a:pt x="6475" y="14612"/>
                    <a:pt x="7427" y="14792"/>
                    <a:pt x="8365" y="14792"/>
                  </a:cubicBezTo>
                  <a:cubicBezTo>
                    <a:pt x="11259" y="14792"/>
                    <a:pt x="14011" y="13072"/>
                    <a:pt x="15188" y="10234"/>
                  </a:cubicBezTo>
                  <a:cubicBezTo>
                    <a:pt x="16747" y="6437"/>
                    <a:pt x="14948" y="2121"/>
                    <a:pt x="11191" y="562"/>
                  </a:cubicBezTo>
                  <a:cubicBezTo>
                    <a:pt x="10272" y="181"/>
                    <a:pt x="9320" y="0"/>
                    <a:pt x="838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7080046" y="4065247"/>
              <a:ext cx="55166" cy="10048"/>
            </a:xfrm>
            <a:custGeom>
              <a:rect b="b" l="l" r="r" t="t"/>
              <a:pathLst>
                <a:path extrusionOk="0" h="881" w="4837">
                  <a:moveTo>
                    <a:pt x="441" y="1"/>
                  </a:moveTo>
                  <a:cubicBezTo>
                    <a:pt x="201" y="1"/>
                    <a:pt x="1" y="201"/>
                    <a:pt x="1" y="440"/>
                  </a:cubicBezTo>
                  <a:cubicBezTo>
                    <a:pt x="1" y="680"/>
                    <a:pt x="201" y="880"/>
                    <a:pt x="441" y="880"/>
                  </a:cubicBezTo>
                  <a:lnTo>
                    <a:pt x="4437" y="880"/>
                  </a:lnTo>
                  <a:cubicBezTo>
                    <a:pt x="4637" y="880"/>
                    <a:pt x="4837" y="680"/>
                    <a:pt x="4837" y="440"/>
                  </a:cubicBez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6883127" y="3986849"/>
              <a:ext cx="36028" cy="107583"/>
            </a:xfrm>
            <a:custGeom>
              <a:rect b="b" l="l" r="r" t="t"/>
              <a:pathLst>
                <a:path extrusionOk="0" h="9433" w="3159">
                  <a:moveTo>
                    <a:pt x="1" y="0"/>
                  </a:moveTo>
                  <a:lnTo>
                    <a:pt x="1" y="9433"/>
                  </a:lnTo>
                  <a:lnTo>
                    <a:pt x="3158" y="9433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7294745" y="3986849"/>
              <a:ext cx="36028" cy="107583"/>
            </a:xfrm>
            <a:custGeom>
              <a:rect b="b" l="l" r="r" t="t"/>
              <a:pathLst>
                <a:path extrusionOk="0" h="9433" w="3159">
                  <a:moveTo>
                    <a:pt x="1" y="0"/>
                  </a:moveTo>
                  <a:lnTo>
                    <a:pt x="1" y="9433"/>
                  </a:lnTo>
                  <a:lnTo>
                    <a:pt x="3158" y="9433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7263746" y="4051116"/>
              <a:ext cx="135856" cy="135400"/>
            </a:xfrm>
            <a:custGeom>
              <a:rect b="b" l="l" r="r" t="t"/>
              <a:pathLst>
                <a:path extrusionOk="0" h="11872" w="11912">
                  <a:moveTo>
                    <a:pt x="5956" y="1"/>
                  </a:moveTo>
                  <a:cubicBezTo>
                    <a:pt x="2679" y="1"/>
                    <a:pt x="1" y="2639"/>
                    <a:pt x="1" y="5916"/>
                  </a:cubicBezTo>
                  <a:cubicBezTo>
                    <a:pt x="1" y="9233"/>
                    <a:pt x="2679" y="11871"/>
                    <a:pt x="5956" y="11871"/>
                  </a:cubicBezTo>
                  <a:cubicBezTo>
                    <a:pt x="9233" y="11871"/>
                    <a:pt x="11911" y="9233"/>
                    <a:pt x="11911" y="5916"/>
                  </a:cubicBezTo>
                  <a:cubicBezTo>
                    <a:pt x="11911" y="2639"/>
                    <a:pt x="9233" y="1"/>
                    <a:pt x="5956" y="1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7305682" y="4079982"/>
              <a:ext cx="46510" cy="45905"/>
            </a:xfrm>
            <a:custGeom>
              <a:rect b="b" l="l" r="r" t="t"/>
              <a:pathLst>
                <a:path extrusionOk="0" h="4025" w="4078">
                  <a:moveTo>
                    <a:pt x="3480" y="0"/>
                  </a:moveTo>
                  <a:cubicBezTo>
                    <a:pt x="3144" y="0"/>
                    <a:pt x="2804" y="63"/>
                    <a:pt x="2479" y="188"/>
                  </a:cubicBezTo>
                  <a:cubicBezTo>
                    <a:pt x="1400" y="507"/>
                    <a:pt x="560" y="1347"/>
                    <a:pt x="201" y="2426"/>
                  </a:cubicBezTo>
                  <a:cubicBezTo>
                    <a:pt x="41" y="2945"/>
                    <a:pt x="1" y="3505"/>
                    <a:pt x="121" y="4024"/>
                  </a:cubicBezTo>
                  <a:cubicBezTo>
                    <a:pt x="480" y="2026"/>
                    <a:pt x="2079" y="427"/>
                    <a:pt x="4077" y="68"/>
                  </a:cubicBezTo>
                  <a:cubicBezTo>
                    <a:pt x="3883" y="23"/>
                    <a:pt x="3682" y="0"/>
                    <a:pt x="3480" y="0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7059540" y="4103545"/>
              <a:ext cx="95734" cy="49692"/>
            </a:xfrm>
            <a:custGeom>
              <a:rect b="b" l="l" r="r" t="t"/>
              <a:pathLst>
                <a:path extrusionOk="0" h="4357" w="8394">
                  <a:moveTo>
                    <a:pt x="4197" y="0"/>
                  </a:moveTo>
                  <a:cubicBezTo>
                    <a:pt x="1879" y="0"/>
                    <a:pt x="0" y="2518"/>
                    <a:pt x="0" y="3158"/>
                  </a:cubicBezTo>
                  <a:cubicBezTo>
                    <a:pt x="0" y="3797"/>
                    <a:pt x="1879" y="4357"/>
                    <a:pt x="4197" y="4357"/>
                  </a:cubicBezTo>
                  <a:cubicBezTo>
                    <a:pt x="6515" y="4357"/>
                    <a:pt x="8394" y="3797"/>
                    <a:pt x="8394" y="3158"/>
                  </a:cubicBezTo>
                  <a:cubicBezTo>
                    <a:pt x="8394" y="2478"/>
                    <a:pt x="6515" y="0"/>
                    <a:pt x="4197" y="0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6881314" y="3726107"/>
              <a:ext cx="451729" cy="283996"/>
            </a:xfrm>
            <a:custGeom>
              <a:rect b="b" l="l" r="r" t="t"/>
              <a:pathLst>
                <a:path extrusionOk="0" h="24901" w="39608">
                  <a:moveTo>
                    <a:pt x="19784" y="1"/>
                  </a:moveTo>
                  <a:cubicBezTo>
                    <a:pt x="160" y="1"/>
                    <a:pt x="0" y="11152"/>
                    <a:pt x="0" y="24901"/>
                  </a:cubicBezTo>
                  <a:lnTo>
                    <a:pt x="39608" y="24901"/>
                  </a:lnTo>
                  <a:cubicBezTo>
                    <a:pt x="39608" y="11152"/>
                    <a:pt x="39448" y="1"/>
                    <a:pt x="197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6865039" y="3970209"/>
              <a:ext cx="483960" cy="39918"/>
            </a:xfrm>
            <a:custGeom>
              <a:rect b="b" l="l" r="r" t="t"/>
              <a:pathLst>
                <a:path extrusionOk="0" h="3500" w="42434">
                  <a:moveTo>
                    <a:pt x="21231" y="1"/>
                  </a:moveTo>
                  <a:cubicBezTo>
                    <a:pt x="12358" y="1"/>
                    <a:pt x="3485" y="780"/>
                    <a:pt x="548" y="2339"/>
                  </a:cubicBezTo>
                  <a:cubicBezTo>
                    <a:pt x="1" y="2651"/>
                    <a:pt x="180" y="3499"/>
                    <a:pt x="786" y="3499"/>
                  </a:cubicBezTo>
                  <a:cubicBezTo>
                    <a:pt x="800" y="3499"/>
                    <a:pt x="813" y="3499"/>
                    <a:pt x="828" y="3498"/>
                  </a:cubicBezTo>
                  <a:lnTo>
                    <a:pt x="41594" y="3498"/>
                  </a:lnTo>
                  <a:cubicBezTo>
                    <a:pt x="42234" y="3498"/>
                    <a:pt x="42434" y="2658"/>
                    <a:pt x="41914" y="2339"/>
                  </a:cubicBezTo>
                  <a:cubicBezTo>
                    <a:pt x="38977" y="780"/>
                    <a:pt x="30104" y="1"/>
                    <a:pt x="212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6807010" y="4051116"/>
              <a:ext cx="135389" cy="135400"/>
            </a:xfrm>
            <a:custGeom>
              <a:rect b="b" l="l" r="r" t="t"/>
              <a:pathLst>
                <a:path extrusionOk="0" h="11872" w="11871">
                  <a:moveTo>
                    <a:pt x="5916" y="1"/>
                  </a:moveTo>
                  <a:cubicBezTo>
                    <a:pt x="2638" y="1"/>
                    <a:pt x="0" y="2639"/>
                    <a:pt x="0" y="5916"/>
                  </a:cubicBezTo>
                  <a:cubicBezTo>
                    <a:pt x="0" y="9233"/>
                    <a:pt x="2638" y="11871"/>
                    <a:pt x="5916" y="11871"/>
                  </a:cubicBezTo>
                  <a:cubicBezTo>
                    <a:pt x="9193" y="11871"/>
                    <a:pt x="11871" y="9233"/>
                    <a:pt x="11871" y="5916"/>
                  </a:cubicBezTo>
                  <a:cubicBezTo>
                    <a:pt x="11871" y="2639"/>
                    <a:pt x="9193" y="1"/>
                    <a:pt x="5916" y="1"/>
                  </a:cubicBezTo>
                  <a:close/>
                </a:path>
              </a:pathLst>
            </a:custGeom>
            <a:solidFill>
              <a:srgbClr val="FDB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6854421" y="4079982"/>
              <a:ext cx="46042" cy="45905"/>
            </a:xfrm>
            <a:custGeom>
              <a:rect b="b" l="l" r="r" t="t"/>
              <a:pathLst>
                <a:path extrusionOk="0" h="4025" w="4037">
                  <a:moveTo>
                    <a:pt x="597" y="0"/>
                  </a:moveTo>
                  <a:cubicBezTo>
                    <a:pt x="395" y="0"/>
                    <a:pt x="195" y="23"/>
                    <a:pt x="0" y="68"/>
                  </a:cubicBezTo>
                  <a:cubicBezTo>
                    <a:pt x="1998" y="427"/>
                    <a:pt x="3557" y="2026"/>
                    <a:pt x="3957" y="4024"/>
                  </a:cubicBezTo>
                  <a:cubicBezTo>
                    <a:pt x="4037" y="3505"/>
                    <a:pt x="4037" y="2945"/>
                    <a:pt x="3837" y="2426"/>
                  </a:cubicBezTo>
                  <a:cubicBezTo>
                    <a:pt x="3677" y="1906"/>
                    <a:pt x="3397" y="1427"/>
                    <a:pt x="2998" y="1027"/>
                  </a:cubicBezTo>
                  <a:cubicBezTo>
                    <a:pt x="2598" y="627"/>
                    <a:pt x="2118" y="347"/>
                    <a:pt x="1599" y="188"/>
                  </a:cubicBezTo>
                  <a:cubicBezTo>
                    <a:pt x="1274" y="63"/>
                    <a:pt x="934" y="0"/>
                    <a:pt x="597" y="0"/>
                  </a:cubicBezTo>
                  <a:close/>
                </a:path>
              </a:pathLst>
            </a:custGeom>
            <a:solidFill>
              <a:srgbClr val="F28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6997086" y="4146610"/>
              <a:ext cx="248903" cy="109191"/>
            </a:xfrm>
            <a:custGeom>
              <a:rect b="b" l="l" r="r" t="t"/>
              <a:pathLst>
                <a:path extrusionOk="0" h="9574" w="21824">
                  <a:moveTo>
                    <a:pt x="17994" y="1"/>
                  </a:moveTo>
                  <a:cubicBezTo>
                    <a:pt x="17873" y="1"/>
                    <a:pt x="17750" y="8"/>
                    <a:pt x="17626" y="21"/>
                  </a:cubicBezTo>
                  <a:lnTo>
                    <a:pt x="3118" y="1700"/>
                  </a:lnTo>
                  <a:cubicBezTo>
                    <a:pt x="1320" y="1899"/>
                    <a:pt x="1" y="3578"/>
                    <a:pt x="201" y="5377"/>
                  </a:cubicBezTo>
                  <a:lnTo>
                    <a:pt x="680" y="9573"/>
                  </a:lnTo>
                  <a:lnTo>
                    <a:pt x="21823" y="7175"/>
                  </a:lnTo>
                  <a:lnTo>
                    <a:pt x="21343" y="2979"/>
                  </a:lnTo>
                  <a:cubicBezTo>
                    <a:pt x="21120" y="1264"/>
                    <a:pt x="19679" y="1"/>
                    <a:pt x="1799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54"/>
          <p:cNvGrpSpPr/>
          <p:nvPr/>
        </p:nvGrpSpPr>
        <p:grpSpPr>
          <a:xfrm>
            <a:off x="1071274" y="2562018"/>
            <a:ext cx="543189" cy="937034"/>
            <a:chOff x="5960987" y="2220160"/>
            <a:chExt cx="677377" cy="1168518"/>
          </a:xfrm>
        </p:grpSpPr>
        <p:sp>
          <p:nvSpPr>
            <p:cNvPr id="1340" name="Google Shape;1340;p54"/>
            <p:cNvSpPr/>
            <p:nvPr/>
          </p:nvSpPr>
          <p:spPr>
            <a:xfrm>
              <a:off x="6017967" y="3116999"/>
              <a:ext cx="101208" cy="271679"/>
            </a:xfrm>
            <a:custGeom>
              <a:rect b="b" l="l" r="r" t="t"/>
              <a:pathLst>
                <a:path extrusionOk="0" h="23821" w="8874">
                  <a:moveTo>
                    <a:pt x="8874" y="0"/>
                  </a:moveTo>
                  <a:cubicBezTo>
                    <a:pt x="121" y="3677"/>
                    <a:pt x="1" y="11831"/>
                    <a:pt x="1" y="23821"/>
                  </a:cubicBezTo>
                  <a:lnTo>
                    <a:pt x="8874" y="23821"/>
                  </a:lnTo>
                  <a:lnTo>
                    <a:pt x="8874" y="0"/>
                  </a:lnTo>
                  <a:close/>
                </a:path>
              </a:pathLst>
            </a:custGeom>
            <a:solidFill>
              <a:srgbClr val="F0F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6031185" y="2886618"/>
              <a:ext cx="60640" cy="59910"/>
            </a:xfrm>
            <a:custGeom>
              <a:rect b="b" l="l" r="r" t="t"/>
              <a:pathLst>
                <a:path extrusionOk="0" h="5253" w="5317">
                  <a:moveTo>
                    <a:pt x="859" y="1"/>
                  </a:moveTo>
                  <a:cubicBezTo>
                    <a:pt x="576" y="1"/>
                    <a:pt x="289" y="33"/>
                    <a:pt x="1" y="97"/>
                  </a:cubicBezTo>
                  <a:cubicBezTo>
                    <a:pt x="680" y="256"/>
                    <a:pt x="1280" y="456"/>
                    <a:pt x="1879" y="776"/>
                  </a:cubicBezTo>
                  <a:cubicBezTo>
                    <a:pt x="2998" y="1336"/>
                    <a:pt x="3918" y="2255"/>
                    <a:pt x="4517" y="3374"/>
                  </a:cubicBezTo>
                  <a:cubicBezTo>
                    <a:pt x="4797" y="3973"/>
                    <a:pt x="5037" y="4613"/>
                    <a:pt x="5157" y="5252"/>
                  </a:cubicBezTo>
                  <a:cubicBezTo>
                    <a:pt x="5316" y="4573"/>
                    <a:pt x="5277" y="3853"/>
                    <a:pt x="5037" y="3174"/>
                  </a:cubicBezTo>
                  <a:cubicBezTo>
                    <a:pt x="4797" y="2495"/>
                    <a:pt x="4437" y="1855"/>
                    <a:pt x="3918" y="1336"/>
                  </a:cubicBezTo>
                  <a:cubicBezTo>
                    <a:pt x="3398" y="816"/>
                    <a:pt x="2799" y="456"/>
                    <a:pt x="2079" y="216"/>
                  </a:cubicBezTo>
                  <a:cubicBezTo>
                    <a:pt x="1695" y="73"/>
                    <a:pt x="1283" y="1"/>
                    <a:pt x="859" y="1"/>
                  </a:cubicBezTo>
                  <a:close/>
                </a:path>
              </a:pathLst>
            </a:custGeom>
            <a:solidFill>
              <a:srgbClr val="5F14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6017967" y="3089552"/>
              <a:ext cx="553850" cy="297659"/>
            </a:xfrm>
            <a:custGeom>
              <a:rect b="b" l="l" r="r" t="t"/>
              <a:pathLst>
                <a:path extrusionOk="0" h="26099" w="48562">
                  <a:moveTo>
                    <a:pt x="24301" y="0"/>
                  </a:moveTo>
                  <a:cubicBezTo>
                    <a:pt x="201" y="0"/>
                    <a:pt x="1" y="9233"/>
                    <a:pt x="1" y="26099"/>
                  </a:cubicBezTo>
                  <a:lnTo>
                    <a:pt x="48561" y="26099"/>
                  </a:lnTo>
                  <a:cubicBezTo>
                    <a:pt x="48561" y="9233"/>
                    <a:pt x="48401" y="0"/>
                    <a:pt x="24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6177055" y="2899465"/>
              <a:ext cx="235673" cy="305414"/>
            </a:xfrm>
            <a:custGeom>
              <a:rect b="b" l="l" r="r" t="t"/>
              <a:pathLst>
                <a:path extrusionOk="0" h="26779" w="20664">
                  <a:moveTo>
                    <a:pt x="0" y="1"/>
                  </a:moveTo>
                  <a:lnTo>
                    <a:pt x="0" y="16427"/>
                  </a:lnTo>
                  <a:cubicBezTo>
                    <a:pt x="0" y="22143"/>
                    <a:pt x="4637" y="26779"/>
                    <a:pt x="10352" y="26779"/>
                  </a:cubicBezTo>
                  <a:cubicBezTo>
                    <a:pt x="16027" y="26779"/>
                    <a:pt x="20664" y="22143"/>
                    <a:pt x="20664" y="16427"/>
                  </a:cubicBezTo>
                  <a:lnTo>
                    <a:pt x="20664" y="1"/>
                  </a:ln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6177055" y="2961462"/>
              <a:ext cx="235673" cy="157332"/>
            </a:xfrm>
            <a:custGeom>
              <a:rect b="b" l="l" r="r" t="t"/>
              <a:pathLst>
                <a:path extrusionOk="0" h="13795" w="20664">
                  <a:moveTo>
                    <a:pt x="0" y="0"/>
                  </a:moveTo>
                  <a:lnTo>
                    <a:pt x="0" y="10232"/>
                  </a:lnTo>
                  <a:cubicBezTo>
                    <a:pt x="3162" y="12603"/>
                    <a:pt x="6930" y="13795"/>
                    <a:pt x="10702" y="13795"/>
                  </a:cubicBezTo>
                  <a:cubicBezTo>
                    <a:pt x="14177" y="13795"/>
                    <a:pt x="17654" y="12783"/>
                    <a:pt x="20664" y="10751"/>
                  </a:cubicBezTo>
                  <a:lnTo>
                    <a:pt x="20664" y="0"/>
                  </a:ln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6087252" y="2540732"/>
              <a:ext cx="419829" cy="546094"/>
            </a:xfrm>
            <a:custGeom>
              <a:rect b="b" l="l" r="r" t="t"/>
              <a:pathLst>
                <a:path extrusionOk="0" h="47882" w="36811">
                  <a:moveTo>
                    <a:pt x="18386" y="0"/>
                  </a:moveTo>
                  <a:cubicBezTo>
                    <a:pt x="8234" y="0"/>
                    <a:pt x="1" y="10711"/>
                    <a:pt x="1" y="23941"/>
                  </a:cubicBezTo>
                  <a:cubicBezTo>
                    <a:pt x="1" y="37130"/>
                    <a:pt x="8234" y="47881"/>
                    <a:pt x="18386" y="47881"/>
                  </a:cubicBezTo>
                  <a:cubicBezTo>
                    <a:pt x="28578" y="47881"/>
                    <a:pt x="36811" y="37130"/>
                    <a:pt x="36811" y="23941"/>
                  </a:cubicBezTo>
                  <a:cubicBezTo>
                    <a:pt x="36811" y="10711"/>
                    <a:pt x="28578" y="0"/>
                    <a:pt x="18386" y="0"/>
                  </a:cubicBezTo>
                  <a:close/>
                </a:path>
              </a:pathLst>
            </a:custGeom>
            <a:solidFill>
              <a:srgbClr val="8521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6087252" y="2540732"/>
              <a:ext cx="419829" cy="546094"/>
            </a:xfrm>
            <a:custGeom>
              <a:rect b="b" l="l" r="r" t="t"/>
              <a:pathLst>
                <a:path extrusionOk="0" h="47882" w="36811">
                  <a:moveTo>
                    <a:pt x="18386" y="0"/>
                  </a:moveTo>
                  <a:cubicBezTo>
                    <a:pt x="8234" y="0"/>
                    <a:pt x="1" y="10711"/>
                    <a:pt x="1" y="23941"/>
                  </a:cubicBezTo>
                  <a:cubicBezTo>
                    <a:pt x="1" y="37130"/>
                    <a:pt x="8234" y="47881"/>
                    <a:pt x="18386" y="47881"/>
                  </a:cubicBezTo>
                  <a:cubicBezTo>
                    <a:pt x="28578" y="47881"/>
                    <a:pt x="36811" y="37130"/>
                    <a:pt x="36811" y="23941"/>
                  </a:cubicBezTo>
                  <a:cubicBezTo>
                    <a:pt x="36811" y="10711"/>
                    <a:pt x="28578" y="0"/>
                    <a:pt x="18386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6445084" y="2847389"/>
              <a:ext cx="193281" cy="176184"/>
            </a:xfrm>
            <a:custGeom>
              <a:rect b="b" l="l" r="r" t="t"/>
              <a:pathLst>
                <a:path extrusionOk="0" h="15448" w="16947">
                  <a:moveTo>
                    <a:pt x="8473" y="0"/>
                  </a:moveTo>
                  <a:cubicBezTo>
                    <a:pt x="6495" y="0"/>
                    <a:pt x="4517" y="750"/>
                    <a:pt x="2998" y="2248"/>
                  </a:cubicBezTo>
                  <a:cubicBezTo>
                    <a:pt x="0" y="5286"/>
                    <a:pt x="0" y="10162"/>
                    <a:pt x="2998" y="13200"/>
                  </a:cubicBezTo>
                  <a:cubicBezTo>
                    <a:pt x="4517" y="14698"/>
                    <a:pt x="6495" y="15448"/>
                    <a:pt x="8473" y="15448"/>
                  </a:cubicBezTo>
                  <a:cubicBezTo>
                    <a:pt x="10452" y="15448"/>
                    <a:pt x="12430" y="14698"/>
                    <a:pt x="13949" y="13200"/>
                  </a:cubicBezTo>
                  <a:cubicBezTo>
                    <a:pt x="16946" y="10162"/>
                    <a:pt x="16946" y="5286"/>
                    <a:pt x="13949" y="2248"/>
                  </a:cubicBezTo>
                  <a:cubicBezTo>
                    <a:pt x="12430" y="750"/>
                    <a:pt x="10452" y="0"/>
                    <a:pt x="8473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6507982" y="2885151"/>
              <a:ext cx="60184" cy="59910"/>
            </a:xfrm>
            <a:custGeom>
              <a:rect b="b" l="l" r="r" t="t"/>
              <a:pathLst>
                <a:path extrusionOk="0" h="5253" w="5277">
                  <a:moveTo>
                    <a:pt x="4447" y="1"/>
                  </a:moveTo>
                  <a:cubicBezTo>
                    <a:pt x="4028" y="1"/>
                    <a:pt x="3606" y="73"/>
                    <a:pt x="3198" y="216"/>
                  </a:cubicBezTo>
                  <a:cubicBezTo>
                    <a:pt x="2519" y="456"/>
                    <a:pt x="1879" y="856"/>
                    <a:pt x="1400" y="1336"/>
                  </a:cubicBezTo>
                  <a:cubicBezTo>
                    <a:pt x="880" y="1855"/>
                    <a:pt x="480" y="2495"/>
                    <a:pt x="281" y="3174"/>
                  </a:cubicBezTo>
                  <a:cubicBezTo>
                    <a:pt x="41" y="3853"/>
                    <a:pt x="1" y="4573"/>
                    <a:pt x="161" y="5252"/>
                  </a:cubicBezTo>
                  <a:cubicBezTo>
                    <a:pt x="281" y="4613"/>
                    <a:pt x="520" y="3973"/>
                    <a:pt x="800" y="3374"/>
                  </a:cubicBezTo>
                  <a:cubicBezTo>
                    <a:pt x="1400" y="2255"/>
                    <a:pt x="2319" y="1336"/>
                    <a:pt x="3438" y="776"/>
                  </a:cubicBezTo>
                  <a:cubicBezTo>
                    <a:pt x="4037" y="456"/>
                    <a:pt x="4637" y="256"/>
                    <a:pt x="5276" y="97"/>
                  </a:cubicBezTo>
                  <a:cubicBezTo>
                    <a:pt x="5005" y="33"/>
                    <a:pt x="4727" y="1"/>
                    <a:pt x="4447" y="1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6259102" y="2859809"/>
              <a:ext cx="76140" cy="34876"/>
            </a:xfrm>
            <a:custGeom>
              <a:rect b="b" l="l" r="r" t="t"/>
              <a:pathLst>
                <a:path extrusionOk="0" h="3058" w="6676">
                  <a:moveTo>
                    <a:pt x="3358" y="0"/>
                  </a:moveTo>
                  <a:cubicBezTo>
                    <a:pt x="1479" y="0"/>
                    <a:pt x="1" y="960"/>
                    <a:pt x="1" y="2159"/>
                  </a:cubicBezTo>
                  <a:cubicBezTo>
                    <a:pt x="1" y="2758"/>
                    <a:pt x="1669" y="3058"/>
                    <a:pt x="3338" y="3058"/>
                  </a:cubicBezTo>
                  <a:cubicBezTo>
                    <a:pt x="5006" y="3058"/>
                    <a:pt x="6675" y="2758"/>
                    <a:pt x="6675" y="2159"/>
                  </a:cubicBezTo>
                  <a:cubicBezTo>
                    <a:pt x="6675" y="1000"/>
                    <a:pt x="5196" y="0"/>
                    <a:pt x="3358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6283258" y="2830635"/>
              <a:ext cx="28273" cy="43772"/>
            </a:xfrm>
            <a:custGeom>
              <a:rect b="b" l="l" r="r" t="t"/>
              <a:pathLst>
                <a:path extrusionOk="0" h="3838" w="2479">
                  <a:moveTo>
                    <a:pt x="1240" y="0"/>
                  </a:moveTo>
                  <a:cubicBezTo>
                    <a:pt x="560" y="0"/>
                    <a:pt x="1" y="560"/>
                    <a:pt x="1" y="1239"/>
                  </a:cubicBezTo>
                  <a:lnTo>
                    <a:pt x="1" y="3837"/>
                  </a:lnTo>
                  <a:lnTo>
                    <a:pt x="2479" y="3837"/>
                  </a:lnTo>
                  <a:lnTo>
                    <a:pt x="2479" y="1239"/>
                  </a:lnTo>
                  <a:cubicBezTo>
                    <a:pt x="2479" y="560"/>
                    <a:pt x="1919" y="0"/>
                    <a:pt x="1240" y="0"/>
                  </a:cubicBezTo>
                  <a:close/>
                </a:path>
              </a:pathLst>
            </a:custGeom>
            <a:solidFill>
              <a:srgbClr val="6929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6203950" y="2949138"/>
              <a:ext cx="186449" cy="45900"/>
            </a:xfrm>
            <a:custGeom>
              <a:rect b="b" l="l" r="r" t="t"/>
              <a:pathLst>
                <a:path extrusionOk="0" fill="none" h="1359" w="16348">
                  <a:moveTo>
                    <a:pt x="16347" y="0"/>
                  </a:moveTo>
                  <a:cubicBezTo>
                    <a:pt x="16347" y="1359"/>
                    <a:pt x="0" y="1359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miter lim="399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5960987" y="2847389"/>
              <a:ext cx="193737" cy="176184"/>
            </a:xfrm>
            <a:custGeom>
              <a:rect b="b" l="l" r="r" t="t"/>
              <a:pathLst>
                <a:path extrusionOk="0" h="15448" w="16987">
                  <a:moveTo>
                    <a:pt x="8494" y="0"/>
                  </a:moveTo>
                  <a:cubicBezTo>
                    <a:pt x="6516" y="0"/>
                    <a:pt x="4537" y="750"/>
                    <a:pt x="3038" y="2248"/>
                  </a:cubicBezTo>
                  <a:cubicBezTo>
                    <a:pt x="1" y="5286"/>
                    <a:pt x="1" y="10162"/>
                    <a:pt x="3038" y="13200"/>
                  </a:cubicBezTo>
                  <a:cubicBezTo>
                    <a:pt x="4537" y="14698"/>
                    <a:pt x="6516" y="15448"/>
                    <a:pt x="8494" y="15448"/>
                  </a:cubicBezTo>
                  <a:cubicBezTo>
                    <a:pt x="10472" y="15448"/>
                    <a:pt x="12451" y="14698"/>
                    <a:pt x="13949" y="13200"/>
                  </a:cubicBezTo>
                  <a:cubicBezTo>
                    <a:pt x="16987" y="10162"/>
                    <a:pt x="16987" y="5286"/>
                    <a:pt x="13949" y="2248"/>
                  </a:cubicBezTo>
                  <a:cubicBezTo>
                    <a:pt x="12451" y="750"/>
                    <a:pt x="10472" y="0"/>
                    <a:pt x="8494" y="0"/>
                  </a:cubicBezTo>
                  <a:close/>
                </a:path>
              </a:pathLst>
            </a:custGeom>
            <a:solidFill>
              <a:srgbClr val="8F3F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54"/>
            <p:cNvSpPr/>
            <p:nvPr/>
          </p:nvSpPr>
          <p:spPr>
            <a:xfrm>
              <a:off x="6192554" y="2836110"/>
              <a:ext cx="20061" cy="45130"/>
            </a:xfrm>
            <a:custGeom>
              <a:rect b="b" l="l" r="r" t="t"/>
              <a:pathLst>
                <a:path extrusionOk="0" h="3957" w="1759">
                  <a:moveTo>
                    <a:pt x="880" y="0"/>
                  </a:moveTo>
                  <a:cubicBezTo>
                    <a:pt x="400" y="0"/>
                    <a:pt x="0" y="360"/>
                    <a:pt x="0" y="879"/>
                  </a:cubicBezTo>
                  <a:lnTo>
                    <a:pt x="0" y="3118"/>
                  </a:lnTo>
                  <a:cubicBezTo>
                    <a:pt x="0" y="3597"/>
                    <a:pt x="400" y="3957"/>
                    <a:pt x="880" y="3957"/>
                  </a:cubicBezTo>
                  <a:cubicBezTo>
                    <a:pt x="1359" y="3957"/>
                    <a:pt x="1759" y="3597"/>
                    <a:pt x="1759" y="3118"/>
                  </a:cubicBezTo>
                  <a:lnTo>
                    <a:pt x="1759" y="879"/>
                  </a:lnTo>
                  <a:cubicBezTo>
                    <a:pt x="1759" y="360"/>
                    <a:pt x="1359" y="0"/>
                    <a:pt x="88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4"/>
            <p:cNvSpPr/>
            <p:nvPr/>
          </p:nvSpPr>
          <p:spPr>
            <a:xfrm>
              <a:off x="6381718" y="2836110"/>
              <a:ext cx="20073" cy="45130"/>
            </a:xfrm>
            <a:custGeom>
              <a:rect b="b" l="l" r="r" t="t"/>
              <a:pathLst>
                <a:path extrusionOk="0" h="3957" w="1760">
                  <a:moveTo>
                    <a:pt x="880" y="0"/>
                  </a:moveTo>
                  <a:cubicBezTo>
                    <a:pt x="400" y="0"/>
                    <a:pt x="1" y="360"/>
                    <a:pt x="1" y="879"/>
                  </a:cubicBezTo>
                  <a:lnTo>
                    <a:pt x="1" y="3118"/>
                  </a:lnTo>
                  <a:cubicBezTo>
                    <a:pt x="1" y="3597"/>
                    <a:pt x="400" y="3957"/>
                    <a:pt x="880" y="3957"/>
                  </a:cubicBezTo>
                  <a:cubicBezTo>
                    <a:pt x="1360" y="3957"/>
                    <a:pt x="1759" y="3597"/>
                    <a:pt x="1759" y="3118"/>
                  </a:cubicBezTo>
                  <a:lnTo>
                    <a:pt x="1759" y="879"/>
                  </a:lnTo>
                  <a:cubicBezTo>
                    <a:pt x="1759" y="400"/>
                    <a:pt x="1360" y="0"/>
                    <a:pt x="88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54"/>
            <p:cNvSpPr/>
            <p:nvPr/>
          </p:nvSpPr>
          <p:spPr>
            <a:xfrm>
              <a:off x="6065833" y="2220160"/>
              <a:ext cx="462222" cy="694815"/>
            </a:xfrm>
            <a:custGeom>
              <a:rect b="b" l="l" r="r" t="t"/>
              <a:pathLst>
                <a:path extrusionOk="0" h="60922" w="40528">
                  <a:moveTo>
                    <a:pt x="20284" y="1"/>
                  </a:moveTo>
                  <a:cubicBezTo>
                    <a:pt x="10202" y="1"/>
                    <a:pt x="120" y="3628"/>
                    <a:pt x="120" y="10882"/>
                  </a:cubicBezTo>
                  <a:lnTo>
                    <a:pt x="120" y="23752"/>
                  </a:lnTo>
                  <a:lnTo>
                    <a:pt x="80" y="23752"/>
                  </a:lnTo>
                  <a:lnTo>
                    <a:pt x="80" y="57604"/>
                  </a:lnTo>
                  <a:cubicBezTo>
                    <a:pt x="0" y="59403"/>
                    <a:pt x="1439" y="60921"/>
                    <a:pt x="3278" y="60921"/>
                  </a:cubicBezTo>
                  <a:cubicBezTo>
                    <a:pt x="5076" y="60921"/>
                    <a:pt x="6555" y="59403"/>
                    <a:pt x="6475" y="57604"/>
                  </a:cubicBezTo>
                  <a:lnTo>
                    <a:pt x="6475" y="38660"/>
                  </a:lnTo>
                  <a:cubicBezTo>
                    <a:pt x="9533" y="41197"/>
                    <a:pt x="14908" y="42466"/>
                    <a:pt x="20284" y="42466"/>
                  </a:cubicBezTo>
                  <a:cubicBezTo>
                    <a:pt x="25659" y="42466"/>
                    <a:pt x="31035" y="41197"/>
                    <a:pt x="34093" y="38660"/>
                  </a:cubicBezTo>
                  <a:lnTo>
                    <a:pt x="34093" y="57604"/>
                  </a:lnTo>
                  <a:cubicBezTo>
                    <a:pt x="34093" y="59363"/>
                    <a:pt x="35531" y="60802"/>
                    <a:pt x="37290" y="60802"/>
                  </a:cubicBezTo>
                  <a:cubicBezTo>
                    <a:pt x="39089" y="60802"/>
                    <a:pt x="40527" y="59363"/>
                    <a:pt x="40527" y="57604"/>
                  </a:cubicBezTo>
                  <a:lnTo>
                    <a:pt x="40527" y="23752"/>
                  </a:lnTo>
                  <a:lnTo>
                    <a:pt x="40447" y="23752"/>
                  </a:lnTo>
                  <a:lnTo>
                    <a:pt x="40447" y="10882"/>
                  </a:lnTo>
                  <a:cubicBezTo>
                    <a:pt x="40447" y="3628"/>
                    <a:pt x="30366" y="1"/>
                    <a:pt x="2028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6" name="Google Shape;1356;p54"/>
          <p:cNvGrpSpPr/>
          <p:nvPr/>
        </p:nvGrpSpPr>
        <p:grpSpPr>
          <a:xfrm>
            <a:off x="2077961" y="1876359"/>
            <a:ext cx="141953" cy="43410"/>
            <a:chOff x="2176250" y="3010775"/>
            <a:chExt cx="679850" cy="207900"/>
          </a:xfrm>
        </p:grpSpPr>
        <p:sp>
          <p:nvSpPr>
            <p:cNvPr id="1357" name="Google Shape;1357;p54"/>
            <p:cNvSpPr/>
            <p:nvPr/>
          </p:nvSpPr>
          <p:spPr>
            <a:xfrm>
              <a:off x="2176250" y="3010775"/>
              <a:ext cx="56400" cy="207900"/>
            </a:xfrm>
            <a:prstGeom prst="roundRect">
              <a:avLst>
                <a:gd fmla="val 50000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4"/>
            <p:cNvSpPr/>
            <p:nvPr/>
          </p:nvSpPr>
          <p:spPr>
            <a:xfrm>
              <a:off x="2799700" y="3010775"/>
              <a:ext cx="56400" cy="207900"/>
            </a:xfrm>
            <a:prstGeom prst="roundRect">
              <a:avLst>
                <a:gd fmla="val 50000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 txBox="1"/>
          <p:nvPr>
            <p:ph type="title"/>
          </p:nvPr>
        </p:nvSpPr>
        <p:spPr>
          <a:xfrm>
            <a:off x="0" y="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Projektis osalesid: </a:t>
            </a:r>
            <a:endParaRPr/>
          </a:p>
        </p:txBody>
      </p:sp>
      <p:sp>
        <p:nvSpPr>
          <p:cNvPr id="709" name="Google Shape;709;p37"/>
          <p:cNvSpPr txBox="1"/>
          <p:nvPr>
            <p:ph idx="1" type="body"/>
          </p:nvPr>
        </p:nvSpPr>
        <p:spPr>
          <a:xfrm>
            <a:off x="249300" y="694950"/>
            <a:ext cx="8174700" cy="4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Vanessa Palm		Alushariduse pedagoog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Eliise Suurvärav		Eripedagoogika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Kairit Kossas		Eripedagoogika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Miia Vask			Eripedagoogika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Janelle Heinmets	Euroopa nüüdiskeeled ja kultuurid: inglise keel ja kultuur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Pille-Riin Vatter		Euroopa nüüdiskeeled ja kultuurid: inglise keel ja kultuur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Anette Kipso		Integreeritud loodusteadused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Sofija Bunjašina		Integreeritud loodusteadused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Žalä Ibragimova		Integreeritud loodusteadused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Marie Nirgi		Eripedagoogika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Birgit Rooväli		Eripedagoogika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Hanna Pass		Euroopa nüüdiskeeled ja kultuurid: hispaania keel ja kultuur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Polina </a:t>
            </a:r>
            <a:r>
              <a:rPr lang="en" sz="1500"/>
              <a:t>Sergejeva	Matema</a:t>
            </a:r>
            <a:r>
              <a:rPr lang="en" sz="1500"/>
              <a:t>atika, majandusmatemaatika ja andmeanalüüs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Gerly Kõrvne		Bioloogia, kõrvalerialaga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Berit Murd			Aasia uuringud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Kathleen Mölder	Aasia uuringud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Helen Katrina Nugis	Euroopa nüüdiskeeled ja kultuurid: inglise keel ja kultuur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/>
          <p:nvPr>
            <p:ph idx="1" type="subTitle"/>
          </p:nvPr>
        </p:nvSpPr>
        <p:spPr>
          <a:xfrm>
            <a:off x="114225" y="1861925"/>
            <a:ext cx="6174600" cy="31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Uute ja mitmekesiste interaktiivsete lahenduste väljapakkumine keeleõppijatele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Keeleõppe viimine klassist välja linnaruumi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Linnaruumi paremini tundmaõppimine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Keele praktiseerimine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Oskus märgata, mida võiks keeleõppijal vaja minna uue keele omandamisel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grpSp>
        <p:nvGrpSpPr>
          <p:cNvPr id="715" name="Google Shape;715;p38"/>
          <p:cNvGrpSpPr/>
          <p:nvPr/>
        </p:nvGrpSpPr>
        <p:grpSpPr>
          <a:xfrm>
            <a:off x="5509543" y="48020"/>
            <a:ext cx="3007812" cy="5050875"/>
            <a:chOff x="1749142" y="1123734"/>
            <a:chExt cx="1807471" cy="3035199"/>
          </a:xfrm>
        </p:grpSpPr>
        <p:grpSp>
          <p:nvGrpSpPr>
            <p:cNvPr id="716" name="Google Shape;716;p38"/>
            <p:cNvGrpSpPr/>
            <p:nvPr/>
          </p:nvGrpSpPr>
          <p:grpSpPr>
            <a:xfrm>
              <a:off x="1749142" y="1123734"/>
              <a:ext cx="439196" cy="1112971"/>
              <a:chOff x="1825342" y="1199934"/>
              <a:chExt cx="439196" cy="1112971"/>
            </a:xfrm>
          </p:grpSpPr>
          <p:sp>
            <p:nvSpPr>
              <p:cNvPr id="717" name="Google Shape;717;p38"/>
              <p:cNvSpPr/>
              <p:nvPr/>
            </p:nvSpPr>
            <p:spPr>
              <a:xfrm>
                <a:off x="1825342" y="1199934"/>
                <a:ext cx="439196" cy="471029"/>
              </a:xfrm>
              <a:custGeom>
                <a:rect b="b" l="l" r="r" t="t"/>
                <a:pathLst>
                  <a:path extrusionOk="0" h="46270" w="43143">
                    <a:moveTo>
                      <a:pt x="22239" y="1"/>
                    </a:moveTo>
                    <a:cubicBezTo>
                      <a:pt x="15637" y="1"/>
                      <a:pt x="9270" y="3158"/>
                      <a:pt x="5261" y="8740"/>
                    </a:cubicBezTo>
                    <a:cubicBezTo>
                      <a:pt x="0" y="16121"/>
                      <a:pt x="79" y="26092"/>
                      <a:pt x="5496" y="33354"/>
                    </a:cubicBezTo>
                    <a:cubicBezTo>
                      <a:pt x="9512" y="38767"/>
                      <a:pt x="15772" y="41785"/>
                      <a:pt x="22244" y="41785"/>
                    </a:cubicBezTo>
                    <a:cubicBezTo>
                      <a:pt x="24502" y="41785"/>
                      <a:pt x="26787" y="41417"/>
                      <a:pt x="29011" y="40656"/>
                    </a:cubicBezTo>
                    <a:lnTo>
                      <a:pt x="34624" y="46269"/>
                    </a:lnTo>
                    <a:lnTo>
                      <a:pt x="34624" y="37712"/>
                    </a:lnTo>
                    <a:cubicBezTo>
                      <a:pt x="39963" y="33786"/>
                      <a:pt x="43143" y="27544"/>
                      <a:pt x="43143" y="20910"/>
                    </a:cubicBezTo>
                    <a:cubicBezTo>
                      <a:pt x="43143" y="11802"/>
                      <a:pt x="37294" y="3794"/>
                      <a:pt x="28618" y="1007"/>
                    </a:cubicBezTo>
                    <a:cubicBezTo>
                      <a:pt x="26515" y="328"/>
                      <a:pt x="24365" y="1"/>
                      <a:pt x="22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457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Hi!</a:t>
                </a:r>
                <a:endParaRPr sz="16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grpSp>
            <p:nvGrpSpPr>
              <p:cNvPr id="718" name="Google Shape;718;p38"/>
              <p:cNvGrpSpPr/>
              <p:nvPr/>
            </p:nvGrpSpPr>
            <p:grpSpPr>
              <a:xfrm>
                <a:off x="1843610" y="1679098"/>
                <a:ext cx="402660" cy="633807"/>
                <a:chOff x="6619444" y="1494648"/>
                <a:chExt cx="932298" cy="1467487"/>
              </a:xfrm>
            </p:grpSpPr>
            <p:sp>
              <p:nvSpPr>
                <p:cNvPr id="719" name="Google Shape;719;p38"/>
                <p:cNvSpPr/>
                <p:nvPr/>
              </p:nvSpPr>
              <p:spPr>
                <a:xfrm>
                  <a:off x="6705007" y="2552739"/>
                  <a:ext cx="761728" cy="409396"/>
                </a:xfrm>
                <a:custGeom>
                  <a:rect b="b" l="l" r="r" t="t"/>
                  <a:pathLst>
                    <a:path extrusionOk="0" h="29522" w="54929">
                      <a:moveTo>
                        <a:pt x="27465" y="0"/>
                      </a:moveTo>
                      <a:cubicBezTo>
                        <a:pt x="202" y="0"/>
                        <a:pt x="1" y="10446"/>
                        <a:pt x="1" y="29521"/>
                      </a:cubicBezTo>
                      <a:lnTo>
                        <a:pt x="54929" y="29521"/>
                      </a:lnTo>
                      <a:cubicBezTo>
                        <a:pt x="54929" y="10446"/>
                        <a:pt x="54727" y="0"/>
                        <a:pt x="27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38"/>
                <p:cNvSpPr/>
                <p:nvPr/>
              </p:nvSpPr>
              <p:spPr>
                <a:xfrm>
                  <a:off x="6923683" y="2291003"/>
                  <a:ext cx="324389" cy="420019"/>
                </a:xfrm>
                <a:custGeom>
                  <a:rect b="b" l="l" r="r" t="t"/>
                  <a:pathLst>
                    <a:path extrusionOk="0" h="30288" w="23392">
                      <a:moveTo>
                        <a:pt x="0" y="0"/>
                      </a:moveTo>
                      <a:lnTo>
                        <a:pt x="0" y="18592"/>
                      </a:lnTo>
                      <a:cubicBezTo>
                        <a:pt x="0" y="25045"/>
                        <a:pt x="5243" y="30287"/>
                        <a:pt x="11696" y="30287"/>
                      </a:cubicBezTo>
                      <a:cubicBezTo>
                        <a:pt x="18148" y="30287"/>
                        <a:pt x="23391" y="25045"/>
                        <a:pt x="23391" y="18592"/>
                      </a:cubicBezTo>
                      <a:lnTo>
                        <a:pt x="23391" y="0"/>
                      </a:ln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38"/>
                <p:cNvSpPr/>
                <p:nvPr/>
              </p:nvSpPr>
              <p:spPr>
                <a:xfrm>
                  <a:off x="6923683" y="2376566"/>
                  <a:ext cx="324389" cy="215820"/>
                </a:xfrm>
                <a:custGeom>
                  <a:rect b="b" l="l" r="r" t="t"/>
                  <a:pathLst>
                    <a:path extrusionOk="0" h="15563" w="23392">
                      <a:moveTo>
                        <a:pt x="0" y="1"/>
                      </a:moveTo>
                      <a:lnTo>
                        <a:pt x="0" y="11575"/>
                      </a:lnTo>
                      <a:cubicBezTo>
                        <a:pt x="3575" y="14230"/>
                        <a:pt x="7810" y="15563"/>
                        <a:pt x="12054" y="15563"/>
                      </a:cubicBezTo>
                      <a:cubicBezTo>
                        <a:pt x="15999" y="15563"/>
                        <a:pt x="19953" y="14411"/>
                        <a:pt x="23391" y="12099"/>
                      </a:cubicBezTo>
                      <a:lnTo>
                        <a:pt x="23391" y="1"/>
                      </a:ln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38"/>
                <p:cNvSpPr/>
                <p:nvPr/>
              </p:nvSpPr>
              <p:spPr>
                <a:xfrm>
                  <a:off x="6855455" y="2527569"/>
                  <a:ext cx="265105" cy="264550"/>
                </a:xfrm>
                <a:custGeom>
                  <a:rect b="b" l="l" r="r" t="t"/>
                  <a:pathLst>
                    <a:path extrusionOk="0" h="19077" w="19117">
                      <a:moveTo>
                        <a:pt x="4920" y="1"/>
                      </a:moveTo>
                      <a:cubicBezTo>
                        <a:pt x="4920" y="1"/>
                        <a:pt x="1291" y="1"/>
                        <a:pt x="645" y="3187"/>
                      </a:cubicBezTo>
                      <a:cubicBezTo>
                        <a:pt x="0" y="6373"/>
                        <a:pt x="4194" y="16132"/>
                        <a:pt x="9961" y="19076"/>
                      </a:cubicBezTo>
                      <a:cubicBezTo>
                        <a:pt x="14882" y="18068"/>
                        <a:pt x="19116" y="10083"/>
                        <a:pt x="19116" y="10083"/>
                      </a:cubicBezTo>
                      <a:cubicBezTo>
                        <a:pt x="19116" y="10083"/>
                        <a:pt x="7743" y="6655"/>
                        <a:pt x="4920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38"/>
                <p:cNvSpPr/>
                <p:nvPr/>
              </p:nvSpPr>
              <p:spPr>
                <a:xfrm>
                  <a:off x="7051195" y="2527569"/>
                  <a:ext cx="265105" cy="264550"/>
                </a:xfrm>
                <a:custGeom>
                  <a:rect b="b" l="l" r="r" t="t"/>
                  <a:pathLst>
                    <a:path extrusionOk="0" h="19077" w="19117">
                      <a:moveTo>
                        <a:pt x="14156" y="1"/>
                      </a:moveTo>
                      <a:cubicBezTo>
                        <a:pt x="11373" y="6655"/>
                        <a:pt x="0" y="10083"/>
                        <a:pt x="0" y="10083"/>
                      </a:cubicBezTo>
                      <a:cubicBezTo>
                        <a:pt x="0" y="10083"/>
                        <a:pt x="4195" y="18068"/>
                        <a:pt x="9155" y="19076"/>
                      </a:cubicBezTo>
                      <a:cubicBezTo>
                        <a:pt x="14922" y="16132"/>
                        <a:pt x="19116" y="6373"/>
                        <a:pt x="18431" y="3187"/>
                      </a:cubicBezTo>
                      <a:cubicBezTo>
                        <a:pt x="17785" y="1"/>
                        <a:pt x="14156" y="1"/>
                        <a:pt x="14156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38"/>
                <p:cNvSpPr/>
                <p:nvPr/>
              </p:nvSpPr>
              <p:spPr>
                <a:xfrm>
                  <a:off x="7060139" y="2775881"/>
                  <a:ext cx="44750" cy="38177"/>
                </a:xfrm>
                <a:custGeom>
                  <a:rect b="b" l="l" r="r" t="t"/>
                  <a:pathLst>
                    <a:path extrusionOk="0" h="2753" w="3227">
                      <a:moveTo>
                        <a:pt x="1856" y="1"/>
                      </a:moveTo>
                      <a:cubicBezTo>
                        <a:pt x="605" y="1"/>
                        <a:pt x="1" y="1452"/>
                        <a:pt x="847" y="2340"/>
                      </a:cubicBezTo>
                      <a:cubicBezTo>
                        <a:pt x="1133" y="2626"/>
                        <a:pt x="1482" y="2752"/>
                        <a:pt x="1824" y="2752"/>
                      </a:cubicBezTo>
                      <a:cubicBezTo>
                        <a:pt x="2541" y="2752"/>
                        <a:pt x="3227" y="2192"/>
                        <a:pt x="3227" y="1372"/>
                      </a:cubicBezTo>
                      <a:cubicBezTo>
                        <a:pt x="3227" y="606"/>
                        <a:pt x="2622" y="1"/>
                        <a:pt x="1856" y="1"/>
                      </a:cubicBezTo>
                      <a:close/>
                    </a:path>
                  </a:pathLst>
                </a:custGeom>
                <a:solidFill>
                  <a:srgbClr val="DD422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38"/>
                <p:cNvSpPr/>
                <p:nvPr/>
              </p:nvSpPr>
              <p:spPr>
                <a:xfrm>
                  <a:off x="6793370" y="1797737"/>
                  <a:ext cx="577179" cy="750537"/>
                </a:xfrm>
                <a:custGeom>
                  <a:rect b="b" l="l" r="r" t="t"/>
                  <a:pathLst>
                    <a:path extrusionOk="0" h="54122" w="41621">
                      <a:moveTo>
                        <a:pt x="20810" y="0"/>
                      </a:moveTo>
                      <a:cubicBezTo>
                        <a:pt x="9317" y="0"/>
                        <a:pt x="1" y="12099"/>
                        <a:pt x="1" y="27061"/>
                      </a:cubicBezTo>
                      <a:cubicBezTo>
                        <a:pt x="1" y="42023"/>
                        <a:pt x="9317" y="54122"/>
                        <a:pt x="20810" y="54122"/>
                      </a:cubicBezTo>
                      <a:cubicBezTo>
                        <a:pt x="32304" y="54122"/>
                        <a:pt x="41620" y="42023"/>
                        <a:pt x="41620" y="27061"/>
                      </a:cubicBezTo>
                      <a:cubicBezTo>
                        <a:pt x="41620" y="12099"/>
                        <a:pt x="32304" y="0"/>
                        <a:pt x="20810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38"/>
                <p:cNvSpPr/>
                <p:nvPr/>
              </p:nvSpPr>
              <p:spPr>
                <a:xfrm>
                  <a:off x="7285528" y="2219558"/>
                  <a:ext cx="266214" cy="242446"/>
                </a:xfrm>
                <a:custGeom>
                  <a:rect b="b" l="l" r="r" t="t"/>
                  <a:pathLst>
                    <a:path extrusionOk="0" h="17483" w="19197">
                      <a:moveTo>
                        <a:pt x="9583" y="0"/>
                      </a:moveTo>
                      <a:cubicBezTo>
                        <a:pt x="7350" y="0"/>
                        <a:pt x="5122" y="857"/>
                        <a:pt x="3428" y="2571"/>
                      </a:cubicBezTo>
                      <a:cubicBezTo>
                        <a:pt x="0" y="5959"/>
                        <a:pt x="0" y="11524"/>
                        <a:pt x="3428" y="14912"/>
                      </a:cubicBezTo>
                      <a:cubicBezTo>
                        <a:pt x="5122" y="16626"/>
                        <a:pt x="7350" y="17483"/>
                        <a:pt x="9583" y="17483"/>
                      </a:cubicBezTo>
                      <a:cubicBezTo>
                        <a:pt x="11817" y="17483"/>
                        <a:pt x="14055" y="16626"/>
                        <a:pt x="15769" y="14912"/>
                      </a:cubicBezTo>
                      <a:cubicBezTo>
                        <a:pt x="19197" y="11524"/>
                        <a:pt x="19197" y="5959"/>
                        <a:pt x="15769" y="2571"/>
                      </a:cubicBezTo>
                      <a:cubicBezTo>
                        <a:pt x="14055" y="857"/>
                        <a:pt x="11817" y="0"/>
                        <a:pt x="9583" y="0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38"/>
                <p:cNvSpPr/>
                <p:nvPr/>
              </p:nvSpPr>
              <p:spPr>
                <a:xfrm>
                  <a:off x="7371645" y="2271755"/>
                  <a:ext cx="83344" cy="81901"/>
                </a:xfrm>
                <a:custGeom>
                  <a:rect b="b" l="l" r="r" t="t"/>
                  <a:pathLst>
                    <a:path extrusionOk="0" h="5906" w="6010">
                      <a:moveTo>
                        <a:pt x="5064" y="1"/>
                      </a:moveTo>
                      <a:cubicBezTo>
                        <a:pt x="4585" y="1"/>
                        <a:pt x="4106" y="74"/>
                        <a:pt x="3671" y="219"/>
                      </a:cubicBezTo>
                      <a:cubicBezTo>
                        <a:pt x="2058" y="743"/>
                        <a:pt x="848" y="1993"/>
                        <a:pt x="323" y="3566"/>
                      </a:cubicBezTo>
                      <a:cubicBezTo>
                        <a:pt x="81" y="4332"/>
                        <a:pt x="1" y="5139"/>
                        <a:pt x="162" y="5905"/>
                      </a:cubicBezTo>
                      <a:cubicBezTo>
                        <a:pt x="364" y="5179"/>
                        <a:pt x="606" y="4494"/>
                        <a:pt x="928" y="3808"/>
                      </a:cubicBezTo>
                      <a:cubicBezTo>
                        <a:pt x="1251" y="3163"/>
                        <a:pt x="1695" y="2598"/>
                        <a:pt x="2179" y="2114"/>
                      </a:cubicBezTo>
                      <a:cubicBezTo>
                        <a:pt x="2703" y="1590"/>
                        <a:pt x="3267" y="1146"/>
                        <a:pt x="3913" y="824"/>
                      </a:cubicBezTo>
                      <a:cubicBezTo>
                        <a:pt x="4558" y="501"/>
                        <a:pt x="5284" y="259"/>
                        <a:pt x="6010" y="98"/>
                      </a:cubicBezTo>
                      <a:cubicBezTo>
                        <a:pt x="5703" y="33"/>
                        <a:pt x="5384" y="1"/>
                        <a:pt x="5064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38"/>
                <p:cNvSpPr/>
                <p:nvPr/>
              </p:nvSpPr>
              <p:spPr>
                <a:xfrm>
                  <a:off x="7029381" y="2236754"/>
                  <a:ext cx="105157" cy="47968"/>
                </a:xfrm>
                <a:custGeom>
                  <a:rect b="b" l="l" r="r" t="t"/>
                  <a:pathLst>
                    <a:path extrusionOk="0" h="3459" w="7583">
                      <a:moveTo>
                        <a:pt x="3791" y="0"/>
                      </a:moveTo>
                      <a:cubicBezTo>
                        <a:pt x="1694" y="0"/>
                        <a:pt x="0" y="1089"/>
                        <a:pt x="0" y="2460"/>
                      </a:cubicBezTo>
                      <a:cubicBezTo>
                        <a:pt x="0" y="3126"/>
                        <a:pt x="1896" y="3459"/>
                        <a:pt x="3791" y="3459"/>
                      </a:cubicBezTo>
                      <a:cubicBezTo>
                        <a:pt x="5687" y="3459"/>
                        <a:pt x="7582" y="3126"/>
                        <a:pt x="7582" y="2460"/>
                      </a:cubicBezTo>
                      <a:cubicBezTo>
                        <a:pt x="7582" y="1089"/>
                        <a:pt x="5888" y="0"/>
                        <a:pt x="3791" y="0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38"/>
                <p:cNvSpPr/>
                <p:nvPr/>
              </p:nvSpPr>
              <p:spPr>
                <a:xfrm>
                  <a:off x="7062372" y="2196483"/>
                  <a:ext cx="39162" cy="60421"/>
                </a:xfrm>
                <a:custGeom>
                  <a:rect b="b" l="l" r="r" t="t"/>
                  <a:pathLst>
                    <a:path extrusionOk="0" h="4357" w="2824">
                      <a:moveTo>
                        <a:pt x="1412" y="1"/>
                      </a:moveTo>
                      <a:cubicBezTo>
                        <a:pt x="646" y="1"/>
                        <a:pt x="1" y="606"/>
                        <a:pt x="1" y="1412"/>
                      </a:cubicBezTo>
                      <a:lnTo>
                        <a:pt x="1" y="4356"/>
                      </a:lnTo>
                      <a:lnTo>
                        <a:pt x="2824" y="4356"/>
                      </a:lnTo>
                      <a:lnTo>
                        <a:pt x="2824" y="1412"/>
                      </a:lnTo>
                      <a:cubicBezTo>
                        <a:pt x="2824" y="606"/>
                        <a:pt x="2179" y="1"/>
                        <a:pt x="1412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38"/>
                <p:cNvSpPr/>
                <p:nvPr/>
              </p:nvSpPr>
              <p:spPr>
                <a:xfrm>
                  <a:off x="6993035" y="2361464"/>
                  <a:ext cx="177851" cy="67687"/>
                </a:xfrm>
                <a:custGeom>
                  <a:rect b="b" l="l" r="r" t="t"/>
                  <a:pathLst>
                    <a:path extrusionOk="0" h="4881" w="12825">
                      <a:moveTo>
                        <a:pt x="0" y="1"/>
                      </a:moveTo>
                      <a:cubicBezTo>
                        <a:pt x="0" y="2703"/>
                        <a:pt x="2178" y="4881"/>
                        <a:pt x="4880" y="4881"/>
                      </a:cubicBezTo>
                      <a:lnTo>
                        <a:pt x="7945" y="4881"/>
                      </a:lnTo>
                      <a:cubicBezTo>
                        <a:pt x="10647" y="4881"/>
                        <a:pt x="12825" y="2703"/>
                        <a:pt x="128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38"/>
                <p:cNvSpPr/>
                <p:nvPr/>
              </p:nvSpPr>
              <p:spPr>
                <a:xfrm>
                  <a:off x="6619444" y="2219419"/>
                  <a:ext cx="266783" cy="242543"/>
                </a:xfrm>
                <a:custGeom>
                  <a:rect b="b" l="l" r="r" t="t"/>
                  <a:pathLst>
                    <a:path extrusionOk="0" h="17490" w="19238">
                      <a:moveTo>
                        <a:pt x="9594" y="1"/>
                      </a:moveTo>
                      <a:cubicBezTo>
                        <a:pt x="5648" y="1"/>
                        <a:pt x="2061" y="2734"/>
                        <a:pt x="1130" y="6735"/>
                      </a:cubicBezTo>
                      <a:cubicBezTo>
                        <a:pt x="0" y="11454"/>
                        <a:pt x="2904" y="16132"/>
                        <a:pt x="7623" y="17261"/>
                      </a:cubicBezTo>
                      <a:cubicBezTo>
                        <a:pt x="8287" y="17416"/>
                        <a:pt x="8952" y="17490"/>
                        <a:pt x="9607" y="17490"/>
                      </a:cubicBezTo>
                      <a:cubicBezTo>
                        <a:pt x="13567" y="17490"/>
                        <a:pt x="17174" y="14782"/>
                        <a:pt x="18108" y="10768"/>
                      </a:cubicBezTo>
                      <a:cubicBezTo>
                        <a:pt x="19237" y="6050"/>
                        <a:pt x="16334" y="1331"/>
                        <a:pt x="11615" y="242"/>
                      </a:cubicBezTo>
                      <a:cubicBezTo>
                        <a:pt x="10939" y="79"/>
                        <a:pt x="10261" y="1"/>
                        <a:pt x="9594" y="1"/>
                      </a:cubicBezTo>
                      <a:close/>
                    </a:path>
                  </a:pathLst>
                </a:custGeom>
                <a:solidFill>
                  <a:srgbClr val="8F3F3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38"/>
                <p:cNvSpPr/>
                <p:nvPr/>
              </p:nvSpPr>
              <p:spPr>
                <a:xfrm>
                  <a:off x="6716198" y="2271755"/>
                  <a:ext cx="83344" cy="81901"/>
                </a:xfrm>
                <a:custGeom>
                  <a:rect b="b" l="l" r="r" t="t"/>
                  <a:pathLst>
                    <a:path extrusionOk="0" h="5906" w="6010">
                      <a:moveTo>
                        <a:pt x="966" y="1"/>
                      </a:moveTo>
                      <a:cubicBezTo>
                        <a:pt x="646" y="1"/>
                        <a:pt x="323" y="33"/>
                        <a:pt x="0" y="98"/>
                      </a:cubicBezTo>
                      <a:cubicBezTo>
                        <a:pt x="726" y="259"/>
                        <a:pt x="1452" y="501"/>
                        <a:pt x="2097" y="824"/>
                      </a:cubicBezTo>
                      <a:cubicBezTo>
                        <a:pt x="2743" y="1146"/>
                        <a:pt x="3348" y="1590"/>
                        <a:pt x="3832" y="2114"/>
                      </a:cubicBezTo>
                      <a:cubicBezTo>
                        <a:pt x="4356" y="2598"/>
                        <a:pt x="4759" y="3163"/>
                        <a:pt x="5082" y="3808"/>
                      </a:cubicBezTo>
                      <a:cubicBezTo>
                        <a:pt x="5445" y="4494"/>
                        <a:pt x="5687" y="5179"/>
                        <a:pt x="5848" y="5905"/>
                      </a:cubicBezTo>
                      <a:cubicBezTo>
                        <a:pt x="6009" y="5139"/>
                        <a:pt x="5969" y="4332"/>
                        <a:pt x="5687" y="3566"/>
                      </a:cubicBezTo>
                      <a:cubicBezTo>
                        <a:pt x="5203" y="1993"/>
                        <a:pt x="3952" y="743"/>
                        <a:pt x="2380" y="219"/>
                      </a:cubicBezTo>
                      <a:cubicBezTo>
                        <a:pt x="1920" y="74"/>
                        <a:pt x="1446" y="1"/>
                        <a:pt x="966" y="1"/>
                      </a:cubicBezTo>
                      <a:close/>
                    </a:path>
                  </a:pathLst>
                </a:custGeom>
                <a:solidFill>
                  <a:srgbClr val="6929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38"/>
                <p:cNvSpPr/>
                <p:nvPr/>
              </p:nvSpPr>
              <p:spPr>
                <a:xfrm>
                  <a:off x="6938216" y="2203194"/>
                  <a:ext cx="27985" cy="63208"/>
                </a:xfrm>
                <a:custGeom>
                  <a:rect b="b" l="l" r="r" t="t"/>
                  <a:pathLst>
                    <a:path extrusionOk="0" h="4558" w="2018">
                      <a:moveTo>
                        <a:pt x="1009" y="1"/>
                      </a:moveTo>
                      <a:cubicBezTo>
                        <a:pt x="444" y="1"/>
                        <a:pt x="1" y="485"/>
                        <a:pt x="1" y="1009"/>
                      </a:cubicBezTo>
                      <a:lnTo>
                        <a:pt x="1" y="3550"/>
                      </a:lnTo>
                      <a:cubicBezTo>
                        <a:pt x="1" y="4114"/>
                        <a:pt x="444" y="4558"/>
                        <a:pt x="1009" y="4558"/>
                      </a:cubicBezTo>
                      <a:cubicBezTo>
                        <a:pt x="1533" y="4558"/>
                        <a:pt x="2017" y="4114"/>
                        <a:pt x="2017" y="3550"/>
                      </a:cubicBezTo>
                      <a:lnTo>
                        <a:pt x="2017" y="1009"/>
                      </a:lnTo>
                      <a:cubicBezTo>
                        <a:pt x="2017" y="485"/>
                        <a:pt x="1533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4" name="Google Shape;734;p38"/>
                <p:cNvSpPr/>
                <p:nvPr/>
              </p:nvSpPr>
              <p:spPr>
                <a:xfrm>
                  <a:off x="7198274" y="2203194"/>
                  <a:ext cx="27985" cy="63208"/>
                </a:xfrm>
                <a:custGeom>
                  <a:rect b="b" l="l" r="r" t="t"/>
                  <a:pathLst>
                    <a:path extrusionOk="0" h="4558" w="2018">
                      <a:moveTo>
                        <a:pt x="1009" y="1"/>
                      </a:moveTo>
                      <a:cubicBezTo>
                        <a:pt x="444" y="1"/>
                        <a:pt x="1" y="485"/>
                        <a:pt x="1" y="1009"/>
                      </a:cubicBezTo>
                      <a:lnTo>
                        <a:pt x="1" y="3550"/>
                      </a:lnTo>
                      <a:cubicBezTo>
                        <a:pt x="1" y="4114"/>
                        <a:pt x="444" y="4558"/>
                        <a:pt x="1009" y="4558"/>
                      </a:cubicBezTo>
                      <a:cubicBezTo>
                        <a:pt x="1533" y="4558"/>
                        <a:pt x="2017" y="4114"/>
                        <a:pt x="2017" y="3550"/>
                      </a:cubicBezTo>
                      <a:lnTo>
                        <a:pt x="2017" y="1009"/>
                      </a:lnTo>
                      <a:cubicBezTo>
                        <a:pt x="2017" y="485"/>
                        <a:pt x="1533" y="1"/>
                        <a:pt x="1009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38"/>
                <p:cNvSpPr/>
                <p:nvPr/>
              </p:nvSpPr>
              <p:spPr>
                <a:xfrm>
                  <a:off x="6764845" y="2020878"/>
                  <a:ext cx="100692" cy="289706"/>
                </a:xfrm>
                <a:custGeom>
                  <a:rect b="b" l="l" r="r" t="t"/>
                  <a:pathLst>
                    <a:path extrusionOk="0" h="20891" w="7261">
                      <a:moveTo>
                        <a:pt x="1" y="0"/>
                      </a:moveTo>
                      <a:lnTo>
                        <a:pt x="1" y="17261"/>
                      </a:lnTo>
                      <a:cubicBezTo>
                        <a:pt x="1" y="19278"/>
                        <a:pt x="1614" y="20891"/>
                        <a:pt x="3630" y="20891"/>
                      </a:cubicBezTo>
                      <a:cubicBezTo>
                        <a:pt x="5647" y="20891"/>
                        <a:pt x="7260" y="19278"/>
                        <a:pt x="7260" y="17261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6" name="Google Shape;736;p38"/>
                <p:cNvSpPr/>
                <p:nvPr/>
              </p:nvSpPr>
              <p:spPr>
                <a:xfrm>
                  <a:off x="7298383" y="2020878"/>
                  <a:ext cx="100678" cy="289706"/>
                </a:xfrm>
                <a:custGeom>
                  <a:rect b="b" l="l" r="r" t="t"/>
                  <a:pathLst>
                    <a:path extrusionOk="0" h="20891" w="7260">
                      <a:moveTo>
                        <a:pt x="1" y="0"/>
                      </a:moveTo>
                      <a:lnTo>
                        <a:pt x="1" y="17261"/>
                      </a:lnTo>
                      <a:cubicBezTo>
                        <a:pt x="1" y="19278"/>
                        <a:pt x="1614" y="20891"/>
                        <a:pt x="3630" y="20891"/>
                      </a:cubicBezTo>
                      <a:cubicBezTo>
                        <a:pt x="5647" y="20891"/>
                        <a:pt x="7260" y="19278"/>
                        <a:pt x="7260" y="17261"/>
                      </a:cubicBezTo>
                      <a:lnTo>
                        <a:pt x="7260" y="0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7" name="Google Shape;737;p38"/>
                <p:cNvSpPr/>
                <p:nvPr/>
              </p:nvSpPr>
              <p:spPr>
                <a:xfrm>
                  <a:off x="6735765" y="1931960"/>
                  <a:ext cx="692945" cy="184008"/>
                </a:xfrm>
                <a:custGeom>
                  <a:rect b="b" l="l" r="r" t="t"/>
                  <a:pathLst>
                    <a:path extrusionOk="0" h="13269" w="49969">
                      <a:moveTo>
                        <a:pt x="2098" y="0"/>
                      </a:moveTo>
                      <a:cubicBezTo>
                        <a:pt x="928" y="0"/>
                        <a:pt x="1" y="928"/>
                        <a:pt x="1" y="2097"/>
                      </a:cubicBezTo>
                      <a:lnTo>
                        <a:pt x="1" y="11171"/>
                      </a:lnTo>
                      <a:cubicBezTo>
                        <a:pt x="1" y="12341"/>
                        <a:pt x="928" y="13268"/>
                        <a:pt x="2098" y="13268"/>
                      </a:cubicBezTo>
                      <a:lnTo>
                        <a:pt x="47871" y="13268"/>
                      </a:lnTo>
                      <a:cubicBezTo>
                        <a:pt x="49000" y="13268"/>
                        <a:pt x="49968" y="12341"/>
                        <a:pt x="49968" y="11171"/>
                      </a:cubicBezTo>
                      <a:lnTo>
                        <a:pt x="49968" y="2097"/>
                      </a:lnTo>
                      <a:cubicBezTo>
                        <a:pt x="49968" y="928"/>
                        <a:pt x="49000" y="0"/>
                        <a:pt x="47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38"/>
                <p:cNvSpPr/>
                <p:nvPr/>
              </p:nvSpPr>
              <p:spPr>
                <a:xfrm>
                  <a:off x="6735765" y="2004099"/>
                  <a:ext cx="692945" cy="55941"/>
                </a:xfrm>
                <a:custGeom>
                  <a:rect b="b" l="l" r="r" t="t"/>
                  <a:pathLst>
                    <a:path extrusionOk="0" h="4034" w="49969">
                      <a:moveTo>
                        <a:pt x="1" y="0"/>
                      </a:moveTo>
                      <a:lnTo>
                        <a:pt x="1" y="4033"/>
                      </a:lnTo>
                      <a:lnTo>
                        <a:pt x="49968" y="4033"/>
                      </a:lnTo>
                      <a:lnTo>
                        <a:pt x="4996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38"/>
                <p:cNvSpPr/>
                <p:nvPr/>
              </p:nvSpPr>
              <p:spPr>
                <a:xfrm>
                  <a:off x="6724588" y="1495245"/>
                  <a:ext cx="611279" cy="538433"/>
                </a:xfrm>
                <a:custGeom>
                  <a:rect b="b" l="l" r="r" t="t"/>
                  <a:pathLst>
                    <a:path extrusionOk="0" h="38827" w="44080">
                      <a:moveTo>
                        <a:pt x="22030" y="0"/>
                      </a:moveTo>
                      <a:cubicBezTo>
                        <a:pt x="19553" y="0"/>
                        <a:pt x="17034" y="478"/>
                        <a:pt x="14599" y="1487"/>
                      </a:cubicBezTo>
                      <a:cubicBezTo>
                        <a:pt x="4678" y="5560"/>
                        <a:pt x="0" y="16933"/>
                        <a:pt x="4114" y="26854"/>
                      </a:cubicBezTo>
                      <a:cubicBezTo>
                        <a:pt x="7187" y="34310"/>
                        <a:pt x="14418" y="38827"/>
                        <a:pt x="22027" y="38827"/>
                      </a:cubicBezTo>
                      <a:cubicBezTo>
                        <a:pt x="24501" y="38827"/>
                        <a:pt x="27016" y="38349"/>
                        <a:pt x="29440" y="37340"/>
                      </a:cubicBezTo>
                      <a:cubicBezTo>
                        <a:pt x="39361" y="33226"/>
                        <a:pt x="44080" y="21894"/>
                        <a:pt x="39966" y="11973"/>
                      </a:cubicBezTo>
                      <a:cubicBezTo>
                        <a:pt x="36862" y="4517"/>
                        <a:pt x="29647" y="0"/>
                        <a:pt x="22030" y="0"/>
                      </a:cubicBezTo>
                      <a:close/>
                    </a:path>
                  </a:pathLst>
                </a:custGeom>
                <a:solidFill>
                  <a:srgbClr val="5F140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38"/>
                <p:cNvSpPr/>
                <p:nvPr/>
              </p:nvSpPr>
              <p:spPr>
                <a:xfrm>
                  <a:off x="6655791" y="1494648"/>
                  <a:ext cx="862961" cy="538725"/>
                </a:xfrm>
                <a:custGeom>
                  <a:rect b="b" l="l" r="r" t="t"/>
                  <a:pathLst>
                    <a:path extrusionOk="0" h="38848" w="62229">
                      <a:moveTo>
                        <a:pt x="27094" y="1"/>
                      </a:moveTo>
                      <a:cubicBezTo>
                        <a:pt x="17322" y="1"/>
                        <a:pt x="8029" y="7463"/>
                        <a:pt x="7583" y="18710"/>
                      </a:cubicBezTo>
                      <a:cubicBezTo>
                        <a:pt x="2783" y="19719"/>
                        <a:pt x="1" y="24800"/>
                        <a:pt x="1816" y="29398"/>
                      </a:cubicBezTo>
                      <a:cubicBezTo>
                        <a:pt x="3070" y="32575"/>
                        <a:pt x="6096" y="34423"/>
                        <a:pt x="9231" y="34423"/>
                      </a:cubicBezTo>
                      <a:cubicBezTo>
                        <a:pt x="10631" y="34423"/>
                        <a:pt x="12054" y="34054"/>
                        <a:pt x="13350" y="33269"/>
                      </a:cubicBezTo>
                      <a:cubicBezTo>
                        <a:pt x="17137" y="36999"/>
                        <a:pt x="22057" y="38848"/>
                        <a:pt x="26969" y="38848"/>
                      </a:cubicBezTo>
                      <a:cubicBezTo>
                        <a:pt x="32255" y="38848"/>
                        <a:pt x="37532" y="36706"/>
                        <a:pt x="41378" y="32463"/>
                      </a:cubicBezTo>
                      <a:cubicBezTo>
                        <a:pt x="43509" y="34022"/>
                        <a:pt x="45948" y="34755"/>
                        <a:pt x="48351" y="34755"/>
                      </a:cubicBezTo>
                      <a:cubicBezTo>
                        <a:pt x="52905" y="34755"/>
                        <a:pt x="57331" y="32122"/>
                        <a:pt x="59284" y="27502"/>
                      </a:cubicBezTo>
                      <a:cubicBezTo>
                        <a:pt x="62228" y="20485"/>
                        <a:pt x="57913" y="12540"/>
                        <a:pt x="50372" y="11209"/>
                      </a:cubicBezTo>
                      <a:lnTo>
                        <a:pt x="50372" y="11008"/>
                      </a:lnTo>
                      <a:cubicBezTo>
                        <a:pt x="50372" y="6828"/>
                        <a:pt x="46930" y="3820"/>
                        <a:pt x="43186" y="3820"/>
                      </a:cubicBezTo>
                      <a:cubicBezTo>
                        <a:pt x="42016" y="3820"/>
                        <a:pt x="40817" y="4113"/>
                        <a:pt x="39684" y="4757"/>
                      </a:cubicBezTo>
                      <a:cubicBezTo>
                        <a:pt x="35884" y="1478"/>
                        <a:pt x="31442" y="1"/>
                        <a:pt x="27094" y="1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41" name="Google Shape;741;p38"/>
            <p:cNvGrpSpPr/>
            <p:nvPr/>
          </p:nvGrpSpPr>
          <p:grpSpPr>
            <a:xfrm>
              <a:off x="2340660" y="2107964"/>
              <a:ext cx="624434" cy="957673"/>
              <a:chOff x="2329733" y="2275100"/>
              <a:chExt cx="624434" cy="957673"/>
            </a:xfrm>
          </p:grpSpPr>
          <p:grpSp>
            <p:nvGrpSpPr>
              <p:cNvPr id="742" name="Google Shape;742;p38"/>
              <p:cNvGrpSpPr/>
              <p:nvPr/>
            </p:nvGrpSpPr>
            <p:grpSpPr>
              <a:xfrm>
                <a:off x="2329733" y="2625532"/>
                <a:ext cx="624434" cy="607241"/>
                <a:chOff x="719968" y="863497"/>
                <a:chExt cx="1674534" cy="1628427"/>
              </a:xfrm>
            </p:grpSpPr>
            <p:sp>
              <p:nvSpPr>
                <p:cNvPr id="743" name="Google Shape;743;p38"/>
                <p:cNvSpPr/>
                <p:nvPr/>
              </p:nvSpPr>
              <p:spPr>
                <a:xfrm>
                  <a:off x="719968" y="1173340"/>
                  <a:ext cx="1674534" cy="1032310"/>
                </a:xfrm>
                <a:custGeom>
                  <a:rect b="b" l="l" r="r" t="t"/>
                  <a:pathLst>
                    <a:path extrusionOk="0" h="53041" w="86039">
                      <a:moveTo>
                        <a:pt x="14982" y="1"/>
                      </a:moveTo>
                      <a:lnTo>
                        <a:pt x="7316" y="17356"/>
                      </a:lnTo>
                      <a:cubicBezTo>
                        <a:pt x="0" y="33817"/>
                        <a:pt x="14554" y="53040"/>
                        <a:pt x="43000" y="53040"/>
                      </a:cubicBezTo>
                      <a:cubicBezTo>
                        <a:pt x="71484" y="53040"/>
                        <a:pt x="86038" y="33817"/>
                        <a:pt x="78722" y="17356"/>
                      </a:cubicBezTo>
                      <a:lnTo>
                        <a:pt x="710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38"/>
                <p:cNvSpPr/>
                <p:nvPr/>
              </p:nvSpPr>
              <p:spPr>
                <a:xfrm>
                  <a:off x="1175137" y="2112464"/>
                  <a:ext cx="705866" cy="379460"/>
                </a:xfrm>
                <a:custGeom>
                  <a:rect b="b" l="l" r="r" t="t"/>
                  <a:pathLst>
                    <a:path extrusionOk="0" h="19497" w="36268">
                      <a:moveTo>
                        <a:pt x="18134" y="1"/>
                      </a:moveTo>
                      <a:cubicBezTo>
                        <a:pt x="16149" y="1"/>
                        <a:pt x="14165" y="117"/>
                        <a:pt x="12180" y="351"/>
                      </a:cubicBezTo>
                      <a:cubicBezTo>
                        <a:pt x="10662" y="507"/>
                        <a:pt x="9184" y="857"/>
                        <a:pt x="7705" y="1324"/>
                      </a:cubicBezTo>
                      <a:cubicBezTo>
                        <a:pt x="6577" y="1674"/>
                        <a:pt x="5487" y="2219"/>
                        <a:pt x="4514" y="2880"/>
                      </a:cubicBezTo>
                      <a:cubicBezTo>
                        <a:pt x="3658" y="3464"/>
                        <a:pt x="2919" y="4203"/>
                        <a:pt x="2335" y="5060"/>
                      </a:cubicBezTo>
                      <a:cubicBezTo>
                        <a:pt x="1751" y="5916"/>
                        <a:pt x="1284" y="6850"/>
                        <a:pt x="1012" y="7822"/>
                      </a:cubicBezTo>
                      <a:cubicBezTo>
                        <a:pt x="662" y="8912"/>
                        <a:pt x="428" y="10040"/>
                        <a:pt x="311" y="11169"/>
                      </a:cubicBezTo>
                      <a:cubicBezTo>
                        <a:pt x="156" y="12375"/>
                        <a:pt x="78" y="13659"/>
                        <a:pt x="39" y="15060"/>
                      </a:cubicBezTo>
                      <a:cubicBezTo>
                        <a:pt x="0" y="16422"/>
                        <a:pt x="0" y="17940"/>
                        <a:pt x="0" y="19496"/>
                      </a:cubicBezTo>
                      <a:lnTo>
                        <a:pt x="36268" y="19496"/>
                      </a:lnTo>
                      <a:cubicBezTo>
                        <a:pt x="36268" y="17979"/>
                        <a:pt x="36268" y="16461"/>
                        <a:pt x="36229" y="15060"/>
                      </a:cubicBezTo>
                      <a:cubicBezTo>
                        <a:pt x="36190" y="13659"/>
                        <a:pt x="36112" y="12375"/>
                        <a:pt x="35995" y="11169"/>
                      </a:cubicBezTo>
                      <a:cubicBezTo>
                        <a:pt x="35840" y="10040"/>
                        <a:pt x="35606" y="8912"/>
                        <a:pt x="35295" y="7822"/>
                      </a:cubicBezTo>
                      <a:cubicBezTo>
                        <a:pt x="34983" y="6850"/>
                        <a:pt x="34555" y="5916"/>
                        <a:pt x="33972" y="5060"/>
                      </a:cubicBezTo>
                      <a:cubicBezTo>
                        <a:pt x="33388" y="4203"/>
                        <a:pt x="32649" y="3464"/>
                        <a:pt x="31793" y="2880"/>
                      </a:cubicBezTo>
                      <a:cubicBezTo>
                        <a:pt x="30820" y="2219"/>
                        <a:pt x="29730" y="1674"/>
                        <a:pt x="28563" y="1324"/>
                      </a:cubicBezTo>
                      <a:cubicBezTo>
                        <a:pt x="27123" y="857"/>
                        <a:pt x="25605" y="507"/>
                        <a:pt x="24088" y="351"/>
                      </a:cubicBezTo>
                      <a:cubicBezTo>
                        <a:pt x="22103" y="117"/>
                        <a:pt x="20119" y="1"/>
                        <a:pt x="18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38"/>
                <p:cNvSpPr/>
                <p:nvPr/>
              </p:nvSpPr>
              <p:spPr>
                <a:xfrm>
                  <a:off x="1361432" y="1834520"/>
                  <a:ext cx="333256" cy="431717"/>
                </a:xfrm>
                <a:custGeom>
                  <a:rect b="b" l="l" r="r" t="t"/>
                  <a:pathLst>
                    <a:path extrusionOk="0" h="22182" w="17123">
                      <a:moveTo>
                        <a:pt x="1" y="0"/>
                      </a:moveTo>
                      <a:lnTo>
                        <a:pt x="1" y="13620"/>
                      </a:lnTo>
                      <a:cubicBezTo>
                        <a:pt x="1" y="18368"/>
                        <a:pt x="3853" y="22181"/>
                        <a:pt x="8562" y="22181"/>
                      </a:cubicBezTo>
                      <a:cubicBezTo>
                        <a:pt x="13309" y="22181"/>
                        <a:pt x="17123" y="18368"/>
                        <a:pt x="17123" y="13620"/>
                      </a:cubicBezTo>
                      <a:lnTo>
                        <a:pt x="17123" y="0"/>
                      </a:ln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38"/>
                <p:cNvSpPr/>
                <p:nvPr/>
              </p:nvSpPr>
              <p:spPr>
                <a:xfrm>
                  <a:off x="1361432" y="1890572"/>
                  <a:ext cx="333256" cy="222359"/>
                </a:xfrm>
                <a:custGeom>
                  <a:rect b="b" l="l" r="r" t="t"/>
                  <a:pathLst>
                    <a:path extrusionOk="0" h="11425" w="17123">
                      <a:moveTo>
                        <a:pt x="1" y="0"/>
                      </a:moveTo>
                      <a:lnTo>
                        <a:pt x="1" y="8483"/>
                      </a:lnTo>
                      <a:cubicBezTo>
                        <a:pt x="2624" y="10441"/>
                        <a:pt x="5729" y="11425"/>
                        <a:pt x="8838" y="11425"/>
                      </a:cubicBezTo>
                      <a:cubicBezTo>
                        <a:pt x="11724" y="11425"/>
                        <a:pt x="14613" y="10577"/>
                        <a:pt x="17123" y="8872"/>
                      </a:cubicBezTo>
                      <a:lnTo>
                        <a:pt x="17123" y="0"/>
                      </a:ln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38"/>
                <p:cNvSpPr/>
                <p:nvPr/>
              </p:nvSpPr>
              <p:spPr>
                <a:xfrm>
                  <a:off x="1650743" y="2006588"/>
                  <a:ext cx="103034" cy="219167"/>
                </a:xfrm>
                <a:custGeom>
                  <a:rect b="b" l="l" r="r" t="t"/>
                  <a:pathLst>
                    <a:path extrusionOk="0" h="11261" w="5294">
                      <a:moveTo>
                        <a:pt x="3204" y="1"/>
                      </a:moveTo>
                      <a:cubicBezTo>
                        <a:pt x="2290" y="1"/>
                        <a:pt x="1502" y="686"/>
                        <a:pt x="1363" y="1588"/>
                      </a:cubicBezTo>
                      <a:lnTo>
                        <a:pt x="195" y="9060"/>
                      </a:lnTo>
                      <a:cubicBezTo>
                        <a:pt x="1" y="10110"/>
                        <a:pt x="740" y="11083"/>
                        <a:pt x="1791" y="11239"/>
                      </a:cubicBezTo>
                      <a:cubicBezTo>
                        <a:pt x="1886" y="11253"/>
                        <a:pt x="1980" y="11260"/>
                        <a:pt x="2074" y="11260"/>
                      </a:cubicBezTo>
                      <a:cubicBezTo>
                        <a:pt x="2984" y="11260"/>
                        <a:pt x="3829" y="10596"/>
                        <a:pt x="3970" y="9643"/>
                      </a:cubicBezTo>
                      <a:lnTo>
                        <a:pt x="5138" y="2211"/>
                      </a:lnTo>
                      <a:cubicBezTo>
                        <a:pt x="5293" y="1160"/>
                        <a:pt x="4593" y="187"/>
                        <a:pt x="3542" y="32"/>
                      </a:cubicBezTo>
                      <a:cubicBezTo>
                        <a:pt x="3428" y="11"/>
                        <a:pt x="3315" y="1"/>
                        <a:pt x="32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38"/>
                <p:cNvSpPr/>
                <p:nvPr/>
              </p:nvSpPr>
              <p:spPr>
                <a:xfrm>
                  <a:off x="1302364" y="2006588"/>
                  <a:ext cx="103015" cy="219167"/>
                </a:xfrm>
                <a:custGeom>
                  <a:rect b="b" l="l" r="r" t="t"/>
                  <a:pathLst>
                    <a:path extrusionOk="0" h="11261" w="5293">
                      <a:moveTo>
                        <a:pt x="2118" y="1"/>
                      </a:moveTo>
                      <a:cubicBezTo>
                        <a:pt x="2010" y="1"/>
                        <a:pt x="1900" y="11"/>
                        <a:pt x="1791" y="32"/>
                      </a:cubicBezTo>
                      <a:cubicBezTo>
                        <a:pt x="740" y="187"/>
                        <a:pt x="1" y="1160"/>
                        <a:pt x="195" y="2211"/>
                      </a:cubicBezTo>
                      <a:lnTo>
                        <a:pt x="1363" y="9643"/>
                      </a:lnTo>
                      <a:cubicBezTo>
                        <a:pt x="1504" y="10596"/>
                        <a:pt x="2316" y="11260"/>
                        <a:pt x="3250" y="11260"/>
                      </a:cubicBezTo>
                      <a:cubicBezTo>
                        <a:pt x="3346" y="11260"/>
                        <a:pt x="3444" y="11253"/>
                        <a:pt x="3542" y="11239"/>
                      </a:cubicBezTo>
                      <a:cubicBezTo>
                        <a:pt x="4592" y="11083"/>
                        <a:pt x="5293" y="10071"/>
                        <a:pt x="5137" y="9060"/>
                      </a:cubicBezTo>
                      <a:lnTo>
                        <a:pt x="3970" y="1588"/>
                      </a:lnTo>
                      <a:cubicBezTo>
                        <a:pt x="3831" y="686"/>
                        <a:pt x="3012" y="1"/>
                        <a:pt x="2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38"/>
                <p:cNvSpPr/>
                <p:nvPr/>
              </p:nvSpPr>
              <p:spPr>
                <a:xfrm>
                  <a:off x="1168306" y="1171822"/>
                  <a:ext cx="697555" cy="877039"/>
                </a:xfrm>
                <a:custGeom>
                  <a:rect b="b" l="l" r="r" t="t"/>
                  <a:pathLst>
                    <a:path extrusionOk="0" h="45063" w="35841">
                      <a:moveTo>
                        <a:pt x="17940" y="1"/>
                      </a:moveTo>
                      <a:cubicBezTo>
                        <a:pt x="8017" y="1"/>
                        <a:pt x="1" y="10080"/>
                        <a:pt x="1" y="22532"/>
                      </a:cubicBezTo>
                      <a:cubicBezTo>
                        <a:pt x="1" y="34984"/>
                        <a:pt x="8017" y="45063"/>
                        <a:pt x="17940" y="45063"/>
                      </a:cubicBezTo>
                      <a:cubicBezTo>
                        <a:pt x="27824" y="45063"/>
                        <a:pt x="35840" y="34984"/>
                        <a:pt x="35840" y="22532"/>
                      </a:cubicBezTo>
                      <a:cubicBezTo>
                        <a:pt x="35840" y="10080"/>
                        <a:pt x="27824" y="1"/>
                        <a:pt x="17940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38"/>
                <p:cNvSpPr/>
                <p:nvPr/>
              </p:nvSpPr>
              <p:spPr>
                <a:xfrm>
                  <a:off x="1754517" y="1684639"/>
                  <a:ext cx="241607" cy="212686"/>
                </a:xfrm>
                <a:custGeom>
                  <a:rect b="b" l="l" r="r" t="t"/>
                  <a:pathLst>
                    <a:path extrusionOk="0" h="10928" w="12414">
                      <a:moveTo>
                        <a:pt x="6180" y="0"/>
                      </a:moveTo>
                      <a:cubicBezTo>
                        <a:pt x="4038" y="0"/>
                        <a:pt x="2018" y="1272"/>
                        <a:pt x="1167" y="3382"/>
                      </a:cubicBezTo>
                      <a:cubicBezTo>
                        <a:pt x="0" y="6145"/>
                        <a:pt x="1323" y="9336"/>
                        <a:pt x="4125" y="10503"/>
                      </a:cubicBezTo>
                      <a:cubicBezTo>
                        <a:pt x="4807" y="10791"/>
                        <a:pt x="5514" y="10928"/>
                        <a:pt x="6211" y="10928"/>
                      </a:cubicBezTo>
                      <a:cubicBezTo>
                        <a:pt x="8339" y="10928"/>
                        <a:pt x="10367" y="9656"/>
                        <a:pt x="11246" y="7546"/>
                      </a:cubicBezTo>
                      <a:cubicBezTo>
                        <a:pt x="12414" y="4783"/>
                        <a:pt x="11090" y="1553"/>
                        <a:pt x="8289" y="425"/>
                      </a:cubicBezTo>
                      <a:cubicBezTo>
                        <a:pt x="7597" y="137"/>
                        <a:pt x="6882" y="0"/>
                        <a:pt x="6180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38"/>
                <p:cNvSpPr/>
                <p:nvPr/>
              </p:nvSpPr>
              <p:spPr>
                <a:xfrm>
                  <a:off x="1834780" y="1730240"/>
                  <a:ext cx="72731" cy="72498"/>
                </a:xfrm>
                <a:custGeom>
                  <a:rect b="b" l="l" r="r" t="t"/>
                  <a:pathLst>
                    <a:path extrusionOk="0" h="3725" w="3737">
                      <a:moveTo>
                        <a:pt x="3170" y="1"/>
                      </a:moveTo>
                      <a:cubicBezTo>
                        <a:pt x="2857" y="1"/>
                        <a:pt x="2550" y="61"/>
                        <a:pt x="2258" y="183"/>
                      </a:cubicBezTo>
                      <a:cubicBezTo>
                        <a:pt x="1285" y="494"/>
                        <a:pt x="507" y="1272"/>
                        <a:pt x="157" y="2245"/>
                      </a:cubicBezTo>
                      <a:cubicBezTo>
                        <a:pt x="1" y="2712"/>
                        <a:pt x="1" y="3218"/>
                        <a:pt x="79" y="3724"/>
                      </a:cubicBezTo>
                      <a:cubicBezTo>
                        <a:pt x="273" y="2790"/>
                        <a:pt x="701" y="1973"/>
                        <a:pt x="1324" y="1311"/>
                      </a:cubicBezTo>
                      <a:cubicBezTo>
                        <a:pt x="1986" y="689"/>
                        <a:pt x="2842" y="222"/>
                        <a:pt x="3737" y="66"/>
                      </a:cubicBezTo>
                      <a:cubicBezTo>
                        <a:pt x="3547" y="22"/>
                        <a:pt x="3357" y="1"/>
                        <a:pt x="3170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38"/>
                <p:cNvSpPr/>
                <p:nvPr/>
              </p:nvSpPr>
              <p:spPr>
                <a:xfrm>
                  <a:off x="1038803" y="1684639"/>
                  <a:ext cx="240868" cy="212686"/>
                </a:xfrm>
                <a:custGeom>
                  <a:rect b="b" l="l" r="r" t="t"/>
                  <a:pathLst>
                    <a:path extrusionOk="0" h="10928" w="12376">
                      <a:moveTo>
                        <a:pt x="6195" y="0"/>
                      </a:moveTo>
                      <a:cubicBezTo>
                        <a:pt x="5493" y="0"/>
                        <a:pt x="4778" y="137"/>
                        <a:pt x="4087" y="425"/>
                      </a:cubicBezTo>
                      <a:cubicBezTo>
                        <a:pt x="1324" y="1553"/>
                        <a:pt x="1" y="4783"/>
                        <a:pt x="1129" y="7546"/>
                      </a:cubicBezTo>
                      <a:cubicBezTo>
                        <a:pt x="2009" y="9656"/>
                        <a:pt x="4036" y="10928"/>
                        <a:pt x="6181" y="10928"/>
                      </a:cubicBezTo>
                      <a:cubicBezTo>
                        <a:pt x="6883" y="10928"/>
                        <a:pt x="7598" y="10791"/>
                        <a:pt x="8289" y="10503"/>
                      </a:cubicBezTo>
                      <a:cubicBezTo>
                        <a:pt x="11052" y="9336"/>
                        <a:pt x="12375" y="6145"/>
                        <a:pt x="11247" y="3382"/>
                      </a:cubicBezTo>
                      <a:cubicBezTo>
                        <a:pt x="10367" y="1272"/>
                        <a:pt x="8340" y="0"/>
                        <a:pt x="6195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38"/>
                <p:cNvSpPr/>
                <p:nvPr/>
              </p:nvSpPr>
              <p:spPr>
                <a:xfrm>
                  <a:off x="1127415" y="1730201"/>
                  <a:ext cx="72731" cy="71778"/>
                </a:xfrm>
                <a:custGeom>
                  <a:rect b="b" l="l" r="r" t="t"/>
                  <a:pathLst>
                    <a:path extrusionOk="0" h="3688" w="3737">
                      <a:moveTo>
                        <a:pt x="567" y="0"/>
                      </a:moveTo>
                      <a:cubicBezTo>
                        <a:pt x="375" y="0"/>
                        <a:pt x="185" y="22"/>
                        <a:pt x="1" y="68"/>
                      </a:cubicBezTo>
                      <a:cubicBezTo>
                        <a:pt x="896" y="224"/>
                        <a:pt x="1713" y="652"/>
                        <a:pt x="2374" y="1313"/>
                      </a:cubicBezTo>
                      <a:cubicBezTo>
                        <a:pt x="2997" y="1975"/>
                        <a:pt x="3425" y="2792"/>
                        <a:pt x="3620" y="3687"/>
                      </a:cubicBezTo>
                      <a:cubicBezTo>
                        <a:pt x="3736" y="3220"/>
                        <a:pt x="3697" y="2714"/>
                        <a:pt x="3542" y="2247"/>
                      </a:cubicBezTo>
                      <a:cubicBezTo>
                        <a:pt x="3386" y="1741"/>
                        <a:pt x="3114" y="1313"/>
                        <a:pt x="2725" y="963"/>
                      </a:cubicBezTo>
                      <a:cubicBezTo>
                        <a:pt x="2374" y="574"/>
                        <a:pt x="1946" y="302"/>
                        <a:pt x="1440" y="146"/>
                      </a:cubicBezTo>
                      <a:cubicBezTo>
                        <a:pt x="1158" y="52"/>
                        <a:pt x="861" y="0"/>
                        <a:pt x="567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38"/>
                <p:cNvSpPr/>
                <p:nvPr/>
              </p:nvSpPr>
              <p:spPr>
                <a:xfrm>
                  <a:off x="1472018" y="1715798"/>
                  <a:ext cx="90890" cy="41494"/>
                </a:xfrm>
                <a:custGeom>
                  <a:rect b="b" l="l" r="r" t="t"/>
                  <a:pathLst>
                    <a:path extrusionOk="0" h="2132" w="4670">
                      <a:moveTo>
                        <a:pt x="2335" y="1"/>
                      </a:moveTo>
                      <a:cubicBezTo>
                        <a:pt x="1168" y="1"/>
                        <a:pt x="0" y="205"/>
                        <a:pt x="0" y="614"/>
                      </a:cubicBezTo>
                      <a:cubicBezTo>
                        <a:pt x="0" y="1470"/>
                        <a:pt x="1012" y="2131"/>
                        <a:pt x="2335" y="2131"/>
                      </a:cubicBezTo>
                      <a:cubicBezTo>
                        <a:pt x="3619" y="2131"/>
                        <a:pt x="4670" y="1470"/>
                        <a:pt x="4670" y="614"/>
                      </a:cubicBezTo>
                      <a:cubicBezTo>
                        <a:pt x="4670" y="205"/>
                        <a:pt x="3503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38"/>
                <p:cNvSpPr/>
                <p:nvPr/>
              </p:nvSpPr>
              <p:spPr>
                <a:xfrm>
                  <a:off x="1624235" y="1574754"/>
                  <a:ext cx="33359" cy="74989"/>
                </a:xfrm>
                <a:custGeom>
                  <a:rect b="b" l="l" r="r" t="t"/>
                  <a:pathLst>
                    <a:path extrusionOk="0" h="3853" w="1714">
                      <a:moveTo>
                        <a:pt x="857" y="0"/>
                      </a:moveTo>
                      <a:cubicBezTo>
                        <a:pt x="390" y="0"/>
                        <a:pt x="1" y="350"/>
                        <a:pt x="1" y="856"/>
                      </a:cubicBezTo>
                      <a:lnTo>
                        <a:pt x="1" y="3035"/>
                      </a:lnTo>
                      <a:cubicBezTo>
                        <a:pt x="1" y="3463"/>
                        <a:pt x="390" y="3852"/>
                        <a:pt x="857" y="3852"/>
                      </a:cubicBezTo>
                      <a:cubicBezTo>
                        <a:pt x="1324" y="3852"/>
                        <a:pt x="1713" y="3463"/>
                        <a:pt x="1713" y="2996"/>
                      </a:cubicBezTo>
                      <a:lnTo>
                        <a:pt x="1713" y="856"/>
                      </a:lnTo>
                      <a:cubicBezTo>
                        <a:pt x="1713" y="350"/>
                        <a:pt x="1324" y="0"/>
                        <a:pt x="85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38"/>
                <p:cNvSpPr/>
                <p:nvPr/>
              </p:nvSpPr>
              <p:spPr>
                <a:xfrm>
                  <a:off x="1364469" y="1574754"/>
                  <a:ext cx="33339" cy="74989"/>
                </a:xfrm>
                <a:custGeom>
                  <a:rect b="b" l="l" r="r" t="t"/>
                  <a:pathLst>
                    <a:path extrusionOk="0" h="3853" w="1713">
                      <a:moveTo>
                        <a:pt x="857" y="0"/>
                      </a:moveTo>
                      <a:cubicBezTo>
                        <a:pt x="390" y="0"/>
                        <a:pt x="1" y="350"/>
                        <a:pt x="1" y="856"/>
                      </a:cubicBezTo>
                      <a:lnTo>
                        <a:pt x="1" y="3035"/>
                      </a:lnTo>
                      <a:cubicBezTo>
                        <a:pt x="39" y="3463"/>
                        <a:pt x="390" y="3852"/>
                        <a:pt x="857" y="3852"/>
                      </a:cubicBezTo>
                      <a:cubicBezTo>
                        <a:pt x="1324" y="3852"/>
                        <a:pt x="1713" y="3463"/>
                        <a:pt x="1713" y="2996"/>
                      </a:cubicBezTo>
                      <a:lnTo>
                        <a:pt x="1713" y="856"/>
                      </a:lnTo>
                      <a:cubicBezTo>
                        <a:pt x="1713" y="350"/>
                        <a:pt x="1324" y="0"/>
                        <a:pt x="85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7" name="Google Shape;757;p38"/>
                <p:cNvSpPr/>
                <p:nvPr/>
              </p:nvSpPr>
              <p:spPr>
                <a:xfrm>
                  <a:off x="1428851" y="1798164"/>
                  <a:ext cx="177245" cy="149238"/>
                </a:xfrm>
                <a:custGeom>
                  <a:rect b="b" l="l" r="r" t="t"/>
                  <a:pathLst>
                    <a:path extrusionOk="0" h="7668" w="9107">
                      <a:moveTo>
                        <a:pt x="2179" y="1"/>
                      </a:moveTo>
                      <a:cubicBezTo>
                        <a:pt x="817" y="1"/>
                        <a:pt x="0" y="1946"/>
                        <a:pt x="0" y="3191"/>
                      </a:cubicBezTo>
                      <a:cubicBezTo>
                        <a:pt x="0" y="5658"/>
                        <a:pt x="1986" y="7667"/>
                        <a:pt x="4406" y="7667"/>
                      </a:cubicBezTo>
                      <a:cubicBezTo>
                        <a:pt x="4429" y="7667"/>
                        <a:pt x="4452" y="7667"/>
                        <a:pt x="4475" y="7667"/>
                      </a:cubicBezTo>
                      <a:lnTo>
                        <a:pt x="4592" y="7667"/>
                      </a:lnTo>
                      <a:cubicBezTo>
                        <a:pt x="4616" y="7667"/>
                        <a:pt x="4639" y="7667"/>
                        <a:pt x="4663" y="7667"/>
                      </a:cubicBezTo>
                      <a:cubicBezTo>
                        <a:pt x="7121" y="7667"/>
                        <a:pt x="9106" y="5658"/>
                        <a:pt x="9106" y="3191"/>
                      </a:cubicBezTo>
                      <a:cubicBezTo>
                        <a:pt x="9106" y="1946"/>
                        <a:pt x="8289" y="1"/>
                        <a:pt x="6927" y="1"/>
                      </a:cubicBezTo>
                      <a:cubicBezTo>
                        <a:pt x="6032" y="78"/>
                        <a:pt x="5215" y="468"/>
                        <a:pt x="4592" y="1129"/>
                      </a:cubicBezTo>
                      <a:lnTo>
                        <a:pt x="4475" y="1129"/>
                      </a:lnTo>
                      <a:cubicBezTo>
                        <a:pt x="3892" y="468"/>
                        <a:pt x="3035" y="78"/>
                        <a:pt x="2179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8" name="Google Shape;758;p38"/>
                <p:cNvSpPr/>
                <p:nvPr/>
              </p:nvSpPr>
              <p:spPr>
                <a:xfrm>
                  <a:off x="1455358" y="1873153"/>
                  <a:ext cx="123470" cy="19"/>
                </a:xfrm>
                <a:custGeom>
                  <a:rect b="b" l="l" r="r" t="t"/>
                  <a:pathLst>
                    <a:path extrusionOk="0" fill="none" h="1" w="6344">
                      <a:moveTo>
                        <a:pt x="0" y="0"/>
                      </a:moveTo>
                      <a:lnTo>
                        <a:pt x="6343" y="0"/>
                      </a:lnTo>
                    </a:path>
                  </a:pathLst>
                </a:custGeom>
                <a:noFill/>
                <a:ln cap="rnd" cmpd="sng" w="12650">
                  <a:solidFill>
                    <a:srgbClr val="434343"/>
                  </a:solidFill>
                  <a:prstDash val="solid"/>
                  <a:miter lim="38913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38"/>
                <p:cNvSpPr/>
                <p:nvPr/>
              </p:nvSpPr>
              <p:spPr>
                <a:xfrm>
                  <a:off x="1837816" y="1854216"/>
                  <a:ext cx="89138" cy="75670"/>
                </a:xfrm>
                <a:custGeom>
                  <a:rect b="b" l="l" r="r" t="t"/>
                  <a:pathLst>
                    <a:path extrusionOk="0" h="3888" w="4580">
                      <a:moveTo>
                        <a:pt x="2608" y="0"/>
                      </a:moveTo>
                      <a:cubicBezTo>
                        <a:pt x="857" y="0"/>
                        <a:pt x="1" y="2102"/>
                        <a:pt x="1246" y="3308"/>
                      </a:cubicBezTo>
                      <a:cubicBezTo>
                        <a:pt x="1647" y="3709"/>
                        <a:pt x="2137" y="3888"/>
                        <a:pt x="2615" y="3888"/>
                      </a:cubicBezTo>
                      <a:cubicBezTo>
                        <a:pt x="3622" y="3888"/>
                        <a:pt x="4580" y="3094"/>
                        <a:pt x="4553" y="1907"/>
                      </a:cubicBezTo>
                      <a:cubicBezTo>
                        <a:pt x="4553" y="856"/>
                        <a:pt x="3658" y="0"/>
                        <a:pt x="2608" y="0"/>
                      </a:cubicBezTo>
                      <a:close/>
                    </a:path>
                  </a:pathLst>
                </a:custGeom>
                <a:solidFill>
                  <a:srgbClr val="D2DFE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0" name="Google Shape;760;p38"/>
                <p:cNvSpPr/>
                <p:nvPr/>
              </p:nvSpPr>
              <p:spPr>
                <a:xfrm>
                  <a:off x="1107719" y="1854216"/>
                  <a:ext cx="75008" cy="74230"/>
                </a:xfrm>
                <a:custGeom>
                  <a:rect b="b" l="l" r="r" t="t"/>
                  <a:pathLst>
                    <a:path extrusionOk="0" h="3814" w="3854">
                      <a:moveTo>
                        <a:pt x="1947" y="0"/>
                      </a:moveTo>
                      <a:cubicBezTo>
                        <a:pt x="857" y="0"/>
                        <a:pt x="1" y="856"/>
                        <a:pt x="1" y="1907"/>
                      </a:cubicBezTo>
                      <a:cubicBezTo>
                        <a:pt x="1" y="2958"/>
                        <a:pt x="857" y="3814"/>
                        <a:pt x="1947" y="3814"/>
                      </a:cubicBezTo>
                      <a:cubicBezTo>
                        <a:pt x="2997" y="3814"/>
                        <a:pt x="3853" y="2958"/>
                        <a:pt x="3853" y="1907"/>
                      </a:cubicBezTo>
                      <a:cubicBezTo>
                        <a:pt x="3853" y="856"/>
                        <a:pt x="2997" y="0"/>
                        <a:pt x="1947" y="0"/>
                      </a:cubicBezTo>
                      <a:close/>
                    </a:path>
                  </a:pathLst>
                </a:custGeom>
                <a:solidFill>
                  <a:srgbClr val="D2DFE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38"/>
                <p:cNvSpPr/>
                <p:nvPr/>
              </p:nvSpPr>
              <p:spPr>
                <a:xfrm>
                  <a:off x="888085" y="863497"/>
                  <a:ext cx="1412491" cy="725815"/>
                </a:xfrm>
                <a:custGeom>
                  <a:rect b="b" l="l" r="r" t="t"/>
                  <a:pathLst>
                    <a:path extrusionOk="0" h="37293" w="72575">
                      <a:moveTo>
                        <a:pt x="39860" y="0"/>
                      </a:moveTo>
                      <a:cubicBezTo>
                        <a:pt x="33103" y="0"/>
                        <a:pt x="27298" y="2458"/>
                        <a:pt x="24400" y="7010"/>
                      </a:cubicBezTo>
                      <a:cubicBezTo>
                        <a:pt x="21326" y="7010"/>
                        <a:pt x="18251" y="7593"/>
                        <a:pt x="15333" y="8722"/>
                      </a:cubicBezTo>
                      <a:cubicBezTo>
                        <a:pt x="5721" y="12380"/>
                        <a:pt x="1" y="20785"/>
                        <a:pt x="2569" y="27478"/>
                      </a:cubicBezTo>
                      <a:cubicBezTo>
                        <a:pt x="4299" y="32056"/>
                        <a:pt x="9470" y="34632"/>
                        <a:pt x="15641" y="34632"/>
                      </a:cubicBezTo>
                      <a:cubicBezTo>
                        <a:pt x="18492" y="34632"/>
                        <a:pt x="21557" y="34082"/>
                        <a:pt x="24594" y="32926"/>
                      </a:cubicBezTo>
                      <a:cubicBezTo>
                        <a:pt x="26929" y="32031"/>
                        <a:pt x="29108" y="30825"/>
                        <a:pt x="31093" y="29307"/>
                      </a:cubicBezTo>
                      <a:cubicBezTo>
                        <a:pt x="33506" y="31370"/>
                        <a:pt x="36229" y="33043"/>
                        <a:pt x="39148" y="34327"/>
                      </a:cubicBezTo>
                      <a:cubicBezTo>
                        <a:pt x="43637" y="36333"/>
                        <a:pt x="48227" y="37292"/>
                        <a:pt x="52442" y="37292"/>
                      </a:cubicBezTo>
                      <a:cubicBezTo>
                        <a:pt x="59920" y="37292"/>
                        <a:pt x="66220" y="34273"/>
                        <a:pt x="68683" y="28723"/>
                      </a:cubicBezTo>
                      <a:cubicBezTo>
                        <a:pt x="72575" y="20085"/>
                        <a:pt x="65609" y="8527"/>
                        <a:pt x="53157" y="2963"/>
                      </a:cubicBezTo>
                      <a:cubicBezTo>
                        <a:pt x="48670" y="958"/>
                        <a:pt x="44079" y="0"/>
                        <a:pt x="39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62" name="Google Shape;762;p38"/>
              <p:cNvSpPr/>
              <p:nvPr/>
            </p:nvSpPr>
            <p:spPr>
              <a:xfrm>
                <a:off x="2329750" y="2275100"/>
                <a:ext cx="624399" cy="347720"/>
              </a:xfrm>
              <a:custGeom>
                <a:rect b="b" l="l" r="r" t="t"/>
                <a:pathLst>
                  <a:path extrusionOk="0" h="32858" w="59003">
                    <a:moveTo>
                      <a:pt x="12523" y="0"/>
                    </a:moveTo>
                    <a:cubicBezTo>
                      <a:pt x="5614" y="0"/>
                      <a:pt x="0" y="5614"/>
                      <a:pt x="0" y="12523"/>
                    </a:cubicBezTo>
                    <a:cubicBezTo>
                      <a:pt x="0" y="19432"/>
                      <a:pt x="5614" y="25046"/>
                      <a:pt x="12523" y="25046"/>
                    </a:cubicBezTo>
                    <a:lnTo>
                      <a:pt x="40277" y="25046"/>
                    </a:lnTo>
                    <a:lnTo>
                      <a:pt x="48089" y="32858"/>
                    </a:lnTo>
                    <a:lnTo>
                      <a:pt x="48089" y="24928"/>
                    </a:lnTo>
                    <a:cubicBezTo>
                      <a:pt x="54331" y="24143"/>
                      <a:pt x="58963" y="18804"/>
                      <a:pt x="59002" y="12523"/>
                    </a:cubicBezTo>
                    <a:cubicBezTo>
                      <a:pt x="58963" y="5614"/>
                      <a:pt x="53389" y="0"/>
                      <a:pt x="46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¡</a:t>
                </a:r>
                <a:r>
                  <a:rPr lang="en" sz="16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Hola!</a:t>
                </a:r>
                <a:endParaRPr sz="1600"/>
              </a:p>
            </p:txBody>
          </p:sp>
        </p:grpSp>
        <p:grpSp>
          <p:nvGrpSpPr>
            <p:cNvPr id="763" name="Google Shape;763;p38"/>
            <p:cNvGrpSpPr/>
            <p:nvPr/>
          </p:nvGrpSpPr>
          <p:grpSpPr>
            <a:xfrm>
              <a:off x="3117417" y="2936896"/>
              <a:ext cx="439196" cy="1222037"/>
              <a:chOff x="3117417" y="2632096"/>
              <a:chExt cx="439196" cy="1222037"/>
            </a:xfrm>
          </p:grpSpPr>
          <p:grpSp>
            <p:nvGrpSpPr>
              <p:cNvPr id="764" name="Google Shape;764;p38"/>
              <p:cNvGrpSpPr/>
              <p:nvPr/>
            </p:nvGrpSpPr>
            <p:grpSpPr>
              <a:xfrm>
                <a:off x="3135713" y="3132444"/>
                <a:ext cx="402603" cy="721689"/>
                <a:chOff x="4159867" y="674068"/>
                <a:chExt cx="1014113" cy="1817856"/>
              </a:xfrm>
            </p:grpSpPr>
            <p:sp>
              <p:nvSpPr>
                <p:cNvPr id="765" name="Google Shape;765;p38"/>
                <p:cNvSpPr/>
                <p:nvPr/>
              </p:nvSpPr>
              <p:spPr>
                <a:xfrm>
                  <a:off x="4159867" y="1173340"/>
                  <a:ext cx="1014113" cy="1130752"/>
                </a:xfrm>
                <a:custGeom>
                  <a:rect b="b" l="l" r="r" t="t"/>
                  <a:pathLst>
                    <a:path extrusionOk="0" h="58099" w="52106">
                      <a:moveTo>
                        <a:pt x="10274" y="1"/>
                      </a:moveTo>
                      <a:lnTo>
                        <a:pt x="7278" y="5760"/>
                      </a:lnTo>
                      <a:lnTo>
                        <a:pt x="7044" y="5760"/>
                      </a:lnTo>
                      <a:cubicBezTo>
                        <a:pt x="5293" y="5760"/>
                        <a:pt x="4009" y="7433"/>
                        <a:pt x="4554" y="9107"/>
                      </a:cubicBezTo>
                      <a:cubicBezTo>
                        <a:pt x="2919" y="9612"/>
                        <a:pt x="2219" y="11480"/>
                        <a:pt x="3075" y="12920"/>
                      </a:cubicBezTo>
                      <a:cubicBezTo>
                        <a:pt x="1635" y="13854"/>
                        <a:pt x="1479" y="15916"/>
                        <a:pt x="2802" y="17045"/>
                      </a:cubicBezTo>
                      <a:cubicBezTo>
                        <a:pt x="2297" y="17551"/>
                        <a:pt x="2024" y="18212"/>
                        <a:pt x="2024" y="18913"/>
                      </a:cubicBezTo>
                      <a:cubicBezTo>
                        <a:pt x="2024" y="19613"/>
                        <a:pt x="2297" y="20314"/>
                        <a:pt x="2802" y="20781"/>
                      </a:cubicBezTo>
                      <a:cubicBezTo>
                        <a:pt x="2686" y="21092"/>
                        <a:pt x="2608" y="21442"/>
                        <a:pt x="2608" y="21754"/>
                      </a:cubicBezTo>
                      <a:cubicBezTo>
                        <a:pt x="2608" y="22726"/>
                        <a:pt x="3153" y="23582"/>
                        <a:pt x="4009" y="24049"/>
                      </a:cubicBezTo>
                      <a:cubicBezTo>
                        <a:pt x="3581" y="24516"/>
                        <a:pt x="3386" y="25100"/>
                        <a:pt x="3347" y="25723"/>
                      </a:cubicBezTo>
                      <a:cubicBezTo>
                        <a:pt x="3347" y="27163"/>
                        <a:pt x="4554" y="28330"/>
                        <a:pt x="5993" y="28330"/>
                      </a:cubicBezTo>
                      <a:lnTo>
                        <a:pt x="6110" y="28330"/>
                      </a:lnTo>
                      <a:lnTo>
                        <a:pt x="3853" y="32727"/>
                      </a:lnTo>
                      <a:cubicBezTo>
                        <a:pt x="3853" y="32766"/>
                        <a:pt x="3814" y="32844"/>
                        <a:pt x="3775" y="32922"/>
                      </a:cubicBezTo>
                      <a:cubicBezTo>
                        <a:pt x="1752" y="32961"/>
                        <a:pt x="545" y="35179"/>
                        <a:pt x="1596" y="36891"/>
                      </a:cubicBezTo>
                      <a:cubicBezTo>
                        <a:pt x="78" y="37864"/>
                        <a:pt x="1" y="40082"/>
                        <a:pt x="1440" y="41133"/>
                      </a:cubicBezTo>
                      <a:cubicBezTo>
                        <a:pt x="156" y="42495"/>
                        <a:pt x="623" y="44713"/>
                        <a:pt x="2335" y="45413"/>
                      </a:cubicBezTo>
                      <a:cubicBezTo>
                        <a:pt x="1635" y="46970"/>
                        <a:pt x="2608" y="48799"/>
                        <a:pt x="4320" y="49071"/>
                      </a:cubicBezTo>
                      <a:cubicBezTo>
                        <a:pt x="3853" y="50705"/>
                        <a:pt x="5021" y="52340"/>
                        <a:pt x="6733" y="52417"/>
                      </a:cubicBezTo>
                      <a:lnTo>
                        <a:pt x="7083" y="52417"/>
                      </a:lnTo>
                      <a:cubicBezTo>
                        <a:pt x="7044" y="52534"/>
                        <a:pt x="7044" y="52690"/>
                        <a:pt x="7044" y="52807"/>
                      </a:cubicBezTo>
                      <a:cubicBezTo>
                        <a:pt x="6965" y="54446"/>
                        <a:pt x="8287" y="55546"/>
                        <a:pt x="9667" y="55546"/>
                      </a:cubicBezTo>
                      <a:cubicBezTo>
                        <a:pt x="10318" y="55546"/>
                        <a:pt x="10983" y="55301"/>
                        <a:pt x="11519" y="54752"/>
                      </a:cubicBezTo>
                      <a:cubicBezTo>
                        <a:pt x="15216" y="56815"/>
                        <a:pt x="19963" y="58099"/>
                        <a:pt x="25684" y="58099"/>
                      </a:cubicBezTo>
                      <a:cubicBezTo>
                        <a:pt x="32377" y="58099"/>
                        <a:pt x="37747" y="56348"/>
                        <a:pt x="41638" y="53624"/>
                      </a:cubicBezTo>
                      <a:cubicBezTo>
                        <a:pt x="42177" y="54318"/>
                        <a:pt x="42927" y="54631"/>
                        <a:pt x="43669" y="54631"/>
                      </a:cubicBezTo>
                      <a:cubicBezTo>
                        <a:pt x="44964" y="54631"/>
                        <a:pt x="46234" y="53679"/>
                        <a:pt x="46308" y="52145"/>
                      </a:cubicBezTo>
                      <a:cubicBezTo>
                        <a:pt x="46308" y="51951"/>
                        <a:pt x="46308" y="51717"/>
                        <a:pt x="46269" y="51522"/>
                      </a:cubicBezTo>
                      <a:cubicBezTo>
                        <a:pt x="47553" y="51406"/>
                        <a:pt x="48565" y="50316"/>
                        <a:pt x="48604" y="49032"/>
                      </a:cubicBezTo>
                      <a:cubicBezTo>
                        <a:pt x="48643" y="48876"/>
                        <a:pt x="48643" y="48721"/>
                        <a:pt x="48604" y="48565"/>
                      </a:cubicBezTo>
                      <a:cubicBezTo>
                        <a:pt x="49499" y="48176"/>
                        <a:pt x="50082" y="47281"/>
                        <a:pt x="50121" y="46308"/>
                      </a:cubicBezTo>
                      <a:cubicBezTo>
                        <a:pt x="50160" y="45841"/>
                        <a:pt x="50044" y="45413"/>
                        <a:pt x="49849" y="44985"/>
                      </a:cubicBezTo>
                      <a:cubicBezTo>
                        <a:pt x="51094" y="44168"/>
                        <a:pt x="51444" y="42456"/>
                        <a:pt x="50549" y="41249"/>
                      </a:cubicBezTo>
                      <a:cubicBezTo>
                        <a:pt x="51444" y="40276"/>
                        <a:pt x="51483" y="38798"/>
                        <a:pt x="50627" y="37786"/>
                      </a:cubicBezTo>
                      <a:cubicBezTo>
                        <a:pt x="50861" y="37397"/>
                        <a:pt x="51016" y="36930"/>
                        <a:pt x="51055" y="36463"/>
                      </a:cubicBezTo>
                      <a:cubicBezTo>
                        <a:pt x="51094" y="35023"/>
                        <a:pt x="50005" y="33817"/>
                        <a:pt x="48565" y="33739"/>
                      </a:cubicBezTo>
                      <a:cubicBezTo>
                        <a:pt x="48370" y="33739"/>
                        <a:pt x="48176" y="33739"/>
                        <a:pt x="47981" y="33778"/>
                      </a:cubicBezTo>
                      <a:cubicBezTo>
                        <a:pt x="47864" y="33428"/>
                        <a:pt x="47709" y="33077"/>
                        <a:pt x="47514" y="32727"/>
                      </a:cubicBezTo>
                      <a:lnTo>
                        <a:pt x="46035" y="29886"/>
                      </a:lnTo>
                      <a:lnTo>
                        <a:pt x="46035" y="29886"/>
                      </a:lnTo>
                      <a:cubicBezTo>
                        <a:pt x="46094" y="29906"/>
                        <a:pt x="46142" y="29916"/>
                        <a:pt x="46186" y="29916"/>
                      </a:cubicBezTo>
                      <a:cubicBezTo>
                        <a:pt x="46230" y="29916"/>
                        <a:pt x="46269" y="29906"/>
                        <a:pt x="46308" y="29886"/>
                      </a:cubicBezTo>
                      <a:cubicBezTo>
                        <a:pt x="46355" y="29889"/>
                        <a:pt x="46402" y="29890"/>
                        <a:pt x="46448" y="29890"/>
                      </a:cubicBezTo>
                      <a:cubicBezTo>
                        <a:pt x="47828" y="29890"/>
                        <a:pt x="48994" y="28789"/>
                        <a:pt x="49032" y="27396"/>
                      </a:cubicBezTo>
                      <a:cubicBezTo>
                        <a:pt x="49071" y="27046"/>
                        <a:pt x="48993" y="26696"/>
                        <a:pt x="48876" y="26384"/>
                      </a:cubicBezTo>
                      <a:cubicBezTo>
                        <a:pt x="49966" y="26073"/>
                        <a:pt x="50705" y="25100"/>
                        <a:pt x="50744" y="24011"/>
                      </a:cubicBezTo>
                      <a:cubicBezTo>
                        <a:pt x="50783" y="23660"/>
                        <a:pt x="50744" y="23349"/>
                        <a:pt x="50627" y="23038"/>
                      </a:cubicBezTo>
                      <a:cubicBezTo>
                        <a:pt x="51250" y="22571"/>
                        <a:pt x="51639" y="21831"/>
                        <a:pt x="51639" y="21014"/>
                      </a:cubicBezTo>
                      <a:cubicBezTo>
                        <a:pt x="51678" y="20275"/>
                        <a:pt x="51367" y="19535"/>
                        <a:pt x="50822" y="18991"/>
                      </a:cubicBezTo>
                      <a:cubicBezTo>
                        <a:pt x="52067" y="17979"/>
                        <a:pt x="52106" y="16072"/>
                        <a:pt x="50900" y="15021"/>
                      </a:cubicBezTo>
                      <a:cubicBezTo>
                        <a:pt x="52106" y="13543"/>
                        <a:pt x="51367" y="11286"/>
                        <a:pt x="49499" y="10819"/>
                      </a:cubicBezTo>
                      <a:cubicBezTo>
                        <a:pt x="49654" y="10507"/>
                        <a:pt x="49732" y="10157"/>
                        <a:pt x="49771" y="9768"/>
                      </a:cubicBezTo>
                      <a:cubicBezTo>
                        <a:pt x="49840" y="8243"/>
                        <a:pt x="48582" y="7027"/>
                        <a:pt x="47124" y="7027"/>
                      </a:cubicBezTo>
                      <a:cubicBezTo>
                        <a:pt x="46945" y="7027"/>
                        <a:pt x="46763" y="7045"/>
                        <a:pt x="46580" y="7083"/>
                      </a:cubicBezTo>
                      <a:lnTo>
                        <a:pt x="42922" y="1"/>
                      </a:lnTo>
                      <a:close/>
                    </a:path>
                  </a:pathLst>
                </a:custGeom>
                <a:solidFill>
                  <a:srgbClr val="D89A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38"/>
                <p:cNvSpPr/>
                <p:nvPr/>
              </p:nvSpPr>
              <p:spPr>
                <a:xfrm>
                  <a:off x="4281800" y="1881483"/>
                  <a:ext cx="772525" cy="610441"/>
                </a:xfrm>
                <a:custGeom>
                  <a:rect b="b" l="l" r="r" t="t"/>
                  <a:pathLst>
                    <a:path extrusionOk="0" h="31365" w="39693">
                      <a:moveTo>
                        <a:pt x="19808" y="0"/>
                      </a:moveTo>
                      <a:cubicBezTo>
                        <a:pt x="13309" y="0"/>
                        <a:pt x="7978" y="5176"/>
                        <a:pt x="7783" y="11674"/>
                      </a:cubicBezTo>
                      <a:cubicBezTo>
                        <a:pt x="6772" y="12063"/>
                        <a:pt x="5799" y="12530"/>
                        <a:pt x="4904" y="13153"/>
                      </a:cubicBezTo>
                      <a:cubicBezTo>
                        <a:pt x="3970" y="13776"/>
                        <a:pt x="3192" y="14593"/>
                        <a:pt x="2530" y="15527"/>
                      </a:cubicBezTo>
                      <a:cubicBezTo>
                        <a:pt x="1908" y="16461"/>
                        <a:pt x="1402" y="17472"/>
                        <a:pt x="1090" y="18562"/>
                      </a:cubicBezTo>
                      <a:cubicBezTo>
                        <a:pt x="701" y="19768"/>
                        <a:pt x="468" y="20975"/>
                        <a:pt x="312" y="22220"/>
                      </a:cubicBezTo>
                      <a:cubicBezTo>
                        <a:pt x="156" y="23543"/>
                        <a:pt x="79" y="24983"/>
                        <a:pt x="40" y="26500"/>
                      </a:cubicBezTo>
                      <a:cubicBezTo>
                        <a:pt x="1" y="28018"/>
                        <a:pt x="1" y="29652"/>
                        <a:pt x="1" y="31364"/>
                      </a:cubicBezTo>
                      <a:lnTo>
                        <a:pt x="39693" y="31364"/>
                      </a:lnTo>
                      <a:cubicBezTo>
                        <a:pt x="39693" y="29691"/>
                        <a:pt x="39693" y="28057"/>
                        <a:pt x="39654" y="26539"/>
                      </a:cubicBezTo>
                      <a:cubicBezTo>
                        <a:pt x="39576" y="24983"/>
                        <a:pt x="39498" y="23543"/>
                        <a:pt x="39342" y="22220"/>
                      </a:cubicBezTo>
                      <a:cubicBezTo>
                        <a:pt x="39226" y="21013"/>
                        <a:pt x="38953" y="19768"/>
                        <a:pt x="38603" y="18562"/>
                      </a:cubicBezTo>
                      <a:cubicBezTo>
                        <a:pt x="38253" y="17511"/>
                        <a:pt x="37786" y="16461"/>
                        <a:pt x="37124" y="15566"/>
                      </a:cubicBezTo>
                      <a:cubicBezTo>
                        <a:pt x="36502" y="14632"/>
                        <a:pt x="35685" y="13814"/>
                        <a:pt x="34751" y="13153"/>
                      </a:cubicBezTo>
                      <a:cubicBezTo>
                        <a:pt x="33856" y="12569"/>
                        <a:pt x="32922" y="12063"/>
                        <a:pt x="31910" y="11713"/>
                      </a:cubicBezTo>
                      <a:cubicBezTo>
                        <a:pt x="31676" y="5176"/>
                        <a:pt x="26345" y="0"/>
                        <a:pt x="1980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7" name="Google Shape;767;p38"/>
                <p:cNvSpPr/>
                <p:nvPr/>
              </p:nvSpPr>
              <p:spPr>
                <a:xfrm>
                  <a:off x="4500675" y="1891311"/>
                  <a:ext cx="334015" cy="221931"/>
                </a:xfrm>
                <a:custGeom>
                  <a:rect b="b" l="l" r="r" t="t"/>
                  <a:pathLst>
                    <a:path extrusionOk="0" h="11403" w="17162">
                      <a:moveTo>
                        <a:pt x="40" y="1"/>
                      </a:moveTo>
                      <a:lnTo>
                        <a:pt x="40" y="2997"/>
                      </a:lnTo>
                      <a:cubicBezTo>
                        <a:pt x="1" y="7317"/>
                        <a:pt x="3308" y="10936"/>
                        <a:pt x="7589" y="11325"/>
                      </a:cubicBezTo>
                      <a:cubicBezTo>
                        <a:pt x="8017" y="11364"/>
                        <a:pt x="8445" y="11403"/>
                        <a:pt x="8873" y="11403"/>
                      </a:cubicBezTo>
                      <a:lnTo>
                        <a:pt x="8951" y="11403"/>
                      </a:lnTo>
                      <a:cubicBezTo>
                        <a:pt x="13504" y="11325"/>
                        <a:pt x="17162" y="7589"/>
                        <a:pt x="17162" y="3075"/>
                      </a:cubicBezTo>
                      <a:lnTo>
                        <a:pt x="17162" y="1"/>
                      </a:ln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38"/>
                <p:cNvSpPr/>
                <p:nvPr/>
              </p:nvSpPr>
              <p:spPr>
                <a:xfrm>
                  <a:off x="4501434" y="1891311"/>
                  <a:ext cx="333256" cy="183492"/>
                </a:xfrm>
                <a:custGeom>
                  <a:rect b="b" l="l" r="r" t="t"/>
                  <a:pathLst>
                    <a:path extrusionOk="0" h="9428" w="17123">
                      <a:moveTo>
                        <a:pt x="1" y="1"/>
                      </a:moveTo>
                      <a:lnTo>
                        <a:pt x="1" y="2997"/>
                      </a:lnTo>
                      <a:cubicBezTo>
                        <a:pt x="1" y="4593"/>
                        <a:pt x="429" y="6149"/>
                        <a:pt x="1285" y="7472"/>
                      </a:cubicBezTo>
                      <a:cubicBezTo>
                        <a:pt x="3542" y="8776"/>
                        <a:pt x="6061" y="9428"/>
                        <a:pt x="8581" y="9428"/>
                      </a:cubicBezTo>
                      <a:cubicBezTo>
                        <a:pt x="11101" y="9428"/>
                        <a:pt x="13620" y="8776"/>
                        <a:pt x="15877" y="7472"/>
                      </a:cubicBezTo>
                      <a:cubicBezTo>
                        <a:pt x="16695" y="6149"/>
                        <a:pt x="17123" y="4593"/>
                        <a:pt x="17123" y="3075"/>
                      </a:cubicBezTo>
                      <a:lnTo>
                        <a:pt x="17123" y="1"/>
                      </a:ln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38"/>
                <p:cNvSpPr/>
                <p:nvPr/>
              </p:nvSpPr>
              <p:spPr>
                <a:xfrm>
                  <a:off x="4318915" y="1171822"/>
                  <a:ext cx="697536" cy="877039"/>
                </a:xfrm>
                <a:custGeom>
                  <a:rect b="b" l="l" r="r" t="t"/>
                  <a:pathLst>
                    <a:path extrusionOk="0" h="45063" w="35840">
                      <a:moveTo>
                        <a:pt x="17901" y="1"/>
                      </a:moveTo>
                      <a:cubicBezTo>
                        <a:pt x="8017" y="1"/>
                        <a:pt x="1" y="10080"/>
                        <a:pt x="1" y="22532"/>
                      </a:cubicBezTo>
                      <a:cubicBezTo>
                        <a:pt x="1" y="34984"/>
                        <a:pt x="8017" y="45063"/>
                        <a:pt x="17901" y="45063"/>
                      </a:cubicBezTo>
                      <a:cubicBezTo>
                        <a:pt x="27824" y="45063"/>
                        <a:pt x="35840" y="34984"/>
                        <a:pt x="35840" y="22532"/>
                      </a:cubicBezTo>
                      <a:cubicBezTo>
                        <a:pt x="35840" y="10080"/>
                        <a:pt x="27824" y="1"/>
                        <a:pt x="17901" y="1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0" name="Google Shape;770;p38"/>
                <p:cNvSpPr/>
                <p:nvPr/>
              </p:nvSpPr>
              <p:spPr>
                <a:xfrm>
                  <a:off x="4587011" y="1748554"/>
                  <a:ext cx="161344" cy="57200"/>
                </a:xfrm>
                <a:custGeom>
                  <a:rect b="b" l="l" r="r" t="t"/>
                  <a:pathLst>
                    <a:path extrusionOk="0" h="2939" w="8290">
                      <a:moveTo>
                        <a:pt x="4145" y="1"/>
                      </a:moveTo>
                      <a:cubicBezTo>
                        <a:pt x="2073" y="1"/>
                        <a:pt x="1" y="293"/>
                        <a:pt x="1" y="876"/>
                      </a:cubicBezTo>
                      <a:cubicBezTo>
                        <a:pt x="1" y="2005"/>
                        <a:pt x="1869" y="2939"/>
                        <a:pt x="4165" y="2939"/>
                      </a:cubicBezTo>
                      <a:cubicBezTo>
                        <a:pt x="6461" y="2939"/>
                        <a:pt x="8290" y="2005"/>
                        <a:pt x="8290" y="876"/>
                      </a:cubicBezTo>
                      <a:cubicBezTo>
                        <a:pt x="8290" y="293"/>
                        <a:pt x="6217" y="1"/>
                        <a:pt x="4145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38"/>
                <p:cNvSpPr/>
                <p:nvPr/>
              </p:nvSpPr>
              <p:spPr>
                <a:xfrm>
                  <a:off x="4471151" y="1633063"/>
                  <a:ext cx="90131" cy="25009"/>
                </a:xfrm>
                <a:custGeom>
                  <a:rect b="b" l="l" r="r" t="t"/>
                  <a:pathLst>
                    <a:path extrusionOk="0" fill="none" h="1285" w="4631">
                      <a:moveTo>
                        <a:pt x="0" y="1285"/>
                      </a:moveTo>
                      <a:cubicBezTo>
                        <a:pt x="1245" y="0"/>
                        <a:pt x="3347" y="0"/>
                        <a:pt x="4631" y="1285"/>
                      </a:cubicBezTo>
                    </a:path>
                  </a:pathLst>
                </a:custGeom>
                <a:noFill/>
                <a:ln cap="rnd" cmpd="sng" w="24325">
                  <a:solidFill>
                    <a:srgbClr val="434343"/>
                  </a:solidFill>
                  <a:prstDash val="solid"/>
                  <a:miter lim="38913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38"/>
                <p:cNvSpPr/>
                <p:nvPr/>
              </p:nvSpPr>
              <p:spPr>
                <a:xfrm>
                  <a:off x="4774085" y="1633063"/>
                  <a:ext cx="90150" cy="25009"/>
                </a:xfrm>
                <a:custGeom>
                  <a:rect b="b" l="l" r="r" t="t"/>
                  <a:pathLst>
                    <a:path extrusionOk="0" fill="none" h="1285" w="4632">
                      <a:moveTo>
                        <a:pt x="1" y="1285"/>
                      </a:moveTo>
                      <a:cubicBezTo>
                        <a:pt x="1246" y="0"/>
                        <a:pt x="3347" y="0"/>
                        <a:pt x="4631" y="1285"/>
                      </a:cubicBezTo>
                    </a:path>
                  </a:pathLst>
                </a:custGeom>
                <a:noFill/>
                <a:ln cap="rnd" cmpd="sng" w="24325">
                  <a:solidFill>
                    <a:srgbClr val="434343"/>
                  </a:solidFill>
                  <a:prstDash val="solid"/>
                  <a:miter lim="38913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38"/>
                <p:cNvSpPr/>
                <p:nvPr/>
              </p:nvSpPr>
              <p:spPr>
                <a:xfrm>
                  <a:off x="4569592" y="1845886"/>
                  <a:ext cx="196182" cy="76507"/>
                </a:xfrm>
                <a:custGeom>
                  <a:rect b="b" l="l" r="r" t="t"/>
                  <a:pathLst>
                    <a:path extrusionOk="0" h="3931" w="10080">
                      <a:moveTo>
                        <a:pt x="1" y="0"/>
                      </a:moveTo>
                      <a:cubicBezTo>
                        <a:pt x="1" y="2179"/>
                        <a:pt x="1752" y="3930"/>
                        <a:pt x="3931" y="3930"/>
                      </a:cubicBezTo>
                      <a:lnTo>
                        <a:pt x="6149" y="3930"/>
                      </a:lnTo>
                      <a:cubicBezTo>
                        <a:pt x="8328" y="3930"/>
                        <a:pt x="10080" y="2179"/>
                        <a:pt x="100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38"/>
                <p:cNvSpPr/>
                <p:nvPr/>
              </p:nvSpPr>
              <p:spPr>
                <a:xfrm>
                  <a:off x="4581717" y="1845886"/>
                  <a:ext cx="90909" cy="35616"/>
                </a:xfrm>
                <a:custGeom>
                  <a:rect b="b" l="l" r="r" t="t"/>
                  <a:pathLst>
                    <a:path extrusionOk="0" h="1830" w="4671">
                      <a:moveTo>
                        <a:pt x="1" y="0"/>
                      </a:moveTo>
                      <a:cubicBezTo>
                        <a:pt x="1" y="1012"/>
                        <a:pt x="818" y="1829"/>
                        <a:pt x="1829" y="1829"/>
                      </a:cubicBezTo>
                      <a:lnTo>
                        <a:pt x="2880" y="1829"/>
                      </a:lnTo>
                      <a:cubicBezTo>
                        <a:pt x="3853" y="1829"/>
                        <a:pt x="4670" y="1012"/>
                        <a:pt x="4670" y="0"/>
                      </a:cubicBezTo>
                      <a:close/>
                    </a:path>
                  </a:pathLst>
                </a:custGeom>
                <a:solidFill>
                  <a:srgbClr val="FC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5" name="Google Shape;775;p38"/>
                <p:cNvSpPr/>
                <p:nvPr/>
              </p:nvSpPr>
              <p:spPr>
                <a:xfrm>
                  <a:off x="4662759" y="1845886"/>
                  <a:ext cx="90890" cy="35616"/>
                </a:xfrm>
                <a:custGeom>
                  <a:rect b="b" l="l" r="r" t="t"/>
                  <a:pathLst>
                    <a:path extrusionOk="0" h="1830" w="4670">
                      <a:moveTo>
                        <a:pt x="0" y="0"/>
                      </a:moveTo>
                      <a:cubicBezTo>
                        <a:pt x="0" y="1012"/>
                        <a:pt x="817" y="1829"/>
                        <a:pt x="1829" y="1829"/>
                      </a:cubicBezTo>
                      <a:lnTo>
                        <a:pt x="2802" y="1829"/>
                      </a:lnTo>
                      <a:cubicBezTo>
                        <a:pt x="3814" y="1829"/>
                        <a:pt x="4670" y="1012"/>
                        <a:pt x="4670" y="0"/>
                      </a:cubicBezTo>
                      <a:close/>
                    </a:path>
                  </a:pathLst>
                </a:custGeom>
                <a:solidFill>
                  <a:srgbClr val="FC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38"/>
                <p:cNvSpPr/>
                <p:nvPr/>
              </p:nvSpPr>
              <p:spPr>
                <a:xfrm>
                  <a:off x="4506923" y="1789075"/>
                  <a:ext cx="9673" cy="7162"/>
                </a:xfrm>
                <a:custGeom>
                  <a:rect b="b" l="l" r="r" t="t"/>
                  <a:pathLst>
                    <a:path extrusionOk="0" h="368" w="497">
                      <a:moveTo>
                        <a:pt x="263" y="1"/>
                      </a:moveTo>
                      <a:cubicBezTo>
                        <a:pt x="0" y="30"/>
                        <a:pt x="265" y="367"/>
                        <a:pt x="412" y="367"/>
                      </a:cubicBezTo>
                      <a:cubicBezTo>
                        <a:pt x="461" y="367"/>
                        <a:pt x="497" y="331"/>
                        <a:pt x="497" y="234"/>
                      </a:cubicBezTo>
                      <a:cubicBezTo>
                        <a:pt x="497" y="117"/>
                        <a:pt x="380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7" name="Google Shape;777;p38"/>
                <p:cNvSpPr/>
                <p:nvPr/>
              </p:nvSpPr>
              <p:spPr>
                <a:xfrm>
                  <a:off x="4472883" y="1814065"/>
                  <a:ext cx="10393" cy="6753"/>
                </a:xfrm>
                <a:custGeom>
                  <a:rect b="b" l="l" r="r" t="t"/>
                  <a:pathLst>
                    <a:path extrusionOk="0" h="347" w="534">
                      <a:moveTo>
                        <a:pt x="300" y="1"/>
                      </a:moveTo>
                      <a:cubicBezTo>
                        <a:pt x="1" y="1"/>
                        <a:pt x="300" y="346"/>
                        <a:pt x="454" y="346"/>
                      </a:cubicBezTo>
                      <a:cubicBezTo>
                        <a:pt x="501" y="346"/>
                        <a:pt x="534" y="315"/>
                        <a:pt x="534" y="234"/>
                      </a:cubicBezTo>
                      <a:cubicBezTo>
                        <a:pt x="534" y="118"/>
                        <a:pt x="417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8" name="Google Shape;778;p38"/>
                <p:cNvSpPr/>
                <p:nvPr/>
              </p:nvSpPr>
              <p:spPr>
                <a:xfrm>
                  <a:off x="4461478" y="1765603"/>
                  <a:ext cx="9692" cy="7143"/>
                </a:xfrm>
                <a:custGeom>
                  <a:rect b="b" l="l" r="r" t="t"/>
                  <a:pathLst>
                    <a:path extrusionOk="0" h="367" w="498">
                      <a:moveTo>
                        <a:pt x="264" y="0"/>
                      </a:moveTo>
                      <a:cubicBezTo>
                        <a:pt x="0" y="30"/>
                        <a:pt x="265" y="367"/>
                        <a:pt x="413" y="367"/>
                      </a:cubicBezTo>
                      <a:cubicBezTo>
                        <a:pt x="461" y="367"/>
                        <a:pt x="497" y="330"/>
                        <a:pt x="497" y="234"/>
                      </a:cubicBezTo>
                      <a:cubicBezTo>
                        <a:pt x="497" y="117"/>
                        <a:pt x="380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9" name="Google Shape;779;p38"/>
                <p:cNvSpPr/>
                <p:nvPr/>
              </p:nvSpPr>
              <p:spPr>
                <a:xfrm>
                  <a:off x="4818770" y="1789075"/>
                  <a:ext cx="9692" cy="7162"/>
                </a:xfrm>
                <a:custGeom>
                  <a:rect b="b" l="l" r="r" t="t"/>
                  <a:pathLst>
                    <a:path extrusionOk="0" h="368" w="498">
                      <a:moveTo>
                        <a:pt x="234" y="1"/>
                      </a:moveTo>
                      <a:cubicBezTo>
                        <a:pt x="117" y="1"/>
                        <a:pt x="0" y="117"/>
                        <a:pt x="0" y="234"/>
                      </a:cubicBezTo>
                      <a:cubicBezTo>
                        <a:pt x="0" y="331"/>
                        <a:pt x="36" y="367"/>
                        <a:pt x="85" y="367"/>
                      </a:cubicBezTo>
                      <a:cubicBezTo>
                        <a:pt x="233" y="367"/>
                        <a:pt x="497" y="30"/>
                        <a:pt x="234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38"/>
                <p:cNvSpPr/>
                <p:nvPr/>
              </p:nvSpPr>
              <p:spPr>
                <a:xfrm>
                  <a:off x="4852090" y="1814026"/>
                  <a:ext cx="9692" cy="9186"/>
                </a:xfrm>
                <a:custGeom>
                  <a:rect b="b" l="l" r="r" t="t"/>
                  <a:pathLst>
                    <a:path extrusionOk="0" h="472" w="498">
                      <a:moveTo>
                        <a:pt x="261" y="1"/>
                      </a:moveTo>
                      <a:cubicBezTo>
                        <a:pt x="253" y="1"/>
                        <a:pt x="244" y="1"/>
                        <a:pt x="234" y="3"/>
                      </a:cubicBezTo>
                      <a:cubicBezTo>
                        <a:pt x="117" y="3"/>
                        <a:pt x="40" y="120"/>
                        <a:pt x="40" y="236"/>
                      </a:cubicBezTo>
                      <a:cubicBezTo>
                        <a:pt x="1" y="353"/>
                        <a:pt x="117" y="470"/>
                        <a:pt x="234" y="470"/>
                      </a:cubicBezTo>
                      <a:cubicBezTo>
                        <a:pt x="244" y="471"/>
                        <a:pt x="253" y="472"/>
                        <a:pt x="261" y="472"/>
                      </a:cubicBezTo>
                      <a:cubicBezTo>
                        <a:pt x="497" y="472"/>
                        <a:pt x="49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1" name="Google Shape;781;p38"/>
                <p:cNvSpPr/>
                <p:nvPr/>
              </p:nvSpPr>
              <p:spPr>
                <a:xfrm>
                  <a:off x="4864215" y="1766362"/>
                  <a:ext cx="8349" cy="8349"/>
                </a:xfrm>
                <a:custGeom>
                  <a:rect b="b" l="l" r="r" t="t"/>
                  <a:pathLst>
                    <a:path extrusionOk="0" h="429" w="429">
                      <a:moveTo>
                        <a:pt x="234" y="0"/>
                      </a:moveTo>
                      <a:cubicBezTo>
                        <a:pt x="117" y="0"/>
                        <a:pt x="0" y="78"/>
                        <a:pt x="0" y="195"/>
                      </a:cubicBezTo>
                      <a:cubicBezTo>
                        <a:pt x="0" y="312"/>
                        <a:pt x="117" y="428"/>
                        <a:pt x="234" y="428"/>
                      </a:cubicBezTo>
                      <a:cubicBezTo>
                        <a:pt x="351" y="428"/>
                        <a:pt x="428" y="312"/>
                        <a:pt x="428" y="195"/>
                      </a:cubicBezTo>
                      <a:cubicBezTo>
                        <a:pt x="428" y="78"/>
                        <a:pt x="351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2" name="Google Shape;782;p38"/>
                <p:cNvSpPr/>
                <p:nvPr/>
              </p:nvSpPr>
              <p:spPr>
                <a:xfrm>
                  <a:off x="4218936" y="674068"/>
                  <a:ext cx="889164" cy="877078"/>
                </a:xfrm>
                <a:custGeom>
                  <a:rect b="b" l="l" r="r" t="t"/>
                  <a:pathLst>
                    <a:path extrusionOk="0" h="45065" w="45686">
                      <a:moveTo>
                        <a:pt x="26811" y="1"/>
                      </a:moveTo>
                      <a:cubicBezTo>
                        <a:pt x="26105" y="1"/>
                        <a:pt x="25393" y="294"/>
                        <a:pt x="24867" y="905"/>
                      </a:cubicBezTo>
                      <a:cubicBezTo>
                        <a:pt x="24351" y="372"/>
                        <a:pt x="23669" y="113"/>
                        <a:pt x="22991" y="113"/>
                      </a:cubicBezTo>
                      <a:cubicBezTo>
                        <a:pt x="22133" y="113"/>
                        <a:pt x="21281" y="528"/>
                        <a:pt x="20781" y="1333"/>
                      </a:cubicBezTo>
                      <a:cubicBezTo>
                        <a:pt x="20275" y="843"/>
                        <a:pt x="19631" y="606"/>
                        <a:pt x="18992" y="606"/>
                      </a:cubicBezTo>
                      <a:cubicBezTo>
                        <a:pt x="18107" y="606"/>
                        <a:pt x="17231" y="1058"/>
                        <a:pt x="16734" y="1916"/>
                      </a:cubicBezTo>
                      <a:cubicBezTo>
                        <a:pt x="16304" y="1654"/>
                        <a:pt x="15834" y="1530"/>
                        <a:pt x="15373" y="1530"/>
                      </a:cubicBezTo>
                      <a:cubicBezTo>
                        <a:pt x="14331" y="1530"/>
                        <a:pt x="13337" y="2161"/>
                        <a:pt x="12959" y="3240"/>
                      </a:cubicBezTo>
                      <a:cubicBezTo>
                        <a:pt x="12842" y="3240"/>
                        <a:pt x="12765" y="3240"/>
                        <a:pt x="12687" y="3201"/>
                      </a:cubicBezTo>
                      <a:cubicBezTo>
                        <a:pt x="11364" y="3201"/>
                        <a:pt x="10274" y="4173"/>
                        <a:pt x="10118" y="5458"/>
                      </a:cubicBezTo>
                      <a:cubicBezTo>
                        <a:pt x="10002" y="5458"/>
                        <a:pt x="9885" y="5419"/>
                        <a:pt x="9768" y="5419"/>
                      </a:cubicBezTo>
                      <a:cubicBezTo>
                        <a:pt x="8328" y="5419"/>
                        <a:pt x="7161" y="6586"/>
                        <a:pt x="7161" y="8026"/>
                      </a:cubicBezTo>
                      <a:cubicBezTo>
                        <a:pt x="5799" y="8143"/>
                        <a:pt x="4709" y="9271"/>
                        <a:pt x="4709" y="10633"/>
                      </a:cubicBezTo>
                      <a:lnTo>
                        <a:pt x="4709" y="10789"/>
                      </a:lnTo>
                      <a:cubicBezTo>
                        <a:pt x="3503" y="11022"/>
                        <a:pt x="2608" y="12073"/>
                        <a:pt x="2608" y="13357"/>
                      </a:cubicBezTo>
                      <a:cubicBezTo>
                        <a:pt x="2608" y="13746"/>
                        <a:pt x="2686" y="14135"/>
                        <a:pt x="2881" y="14486"/>
                      </a:cubicBezTo>
                      <a:cubicBezTo>
                        <a:pt x="1091" y="15069"/>
                        <a:pt x="507" y="17326"/>
                        <a:pt x="1791" y="18727"/>
                      </a:cubicBezTo>
                      <a:cubicBezTo>
                        <a:pt x="195" y="19661"/>
                        <a:pt x="40" y="21918"/>
                        <a:pt x="1480" y="23008"/>
                      </a:cubicBezTo>
                      <a:cubicBezTo>
                        <a:pt x="1" y="24292"/>
                        <a:pt x="429" y="26704"/>
                        <a:pt x="2258" y="27405"/>
                      </a:cubicBezTo>
                      <a:cubicBezTo>
                        <a:pt x="1908" y="27872"/>
                        <a:pt x="1713" y="28417"/>
                        <a:pt x="1674" y="29000"/>
                      </a:cubicBezTo>
                      <a:cubicBezTo>
                        <a:pt x="1674" y="30440"/>
                        <a:pt x="2881" y="31608"/>
                        <a:pt x="4320" y="31608"/>
                      </a:cubicBezTo>
                      <a:cubicBezTo>
                        <a:pt x="4437" y="31608"/>
                        <a:pt x="4593" y="31608"/>
                        <a:pt x="4748" y="31569"/>
                      </a:cubicBezTo>
                      <a:cubicBezTo>
                        <a:pt x="5254" y="32580"/>
                        <a:pt x="5799" y="33553"/>
                        <a:pt x="6461" y="34487"/>
                      </a:cubicBezTo>
                      <a:cubicBezTo>
                        <a:pt x="4826" y="36122"/>
                        <a:pt x="5994" y="38923"/>
                        <a:pt x="8328" y="38923"/>
                      </a:cubicBezTo>
                      <a:lnTo>
                        <a:pt x="8406" y="38923"/>
                      </a:lnTo>
                      <a:cubicBezTo>
                        <a:pt x="8406" y="40363"/>
                        <a:pt x="9574" y="41531"/>
                        <a:pt x="11052" y="41531"/>
                      </a:cubicBezTo>
                      <a:cubicBezTo>
                        <a:pt x="11442" y="41531"/>
                        <a:pt x="11792" y="41453"/>
                        <a:pt x="12181" y="41297"/>
                      </a:cubicBezTo>
                      <a:cubicBezTo>
                        <a:pt x="12283" y="42751"/>
                        <a:pt x="13506" y="43670"/>
                        <a:pt x="14763" y="43670"/>
                      </a:cubicBezTo>
                      <a:cubicBezTo>
                        <a:pt x="15424" y="43670"/>
                        <a:pt x="16094" y="43417"/>
                        <a:pt x="16617" y="42854"/>
                      </a:cubicBezTo>
                      <a:cubicBezTo>
                        <a:pt x="16908" y="44113"/>
                        <a:pt x="18027" y="44860"/>
                        <a:pt x="19169" y="44860"/>
                      </a:cubicBezTo>
                      <a:cubicBezTo>
                        <a:pt x="19862" y="44860"/>
                        <a:pt x="20563" y="44585"/>
                        <a:pt x="21092" y="43982"/>
                      </a:cubicBezTo>
                      <a:cubicBezTo>
                        <a:pt x="21613" y="44699"/>
                        <a:pt x="22402" y="45064"/>
                        <a:pt x="23192" y="45064"/>
                      </a:cubicBezTo>
                      <a:cubicBezTo>
                        <a:pt x="23818" y="45064"/>
                        <a:pt x="24446" y="44835"/>
                        <a:pt x="24945" y="44371"/>
                      </a:cubicBezTo>
                      <a:cubicBezTo>
                        <a:pt x="25444" y="44773"/>
                        <a:pt x="26032" y="44963"/>
                        <a:pt x="26609" y="44963"/>
                      </a:cubicBezTo>
                      <a:cubicBezTo>
                        <a:pt x="27651" y="44963"/>
                        <a:pt x="28655" y="44345"/>
                        <a:pt x="29030" y="43243"/>
                      </a:cubicBezTo>
                      <a:cubicBezTo>
                        <a:pt x="29561" y="43802"/>
                        <a:pt x="30241" y="44061"/>
                        <a:pt x="30912" y="44061"/>
                      </a:cubicBezTo>
                      <a:cubicBezTo>
                        <a:pt x="32014" y="44061"/>
                        <a:pt x="33089" y="43363"/>
                        <a:pt x="33428" y="42153"/>
                      </a:cubicBezTo>
                      <a:cubicBezTo>
                        <a:pt x="33828" y="42382"/>
                        <a:pt x="34255" y="42487"/>
                        <a:pt x="34672" y="42487"/>
                      </a:cubicBezTo>
                      <a:cubicBezTo>
                        <a:pt x="35959" y="42487"/>
                        <a:pt x="37163" y="41491"/>
                        <a:pt x="37280" y="40052"/>
                      </a:cubicBezTo>
                      <a:lnTo>
                        <a:pt x="37475" y="40052"/>
                      </a:lnTo>
                      <a:cubicBezTo>
                        <a:pt x="40004" y="40052"/>
                        <a:pt x="41055" y="36861"/>
                        <a:pt x="39031" y="35343"/>
                      </a:cubicBezTo>
                      <a:cubicBezTo>
                        <a:pt x="39498" y="34721"/>
                        <a:pt x="39965" y="34098"/>
                        <a:pt x="40354" y="33398"/>
                      </a:cubicBezTo>
                      <a:cubicBezTo>
                        <a:pt x="40627" y="33475"/>
                        <a:pt x="40860" y="33553"/>
                        <a:pt x="41094" y="33553"/>
                      </a:cubicBezTo>
                      <a:cubicBezTo>
                        <a:pt x="41142" y="33556"/>
                        <a:pt x="41190" y="33557"/>
                        <a:pt x="41238" y="33557"/>
                      </a:cubicBezTo>
                      <a:cubicBezTo>
                        <a:pt x="42650" y="33557"/>
                        <a:pt x="43781" y="32456"/>
                        <a:pt x="43857" y="31063"/>
                      </a:cubicBezTo>
                      <a:cubicBezTo>
                        <a:pt x="43857" y="30596"/>
                        <a:pt x="43779" y="30168"/>
                        <a:pt x="43584" y="29779"/>
                      </a:cubicBezTo>
                      <a:cubicBezTo>
                        <a:pt x="45141" y="29039"/>
                        <a:pt x="45530" y="27016"/>
                        <a:pt x="44401" y="25693"/>
                      </a:cubicBezTo>
                      <a:cubicBezTo>
                        <a:pt x="45024" y="25226"/>
                        <a:pt x="45374" y="24525"/>
                        <a:pt x="45413" y="23786"/>
                      </a:cubicBezTo>
                      <a:cubicBezTo>
                        <a:pt x="45452" y="22930"/>
                        <a:pt x="45102" y="22113"/>
                        <a:pt x="44440" y="21607"/>
                      </a:cubicBezTo>
                      <a:cubicBezTo>
                        <a:pt x="45685" y="20400"/>
                        <a:pt x="45452" y="18338"/>
                        <a:pt x="43934" y="17482"/>
                      </a:cubicBezTo>
                      <a:cubicBezTo>
                        <a:pt x="44868" y="16198"/>
                        <a:pt x="44479" y="14369"/>
                        <a:pt x="43078" y="13629"/>
                      </a:cubicBezTo>
                      <a:cubicBezTo>
                        <a:pt x="43156" y="13357"/>
                        <a:pt x="43234" y="13085"/>
                        <a:pt x="43234" y="12812"/>
                      </a:cubicBezTo>
                      <a:cubicBezTo>
                        <a:pt x="43312" y="11528"/>
                        <a:pt x="42417" y="10400"/>
                        <a:pt x="41172" y="10166"/>
                      </a:cubicBezTo>
                      <a:cubicBezTo>
                        <a:pt x="41210" y="9972"/>
                        <a:pt x="41210" y="9777"/>
                        <a:pt x="41249" y="9621"/>
                      </a:cubicBezTo>
                      <a:cubicBezTo>
                        <a:pt x="41288" y="8182"/>
                        <a:pt x="40199" y="6936"/>
                        <a:pt x="38759" y="6897"/>
                      </a:cubicBezTo>
                      <a:cubicBezTo>
                        <a:pt x="38720" y="5458"/>
                        <a:pt x="37591" y="4329"/>
                        <a:pt x="36152" y="4329"/>
                      </a:cubicBezTo>
                      <a:lnTo>
                        <a:pt x="35840" y="4329"/>
                      </a:lnTo>
                      <a:cubicBezTo>
                        <a:pt x="35566" y="3170"/>
                        <a:pt x="34502" y="2393"/>
                        <a:pt x="33361" y="2393"/>
                      </a:cubicBezTo>
                      <a:cubicBezTo>
                        <a:pt x="33047" y="2393"/>
                        <a:pt x="32727" y="2452"/>
                        <a:pt x="32416" y="2578"/>
                      </a:cubicBezTo>
                      <a:cubicBezTo>
                        <a:pt x="31962" y="1699"/>
                        <a:pt x="31075" y="1192"/>
                        <a:pt x="30146" y="1192"/>
                      </a:cubicBezTo>
                      <a:cubicBezTo>
                        <a:pt x="29799" y="1192"/>
                        <a:pt x="29446" y="1263"/>
                        <a:pt x="29108" y="1411"/>
                      </a:cubicBezTo>
                      <a:cubicBezTo>
                        <a:pt x="28626" y="489"/>
                        <a:pt x="27723" y="1"/>
                        <a:pt x="26811" y="1"/>
                      </a:cubicBezTo>
                      <a:close/>
                    </a:path>
                  </a:pathLst>
                </a:custGeom>
                <a:solidFill>
                  <a:srgbClr val="D89A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38"/>
                <p:cNvSpPr/>
                <p:nvPr/>
              </p:nvSpPr>
              <p:spPr>
                <a:xfrm>
                  <a:off x="4905106" y="1684639"/>
                  <a:ext cx="240868" cy="212686"/>
                </a:xfrm>
                <a:custGeom>
                  <a:rect b="b" l="l" r="r" t="t"/>
                  <a:pathLst>
                    <a:path extrusionOk="0" h="10928" w="12376">
                      <a:moveTo>
                        <a:pt x="6181" y="0"/>
                      </a:moveTo>
                      <a:cubicBezTo>
                        <a:pt x="4038" y="0"/>
                        <a:pt x="2018" y="1272"/>
                        <a:pt x="1168" y="3382"/>
                      </a:cubicBezTo>
                      <a:cubicBezTo>
                        <a:pt x="1" y="6145"/>
                        <a:pt x="1324" y="9336"/>
                        <a:pt x="4125" y="10503"/>
                      </a:cubicBezTo>
                      <a:cubicBezTo>
                        <a:pt x="4807" y="10791"/>
                        <a:pt x="5515" y="10928"/>
                        <a:pt x="6212" y="10928"/>
                      </a:cubicBezTo>
                      <a:cubicBezTo>
                        <a:pt x="8340" y="10928"/>
                        <a:pt x="10367" y="9656"/>
                        <a:pt x="11247" y="7546"/>
                      </a:cubicBezTo>
                      <a:cubicBezTo>
                        <a:pt x="12375" y="4783"/>
                        <a:pt x="11052" y="1592"/>
                        <a:pt x="8289" y="425"/>
                      </a:cubicBezTo>
                      <a:cubicBezTo>
                        <a:pt x="7598" y="137"/>
                        <a:pt x="6883" y="0"/>
                        <a:pt x="6181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38"/>
                <p:cNvSpPr/>
                <p:nvPr/>
              </p:nvSpPr>
              <p:spPr>
                <a:xfrm>
                  <a:off x="4984630" y="1730201"/>
                  <a:ext cx="73490" cy="72537"/>
                </a:xfrm>
                <a:custGeom>
                  <a:rect b="b" l="l" r="r" t="t"/>
                  <a:pathLst>
                    <a:path extrusionOk="0" h="3727" w="3776">
                      <a:moveTo>
                        <a:pt x="3179" y="0"/>
                      </a:moveTo>
                      <a:cubicBezTo>
                        <a:pt x="2876" y="0"/>
                        <a:pt x="2579" y="52"/>
                        <a:pt x="2296" y="146"/>
                      </a:cubicBezTo>
                      <a:cubicBezTo>
                        <a:pt x="1324" y="457"/>
                        <a:pt x="545" y="1236"/>
                        <a:pt x="195" y="2247"/>
                      </a:cubicBezTo>
                      <a:cubicBezTo>
                        <a:pt x="39" y="2714"/>
                        <a:pt x="1" y="3220"/>
                        <a:pt x="117" y="3726"/>
                      </a:cubicBezTo>
                      <a:cubicBezTo>
                        <a:pt x="468" y="1858"/>
                        <a:pt x="1907" y="418"/>
                        <a:pt x="3775" y="68"/>
                      </a:cubicBezTo>
                      <a:cubicBezTo>
                        <a:pt x="3576" y="22"/>
                        <a:pt x="3376" y="0"/>
                        <a:pt x="3179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38"/>
                <p:cNvSpPr/>
                <p:nvPr/>
              </p:nvSpPr>
              <p:spPr>
                <a:xfrm>
                  <a:off x="4188653" y="1684639"/>
                  <a:ext cx="241607" cy="212686"/>
                </a:xfrm>
                <a:custGeom>
                  <a:rect b="b" l="l" r="r" t="t"/>
                  <a:pathLst>
                    <a:path extrusionOk="0" h="10928" w="12414">
                      <a:moveTo>
                        <a:pt x="6233" y="0"/>
                      </a:moveTo>
                      <a:cubicBezTo>
                        <a:pt x="5532" y="0"/>
                        <a:pt x="4817" y="137"/>
                        <a:pt x="4125" y="425"/>
                      </a:cubicBezTo>
                      <a:cubicBezTo>
                        <a:pt x="1323" y="1553"/>
                        <a:pt x="0" y="4783"/>
                        <a:pt x="1168" y="7546"/>
                      </a:cubicBezTo>
                      <a:cubicBezTo>
                        <a:pt x="2047" y="9656"/>
                        <a:pt x="4075" y="10928"/>
                        <a:pt x="6202" y="10928"/>
                      </a:cubicBezTo>
                      <a:cubicBezTo>
                        <a:pt x="6899" y="10928"/>
                        <a:pt x="7607" y="10791"/>
                        <a:pt x="8289" y="10503"/>
                      </a:cubicBezTo>
                      <a:cubicBezTo>
                        <a:pt x="11091" y="9336"/>
                        <a:pt x="12414" y="6145"/>
                        <a:pt x="11246" y="3382"/>
                      </a:cubicBezTo>
                      <a:cubicBezTo>
                        <a:pt x="10396" y="1272"/>
                        <a:pt x="8376" y="0"/>
                        <a:pt x="6233" y="0"/>
                      </a:cubicBezTo>
                      <a:close/>
                    </a:path>
                  </a:pathLst>
                </a:custGeom>
                <a:solidFill>
                  <a:srgbClr val="FDB2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6" name="Google Shape;786;p38"/>
                <p:cNvSpPr/>
                <p:nvPr/>
              </p:nvSpPr>
              <p:spPr>
                <a:xfrm>
                  <a:off x="4277265" y="1730201"/>
                  <a:ext cx="72712" cy="71778"/>
                </a:xfrm>
                <a:custGeom>
                  <a:rect b="b" l="l" r="r" t="t"/>
                  <a:pathLst>
                    <a:path extrusionOk="0" h="3688" w="3736">
                      <a:moveTo>
                        <a:pt x="605" y="0"/>
                      </a:moveTo>
                      <a:cubicBezTo>
                        <a:pt x="414" y="0"/>
                        <a:pt x="223" y="22"/>
                        <a:pt x="39" y="68"/>
                      </a:cubicBezTo>
                      <a:lnTo>
                        <a:pt x="0" y="68"/>
                      </a:lnTo>
                      <a:cubicBezTo>
                        <a:pt x="1868" y="379"/>
                        <a:pt x="3308" y="1858"/>
                        <a:pt x="3658" y="3687"/>
                      </a:cubicBezTo>
                      <a:cubicBezTo>
                        <a:pt x="3736" y="3220"/>
                        <a:pt x="3736" y="2714"/>
                        <a:pt x="3580" y="2247"/>
                      </a:cubicBezTo>
                      <a:cubicBezTo>
                        <a:pt x="3386" y="1741"/>
                        <a:pt x="3113" y="1313"/>
                        <a:pt x="2763" y="963"/>
                      </a:cubicBezTo>
                      <a:cubicBezTo>
                        <a:pt x="2413" y="574"/>
                        <a:pt x="1946" y="302"/>
                        <a:pt x="1479" y="146"/>
                      </a:cubicBezTo>
                      <a:cubicBezTo>
                        <a:pt x="1196" y="52"/>
                        <a:pt x="899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09D6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87" name="Google Shape;787;p38"/>
              <p:cNvSpPr/>
              <p:nvPr/>
            </p:nvSpPr>
            <p:spPr>
              <a:xfrm>
                <a:off x="3117417" y="2632096"/>
                <a:ext cx="439196" cy="471029"/>
              </a:xfrm>
              <a:custGeom>
                <a:rect b="b" l="l" r="r" t="t"/>
                <a:pathLst>
                  <a:path extrusionOk="0" h="46270" w="43143">
                    <a:moveTo>
                      <a:pt x="22239" y="1"/>
                    </a:moveTo>
                    <a:cubicBezTo>
                      <a:pt x="15637" y="1"/>
                      <a:pt x="9270" y="3158"/>
                      <a:pt x="5261" y="8740"/>
                    </a:cubicBezTo>
                    <a:cubicBezTo>
                      <a:pt x="0" y="16121"/>
                      <a:pt x="79" y="26092"/>
                      <a:pt x="5496" y="33354"/>
                    </a:cubicBezTo>
                    <a:cubicBezTo>
                      <a:pt x="9512" y="38767"/>
                      <a:pt x="15772" y="41785"/>
                      <a:pt x="22244" y="41785"/>
                    </a:cubicBezTo>
                    <a:cubicBezTo>
                      <a:pt x="24502" y="41785"/>
                      <a:pt x="26787" y="41417"/>
                      <a:pt x="29011" y="40656"/>
                    </a:cubicBezTo>
                    <a:lnTo>
                      <a:pt x="34624" y="46269"/>
                    </a:lnTo>
                    <a:lnTo>
                      <a:pt x="34624" y="37712"/>
                    </a:lnTo>
                    <a:cubicBezTo>
                      <a:pt x="39963" y="33786"/>
                      <a:pt x="43143" y="27544"/>
                      <a:pt x="43143" y="20910"/>
                    </a:cubicBezTo>
                    <a:cubicBezTo>
                      <a:pt x="43143" y="11802"/>
                      <a:pt x="37294" y="3794"/>
                      <a:pt x="28618" y="1007"/>
                    </a:cubicBezTo>
                    <a:cubicBezTo>
                      <a:pt x="26515" y="328"/>
                      <a:pt x="24365" y="1"/>
                      <a:pt x="22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457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Oi!</a:t>
                </a:r>
                <a:endParaRPr sz="16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sp>
        <p:nvSpPr>
          <p:cNvPr id="788" name="Google Shape;788;p38"/>
          <p:cNvSpPr txBox="1"/>
          <p:nvPr>
            <p:ph type="title"/>
          </p:nvPr>
        </p:nvSpPr>
        <p:spPr>
          <a:xfrm>
            <a:off x="114225" y="48025"/>
            <a:ext cx="6828600" cy="18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Projekti eesmärk </a:t>
            </a:r>
            <a:br>
              <a:rPr lang="en" sz="3600"/>
            </a:br>
            <a:r>
              <a:rPr lang="en" sz="3600"/>
              <a:t>ja olulisus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9"/>
          <p:cNvSpPr txBox="1"/>
          <p:nvPr>
            <p:ph type="title"/>
          </p:nvPr>
        </p:nvSpPr>
        <p:spPr>
          <a:xfrm>
            <a:off x="47625" y="0"/>
            <a:ext cx="9039300" cy="17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Tudengite erialad ja partnerid</a:t>
            </a:r>
            <a:endParaRPr sz="3600"/>
          </a:p>
        </p:txBody>
      </p:sp>
      <p:grpSp>
        <p:nvGrpSpPr>
          <p:cNvPr id="794" name="Google Shape;794;p39"/>
          <p:cNvGrpSpPr/>
          <p:nvPr/>
        </p:nvGrpSpPr>
        <p:grpSpPr>
          <a:xfrm>
            <a:off x="7455992" y="1016673"/>
            <a:ext cx="2151102" cy="4064114"/>
            <a:chOff x="1575155" y="540423"/>
            <a:chExt cx="2151102" cy="4064114"/>
          </a:xfrm>
        </p:grpSpPr>
        <p:grpSp>
          <p:nvGrpSpPr>
            <p:cNvPr id="795" name="Google Shape;795;p39"/>
            <p:cNvGrpSpPr/>
            <p:nvPr/>
          </p:nvGrpSpPr>
          <p:grpSpPr>
            <a:xfrm>
              <a:off x="1601456" y="1564175"/>
              <a:ext cx="2098500" cy="3040363"/>
              <a:chOff x="4580936" y="1601428"/>
              <a:chExt cx="939010" cy="1360707"/>
            </a:xfrm>
          </p:grpSpPr>
          <p:sp>
            <p:nvSpPr>
              <p:cNvPr id="796" name="Google Shape;796;p39"/>
              <p:cNvSpPr/>
              <p:nvPr/>
            </p:nvSpPr>
            <p:spPr>
              <a:xfrm>
                <a:off x="4580936" y="2461574"/>
                <a:ext cx="931743" cy="500561"/>
              </a:xfrm>
              <a:custGeom>
                <a:rect b="b" l="l" r="r" t="t"/>
                <a:pathLst>
                  <a:path extrusionOk="0" h="36096" w="67189">
                    <a:moveTo>
                      <a:pt x="33594" y="1"/>
                    </a:moveTo>
                    <a:cubicBezTo>
                      <a:pt x="242" y="1"/>
                      <a:pt x="0" y="16173"/>
                      <a:pt x="0" y="36095"/>
                    </a:cubicBezTo>
                    <a:lnTo>
                      <a:pt x="67188" y="36095"/>
                    </a:lnTo>
                    <a:cubicBezTo>
                      <a:pt x="67188" y="16173"/>
                      <a:pt x="66946" y="1"/>
                      <a:pt x="335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5326425" y="2506324"/>
                <a:ext cx="92857" cy="455811"/>
              </a:xfrm>
              <a:custGeom>
                <a:rect b="b" l="l" r="r" t="t"/>
                <a:pathLst>
                  <a:path extrusionOk="0" h="32869" w="6696">
                    <a:moveTo>
                      <a:pt x="1" y="0"/>
                    </a:moveTo>
                    <a:lnTo>
                      <a:pt x="1" y="32868"/>
                    </a:lnTo>
                    <a:lnTo>
                      <a:pt x="6695" y="32868"/>
                    </a:lnTo>
                    <a:lnTo>
                      <a:pt x="6695" y="4436"/>
                    </a:lnTo>
                    <a:cubicBezTo>
                      <a:pt x="4800" y="2541"/>
                      <a:pt x="2501" y="1008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5139629" y="2464930"/>
                <a:ext cx="93411" cy="497205"/>
              </a:xfrm>
              <a:custGeom>
                <a:rect b="b" l="l" r="r" t="t"/>
                <a:pathLst>
                  <a:path extrusionOk="0" h="35854" w="6736">
                    <a:moveTo>
                      <a:pt x="1" y="1"/>
                    </a:moveTo>
                    <a:lnTo>
                      <a:pt x="1" y="35853"/>
                    </a:lnTo>
                    <a:lnTo>
                      <a:pt x="6736" y="35853"/>
                    </a:lnTo>
                    <a:lnTo>
                      <a:pt x="6736" y="928"/>
                    </a:lnTo>
                    <a:cubicBezTo>
                      <a:pt x="4518" y="485"/>
                      <a:pt x="2259" y="20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4860560" y="2464930"/>
                <a:ext cx="92857" cy="497205"/>
              </a:xfrm>
              <a:custGeom>
                <a:rect b="b" l="l" r="r" t="t"/>
                <a:pathLst>
                  <a:path extrusionOk="0" h="35854" w="6696">
                    <a:moveTo>
                      <a:pt x="6695" y="1"/>
                    </a:moveTo>
                    <a:cubicBezTo>
                      <a:pt x="4437" y="162"/>
                      <a:pt x="2219" y="485"/>
                      <a:pt x="1" y="888"/>
                    </a:cubicBezTo>
                    <a:lnTo>
                      <a:pt x="1" y="35853"/>
                    </a:lnTo>
                    <a:lnTo>
                      <a:pt x="6695" y="35853"/>
                    </a:lnTo>
                    <a:lnTo>
                      <a:pt x="6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4673765" y="2505201"/>
                <a:ext cx="93411" cy="456934"/>
              </a:xfrm>
              <a:custGeom>
                <a:rect b="b" l="l" r="r" t="t"/>
                <a:pathLst>
                  <a:path extrusionOk="0" h="32950" w="6736">
                    <a:moveTo>
                      <a:pt x="6736" y="0"/>
                    </a:moveTo>
                    <a:cubicBezTo>
                      <a:pt x="4235" y="1009"/>
                      <a:pt x="1937" y="2501"/>
                      <a:pt x="1" y="4356"/>
                    </a:cubicBezTo>
                    <a:lnTo>
                      <a:pt x="1" y="32949"/>
                    </a:lnTo>
                    <a:lnTo>
                      <a:pt x="6736" y="32949"/>
                    </a:lnTo>
                    <a:lnTo>
                      <a:pt x="67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4839869" y="2244575"/>
                <a:ext cx="413876" cy="536908"/>
              </a:xfrm>
              <a:custGeom>
                <a:rect b="b" l="l" r="r" t="t"/>
                <a:pathLst>
                  <a:path extrusionOk="0" h="38717" w="29845">
                    <a:moveTo>
                      <a:pt x="1" y="1"/>
                    </a:moveTo>
                    <a:lnTo>
                      <a:pt x="1" y="23795"/>
                    </a:lnTo>
                    <a:cubicBezTo>
                      <a:pt x="1" y="32022"/>
                      <a:pt x="6655" y="38717"/>
                      <a:pt x="14922" y="38717"/>
                    </a:cubicBezTo>
                    <a:cubicBezTo>
                      <a:pt x="23190" y="38717"/>
                      <a:pt x="29844" y="32022"/>
                      <a:pt x="29844" y="23755"/>
                    </a:cubicBezTo>
                    <a:lnTo>
                      <a:pt x="29844" y="1"/>
                    </a:lnTo>
                    <a:close/>
                  </a:path>
                </a:pathLst>
              </a:custGeom>
              <a:solidFill>
                <a:srgbClr val="D37C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4839869" y="2244575"/>
                <a:ext cx="413876" cy="230991"/>
              </a:xfrm>
              <a:custGeom>
                <a:rect b="b" l="l" r="r" t="t"/>
                <a:pathLst>
                  <a:path extrusionOk="0" h="16657" w="29845">
                    <a:moveTo>
                      <a:pt x="1" y="1"/>
                    </a:moveTo>
                    <a:lnTo>
                      <a:pt x="1" y="9882"/>
                    </a:lnTo>
                    <a:cubicBezTo>
                      <a:pt x="3509" y="14116"/>
                      <a:pt x="8591" y="16657"/>
                      <a:pt x="15447" y="16657"/>
                    </a:cubicBezTo>
                    <a:cubicBezTo>
                      <a:pt x="21617" y="16657"/>
                      <a:pt x="26376" y="14560"/>
                      <a:pt x="29844" y="11011"/>
                    </a:cubicBezTo>
                    <a:lnTo>
                      <a:pt x="29844" y="1"/>
                    </a:lnTo>
                    <a:close/>
                  </a:path>
                </a:pathLst>
              </a:custGeom>
              <a:solidFill>
                <a:srgbClr val="BC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4752629" y="1654555"/>
                <a:ext cx="602335" cy="784110"/>
              </a:xfrm>
              <a:custGeom>
                <a:rect b="b" l="l" r="r" t="t"/>
                <a:pathLst>
                  <a:path extrusionOk="0" h="56543" w="43435">
                    <a:moveTo>
                      <a:pt x="21697" y="1"/>
                    </a:moveTo>
                    <a:cubicBezTo>
                      <a:pt x="9720" y="1"/>
                      <a:pt x="0" y="12664"/>
                      <a:pt x="0" y="28271"/>
                    </a:cubicBezTo>
                    <a:cubicBezTo>
                      <a:pt x="0" y="43879"/>
                      <a:pt x="9720" y="56542"/>
                      <a:pt x="21697" y="56542"/>
                    </a:cubicBezTo>
                    <a:cubicBezTo>
                      <a:pt x="33715" y="56542"/>
                      <a:pt x="43435" y="43879"/>
                      <a:pt x="43435" y="28271"/>
                    </a:cubicBezTo>
                    <a:cubicBezTo>
                      <a:pt x="43435" y="12664"/>
                      <a:pt x="33715" y="1"/>
                      <a:pt x="21697" y="1"/>
                    </a:cubicBezTo>
                    <a:close/>
                  </a:path>
                </a:pathLst>
              </a:custGeom>
              <a:solidFill>
                <a:srgbClr val="D37C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4966258" y="2220529"/>
                <a:ext cx="175063" cy="66578"/>
              </a:xfrm>
              <a:custGeom>
                <a:rect b="b" l="l" r="r" t="t"/>
                <a:pathLst>
                  <a:path extrusionOk="0" h="4801" w="12624">
                    <a:moveTo>
                      <a:pt x="1" y="1"/>
                    </a:moveTo>
                    <a:cubicBezTo>
                      <a:pt x="1" y="2663"/>
                      <a:pt x="2179" y="4800"/>
                      <a:pt x="4800" y="4800"/>
                    </a:cubicBezTo>
                    <a:lnTo>
                      <a:pt x="7825" y="4800"/>
                    </a:lnTo>
                    <a:cubicBezTo>
                      <a:pt x="10486" y="4800"/>
                      <a:pt x="12624" y="2663"/>
                      <a:pt x="12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4891886" y="2049959"/>
                <a:ext cx="28525" cy="64886"/>
              </a:xfrm>
              <a:custGeom>
                <a:rect b="b" l="l" r="r" t="t"/>
                <a:pathLst>
                  <a:path extrusionOk="0" h="4679" w="2057">
                    <a:moveTo>
                      <a:pt x="1049" y="0"/>
                    </a:moveTo>
                    <a:cubicBezTo>
                      <a:pt x="484" y="0"/>
                      <a:pt x="0" y="444"/>
                      <a:pt x="0" y="1009"/>
                    </a:cubicBezTo>
                    <a:lnTo>
                      <a:pt x="0" y="3630"/>
                    </a:lnTo>
                    <a:cubicBezTo>
                      <a:pt x="0" y="4235"/>
                      <a:pt x="484" y="4679"/>
                      <a:pt x="1049" y="4679"/>
                    </a:cubicBezTo>
                    <a:cubicBezTo>
                      <a:pt x="1613" y="4679"/>
                      <a:pt x="2057" y="4235"/>
                      <a:pt x="2057" y="3670"/>
                    </a:cubicBezTo>
                    <a:lnTo>
                      <a:pt x="2057" y="1009"/>
                    </a:lnTo>
                    <a:cubicBezTo>
                      <a:pt x="2057" y="444"/>
                      <a:pt x="1613" y="0"/>
                      <a:pt x="1049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4852739" y="2041569"/>
                <a:ext cx="107390" cy="50353"/>
              </a:xfrm>
              <a:custGeom>
                <a:rect b="b" l="l" r="r" t="t"/>
                <a:pathLst>
                  <a:path extrusionOk="0" h="3631" w="7744">
                    <a:moveTo>
                      <a:pt x="1855" y="1"/>
                    </a:moveTo>
                    <a:cubicBezTo>
                      <a:pt x="847" y="1"/>
                      <a:pt x="0" y="807"/>
                      <a:pt x="0" y="1815"/>
                    </a:cubicBezTo>
                    <a:cubicBezTo>
                      <a:pt x="0" y="2824"/>
                      <a:pt x="847" y="3630"/>
                      <a:pt x="1855" y="3630"/>
                    </a:cubicBezTo>
                    <a:lnTo>
                      <a:pt x="5929" y="3630"/>
                    </a:lnTo>
                    <a:cubicBezTo>
                      <a:pt x="6896" y="3630"/>
                      <a:pt x="7743" y="2824"/>
                      <a:pt x="7743" y="1815"/>
                    </a:cubicBezTo>
                    <a:cubicBezTo>
                      <a:pt x="7743" y="807"/>
                      <a:pt x="6896" y="1"/>
                      <a:pt x="5929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5187167" y="2049959"/>
                <a:ext cx="27985" cy="64886"/>
              </a:xfrm>
              <a:custGeom>
                <a:rect b="b" l="l" r="r" t="t"/>
                <a:pathLst>
                  <a:path extrusionOk="0" h="4679" w="2018">
                    <a:moveTo>
                      <a:pt x="1009" y="0"/>
                    </a:moveTo>
                    <a:cubicBezTo>
                      <a:pt x="444" y="0"/>
                      <a:pt x="1" y="444"/>
                      <a:pt x="1" y="1009"/>
                    </a:cubicBezTo>
                    <a:lnTo>
                      <a:pt x="1" y="3630"/>
                    </a:lnTo>
                    <a:cubicBezTo>
                      <a:pt x="1" y="4195"/>
                      <a:pt x="444" y="4679"/>
                      <a:pt x="1009" y="4679"/>
                    </a:cubicBezTo>
                    <a:cubicBezTo>
                      <a:pt x="1574" y="4679"/>
                      <a:pt x="2017" y="4235"/>
                      <a:pt x="2017" y="3670"/>
                    </a:cubicBezTo>
                    <a:lnTo>
                      <a:pt x="2017" y="1009"/>
                    </a:lnTo>
                    <a:cubicBezTo>
                      <a:pt x="2017" y="444"/>
                      <a:pt x="1574" y="0"/>
                      <a:pt x="1009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5148019" y="2041569"/>
                <a:ext cx="106281" cy="50353"/>
              </a:xfrm>
              <a:custGeom>
                <a:rect b="b" l="l" r="r" t="t"/>
                <a:pathLst>
                  <a:path extrusionOk="0" h="3631" w="7664">
                    <a:moveTo>
                      <a:pt x="1816" y="1"/>
                    </a:moveTo>
                    <a:cubicBezTo>
                      <a:pt x="807" y="1"/>
                      <a:pt x="1" y="807"/>
                      <a:pt x="1" y="1815"/>
                    </a:cubicBezTo>
                    <a:cubicBezTo>
                      <a:pt x="1" y="2824"/>
                      <a:pt x="807" y="3630"/>
                      <a:pt x="1816" y="3630"/>
                    </a:cubicBezTo>
                    <a:lnTo>
                      <a:pt x="5849" y="3630"/>
                    </a:lnTo>
                    <a:cubicBezTo>
                      <a:pt x="6857" y="3630"/>
                      <a:pt x="7663" y="2824"/>
                      <a:pt x="7663" y="1815"/>
                    </a:cubicBezTo>
                    <a:cubicBezTo>
                      <a:pt x="7663" y="807"/>
                      <a:pt x="6857" y="1"/>
                      <a:pt x="5849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4992324" y="2109954"/>
                <a:ext cx="122935" cy="56223"/>
              </a:xfrm>
              <a:custGeom>
                <a:rect b="b" l="l" r="r" t="t"/>
                <a:pathLst>
                  <a:path extrusionOk="0" h="5183" w="11333">
                    <a:moveTo>
                      <a:pt x="5666" y="0"/>
                    </a:moveTo>
                    <a:cubicBezTo>
                      <a:pt x="2833" y="0"/>
                      <a:pt x="0" y="505"/>
                      <a:pt x="0" y="1513"/>
                    </a:cubicBezTo>
                    <a:cubicBezTo>
                      <a:pt x="0" y="3570"/>
                      <a:pt x="2541" y="5183"/>
                      <a:pt x="5646" y="5183"/>
                    </a:cubicBezTo>
                    <a:cubicBezTo>
                      <a:pt x="8792" y="5183"/>
                      <a:pt x="11333" y="3529"/>
                      <a:pt x="11333" y="1513"/>
                    </a:cubicBezTo>
                    <a:cubicBezTo>
                      <a:pt x="11333" y="505"/>
                      <a:pt x="8500" y="0"/>
                      <a:pt x="5666" y="0"/>
                    </a:cubicBezTo>
                    <a:close/>
                  </a:path>
                </a:pathLst>
              </a:custGeom>
              <a:solidFill>
                <a:srgbClr val="BC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4829247" y="1601428"/>
                <a:ext cx="449099" cy="277974"/>
              </a:xfrm>
              <a:custGeom>
                <a:rect b="b" l="l" r="r" t="t"/>
                <a:pathLst>
                  <a:path extrusionOk="0" h="20045" w="32385">
                    <a:moveTo>
                      <a:pt x="16172" y="1"/>
                    </a:moveTo>
                    <a:cubicBezTo>
                      <a:pt x="7260" y="1"/>
                      <a:pt x="0" y="4477"/>
                      <a:pt x="0" y="10002"/>
                    </a:cubicBezTo>
                    <a:cubicBezTo>
                      <a:pt x="0" y="15527"/>
                      <a:pt x="7260" y="20044"/>
                      <a:pt x="16172" y="20044"/>
                    </a:cubicBezTo>
                    <a:cubicBezTo>
                      <a:pt x="25125" y="20044"/>
                      <a:pt x="32384" y="15527"/>
                      <a:pt x="32384" y="10002"/>
                    </a:cubicBezTo>
                    <a:cubicBezTo>
                      <a:pt x="32384" y="4477"/>
                      <a:pt x="25125" y="1"/>
                      <a:pt x="16172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4587647" y="1992908"/>
                <a:ext cx="228190" cy="228204"/>
              </a:xfrm>
              <a:custGeom>
                <a:rect b="b" l="l" r="r" t="t"/>
                <a:pathLst>
                  <a:path extrusionOk="0" h="16456" w="16455">
                    <a:moveTo>
                      <a:pt x="8227" y="1"/>
                    </a:moveTo>
                    <a:cubicBezTo>
                      <a:pt x="3670" y="1"/>
                      <a:pt x="0" y="3671"/>
                      <a:pt x="0" y="8228"/>
                    </a:cubicBezTo>
                    <a:cubicBezTo>
                      <a:pt x="0" y="12745"/>
                      <a:pt x="3670" y="16455"/>
                      <a:pt x="8227" y="16455"/>
                    </a:cubicBezTo>
                    <a:cubicBezTo>
                      <a:pt x="12784" y="16455"/>
                      <a:pt x="16454" y="12745"/>
                      <a:pt x="16454" y="8228"/>
                    </a:cubicBezTo>
                    <a:cubicBezTo>
                      <a:pt x="16454" y="3671"/>
                      <a:pt x="12784" y="1"/>
                      <a:pt x="8227" y="1"/>
                    </a:cubicBezTo>
                    <a:close/>
                  </a:path>
                </a:pathLst>
              </a:custGeom>
              <a:solidFill>
                <a:srgbClr val="D37C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4667621" y="2041902"/>
                <a:ext cx="77741" cy="76854"/>
              </a:xfrm>
              <a:custGeom>
                <a:rect b="b" l="l" r="r" t="t"/>
                <a:pathLst>
                  <a:path extrusionOk="0" h="5542" w="5606">
                    <a:moveTo>
                      <a:pt x="886" y="1"/>
                    </a:moveTo>
                    <a:cubicBezTo>
                      <a:pt x="587" y="1"/>
                      <a:pt x="291" y="33"/>
                      <a:pt x="0" y="98"/>
                    </a:cubicBezTo>
                    <a:cubicBezTo>
                      <a:pt x="686" y="219"/>
                      <a:pt x="1331" y="460"/>
                      <a:pt x="1976" y="783"/>
                    </a:cubicBezTo>
                    <a:cubicBezTo>
                      <a:pt x="3146" y="1388"/>
                      <a:pt x="4154" y="2396"/>
                      <a:pt x="4759" y="3566"/>
                    </a:cubicBezTo>
                    <a:cubicBezTo>
                      <a:pt x="5082" y="4211"/>
                      <a:pt x="5324" y="4856"/>
                      <a:pt x="5485" y="5542"/>
                    </a:cubicBezTo>
                    <a:cubicBezTo>
                      <a:pt x="5606" y="4816"/>
                      <a:pt x="5566" y="4050"/>
                      <a:pt x="5324" y="3364"/>
                    </a:cubicBezTo>
                    <a:cubicBezTo>
                      <a:pt x="4840" y="1872"/>
                      <a:pt x="3670" y="702"/>
                      <a:pt x="2218" y="219"/>
                    </a:cubicBezTo>
                    <a:cubicBezTo>
                      <a:pt x="1783" y="73"/>
                      <a:pt x="1333" y="1"/>
                      <a:pt x="886" y="1"/>
                    </a:cubicBezTo>
                    <a:close/>
                  </a:path>
                </a:pathLst>
              </a:custGeom>
              <a:solidFill>
                <a:srgbClr val="BC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5291756" y="1992908"/>
                <a:ext cx="228190" cy="228204"/>
              </a:xfrm>
              <a:custGeom>
                <a:rect b="b" l="l" r="r" t="t"/>
                <a:pathLst>
                  <a:path extrusionOk="0" h="16456" w="16455">
                    <a:moveTo>
                      <a:pt x="8227" y="1"/>
                    </a:moveTo>
                    <a:cubicBezTo>
                      <a:pt x="3670" y="1"/>
                      <a:pt x="0" y="3671"/>
                      <a:pt x="0" y="8228"/>
                    </a:cubicBezTo>
                    <a:cubicBezTo>
                      <a:pt x="0" y="12745"/>
                      <a:pt x="3670" y="16455"/>
                      <a:pt x="8227" y="16455"/>
                    </a:cubicBezTo>
                    <a:cubicBezTo>
                      <a:pt x="12785" y="16455"/>
                      <a:pt x="16455" y="12745"/>
                      <a:pt x="16455" y="8228"/>
                    </a:cubicBezTo>
                    <a:cubicBezTo>
                      <a:pt x="16455" y="3671"/>
                      <a:pt x="12785" y="1"/>
                      <a:pt x="8227" y="1"/>
                    </a:cubicBezTo>
                    <a:close/>
                  </a:path>
                </a:pathLst>
              </a:custGeom>
              <a:solidFill>
                <a:srgbClr val="D37C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5362217" y="2041902"/>
                <a:ext cx="78310" cy="76854"/>
              </a:xfrm>
              <a:custGeom>
                <a:rect b="b" l="l" r="r" t="t"/>
                <a:pathLst>
                  <a:path extrusionOk="0" h="5542" w="5647">
                    <a:moveTo>
                      <a:pt x="4733" y="1"/>
                    </a:moveTo>
                    <a:cubicBezTo>
                      <a:pt x="4281" y="1"/>
                      <a:pt x="3840" y="73"/>
                      <a:pt x="3429" y="219"/>
                    </a:cubicBezTo>
                    <a:cubicBezTo>
                      <a:pt x="1937" y="702"/>
                      <a:pt x="767" y="1872"/>
                      <a:pt x="283" y="3364"/>
                    </a:cubicBezTo>
                    <a:cubicBezTo>
                      <a:pt x="41" y="4050"/>
                      <a:pt x="1" y="4816"/>
                      <a:pt x="162" y="5542"/>
                    </a:cubicBezTo>
                    <a:cubicBezTo>
                      <a:pt x="283" y="4856"/>
                      <a:pt x="525" y="4211"/>
                      <a:pt x="848" y="3566"/>
                    </a:cubicBezTo>
                    <a:cubicBezTo>
                      <a:pt x="1453" y="2396"/>
                      <a:pt x="2461" y="1388"/>
                      <a:pt x="3630" y="783"/>
                    </a:cubicBezTo>
                    <a:cubicBezTo>
                      <a:pt x="4276" y="460"/>
                      <a:pt x="4921" y="219"/>
                      <a:pt x="5647" y="98"/>
                    </a:cubicBezTo>
                    <a:cubicBezTo>
                      <a:pt x="5340" y="33"/>
                      <a:pt x="5034" y="1"/>
                      <a:pt x="4733" y="1"/>
                    </a:cubicBezTo>
                    <a:close/>
                  </a:path>
                </a:pathLst>
              </a:custGeom>
              <a:solidFill>
                <a:srgbClr val="BC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5023382" y="2032739"/>
                <a:ext cx="60822" cy="93625"/>
              </a:xfrm>
              <a:custGeom>
                <a:rect b="b" l="l" r="r" t="t"/>
                <a:pathLst>
                  <a:path extrusionOk="0" h="8631" w="5607">
                    <a:moveTo>
                      <a:pt x="2824" y="0"/>
                    </a:moveTo>
                    <a:cubicBezTo>
                      <a:pt x="1251" y="0"/>
                      <a:pt x="1" y="1251"/>
                      <a:pt x="1" y="2823"/>
                    </a:cubicBezTo>
                    <a:lnTo>
                      <a:pt x="1" y="8631"/>
                    </a:lnTo>
                    <a:lnTo>
                      <a:pt x="5606" y="8631"/>
                    </a:lnTo>
                    <a:lnTo>
                      <a:pt x="5606" y="2823"/>
                    </a:lnTo>
                    <a:cubicBezTo>
                      <a:pt x="5606" y="1251"/>
                      <a:pt x="4356" y="0"/>
                      <a:pt x="2824" y="0"/>
                    </a:cubicBezTo>
                    <a:close/>
                  </a:path>
                </a:pathLst>
              </a:custGeom>
              <a:solidFill>
                <a:srgbClr val="BC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6" name="Google Shape;816;p39"/>
            <p:cNvSpPr/>
            <p:nvPr/>
          </p:nvSpPr>
          <p:spPr>
            <a:xfrm>
              <a:off x="1575155" y="540423"/>
              <a:ext cx="2151102" cy="1197921"/>
            </a:xfrm>
            <a:custGeom>
              <a:rect b="b" l="l" r="r" t="t"/>
              <a:pathLst>
                <a:path extrusionOk="0" h="32858" w="59003">
                  <a:moveTo>
                    <a:pt x="12523" y="0"/>
                  </a:moveTo>
                  <a:cubicBezTo>
                    <a:pt x="5614" y="0"/>
                    <a:pt x="0" y="5614"/>
                    <a:pt x="0" y="12523"/>
                  </a:cubicBezTo>
                  <a:cubicBezTo>
                    <a:pt x="0" y="19432"/>
                    <a:pt x="5614" y="25046"/>
                    <a:pt x="12523" y="25046"/>
                  </a:cubicBezTo>
                  <a:lnTo>
                    <a:pt x="40277" y="25046"/>
                  </a:lnTo>
                  <a:lnTo>
                    <a:pt x="48089" y="32858"/>
                  </a:lnTo>
                  <a:lnTo>
                    <a:pt x="48089" y="24928"/>
                  </a:lnTo>
                  <a:cubicBezTo>
                    <a:pt x="54331" y="24143"/>
                    <a:pt x="58963" y="18804"/>
                    <a:pt x="59002" y="12523"/>
                  </a:cubicBezTo>
                  <a:cubicBezTo>
                    <a:pt x="58963" y="5614"/>
                    <a:pt x="53389" y="0"/>
                    <a:pt x="46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600" lIns="91425" spcFirstLastPara="1" rIns="91425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¡Hola!</a:t>
              </a:r>
              <a:endPara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817" name="Google Shape;817;p39"/>
          <p:cNvSpPr txBox="1"/>
          <p:nvPr/>
        </p:nvSpPr>
        <p:spPr>
          <a:xfrm>
            <a:off x="47625" y="1704975"/>
            <a:ext cx="4886400" cy="3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Eripedagoogika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Euroopa nüüdiskeeled ja kultuurid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Alushariduse pedagoogika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Integreeritud loodusteadused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Aasia uuringud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(Majandus)matemaatika ja andmeanalüüs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Bioloogia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39"/>
          <p:cNvSpPr txBox="1"/>
          <p:nvPr/>
        </p:nvSpPr>
        <p:spPr>
          <a:xfrm>
            <a:off x="4828075" y="1704975"/>
            <a:ext cx="31731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Tallinna Ülikooli Üliõpilaskond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Tulevikus: eesti keele kui teise </a:t>
            </a:r>
            <a:b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keele õpetajad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0"/>
          <p:cNvSpPr txBox="1"/>
          <p:nvPr>
            <p:ph idx="1" type="subTitle"/>
          </p:nvPr>
        </p:nvSpPr>
        <p:spPr>
          <a:xfrm>
            <a:off x="72300" y="902500"/>
            <a:ext cx="6090300" cy="3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Kolmes alagrupis töötamine erinevate projektidega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Projektide katsetamine ja edendamine vajaduspõhiselt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Teadusartiklite läbitöötamine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Iganädalased kohtumised kõigi projektiliikmetega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Tööajatabeli täitmine (tundide arvestus)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Projekti portfoolio kirjutamine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Suhtlus TLÜ personaliga (projektide erisust arvesse võttes)</a:t>
            </a:r>
            <a:endParaRPr sz="2200"/>
          </a:p>
        </p:txBody>
      </p:sp>
      <p:sp>
        <p:nvSpPr>
          <p:cNvPr id="824" name="Google Shape;824;p40"/>
          <p:cNvSpPr txBox="1"/>
          <p:nvPr>
            <p:ph type="title"/>
          </p:nvPr>
        </p:nvSpPr>
        <p:spPr>
          <a:xfrm>
            <a:off x="72300" y="154300"/>
            <a:ext cx="53475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Projekti ülevaade</a:t>
            </a:r>
            <a:endParaRPr/>
          </a:p>
        </p:txBody>
      </p:sp>
      <p:grpSp>
        <p:nvGrpSpPr>
          <p:cNvPr id="825" name="Google Shape;825;p40"/>
          <p:cNvGrpSpPr/>
          <p:nvPr/>
        </p:nvGrpSpPr>
        <p:grpSpPr>
          <a:xfrm>
            <a:off x="6659302" y="902501"/>
            <a:ext cx="2428624" cy="4066452"/>
            <a:chOff x="5116252" y="540001"/>
            <a:chExt cx="2428624" cy="4066452"/>
          </a:xfrm>
        </p:grpSpPr>
        <p:grpSp>
          <p:nvGrpSpPr>
            <p:cNvPr id="826" name="Google Shape;826;p40"/>
            <p:cNvGrpSpPr/>
            <p:nvPr/>
          </p:nvGrpSpPr>
          <p:grpSpPr>
            <a:xfrm>
              <a:off x="5451120" y="1310919"/>
              <a:ext cx="2093755" cy="3295535"/>
              <a:chOff x="6619444" y="1494648"/>
              <a:chExt cx="932298" cy="1467487"/>
            </a:xfrm>
          </p:grpSpPr>
          <p:sp>
            <p:nvSpPr>
              <p:cNvPr id="827" name="Google Shape;827;p40"/>
              <p:cNvSpPr/>
              <p:nvPr/>
            </p:nvSpPr>
            <p:spPr>
              <a:xfrm>
                <a:off x="6705007" y="2552739"/>
                <a:ext cx="761728" cy="409396"/>
              </a:xfrm>
              <a:custGeom>
                <a:rect b="b" l="l" r="r" t="t"/>
                <a:pathLst>
                  <a:path extrusionOk="0" h="29522" w="54929">
                    <a:moveTo>
                      <a:pt x="27465" y="0"/>
                    </a:moveTo>
                    <a:cubicBezTo>
                      <a:pt x="202" y="0"/>
                      <a:pt x="1" y="10446"/>
                      <a:pt x="1" y="29521"/>
                    </a:cubicBezTo>
                    <a:lnTo>
                      <a:pt x="54929" y="29521"/>
                    </a:lnTo>
                    <a:cubicBezTo>
                      <a:pt x="54929" y="10446"/>
                      <a:pt x="54727" y="0"/>
                      <a:pt x="27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40"/>
              <p:cNvSpPr/>
              <p:nvPr/>
            </p:nvSpPr>
            <p:spPr>
              <a:xfrm>
                <a:off x="6923683" y="2291003"/>
                <a:ext cx="324389" cy="420019"/>
              </a:xfrm>
              <a:custGeom>
                <a:rect b="b" l="l" r="r" t="t"/>
                <a:pathLst>
                  <a:path extrusionOk="0" h="30288" w="23392">
                    <a:moveTo>
                      <a:pt x="0" y="0"/>
                    </a:moveTo>
                    <a:lnTo>
                      <a:pt x="0" y="18592"/>
                    </a:lnTo>
                    <a:cubicBezTo>
                      <a:pt x="0" y="25045"/>
                      <a:pt x="5243" y="30287"/>
                      <a:pt x="11696" y="30287"/>
                    </a:cubicBezTo>
                    <a:cubicBezTo>
                      <a:pt x="18148" y="30287"/>
                      <a:pt x="23391" y="25045"/>
                      <a:pt x="23391" y="18592"/>
                    </a:cubicBezTo>
                    <a:lnTo>
                      <a:pt x="23391" y="0"/>
                    </a:lnTo>
                    <a:close/>
                  </a:path>
                </a:pathLst>
              </a:custGeom>
              <a:solidFill>
                <a:srgbClr val="8F3F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40"/>
              <p:cNvSpPr/>
              <p:nvPr/>
            </p:nvSpPr>
            <p:spPr>
              <a:xfrm>
                <a:off x="6923683" y="2376566"/>
                <a:ext cx="324389" cy="215820"/>
              </a:xfrm>
              <a:custGeom>
                <a:rect b="b" l="l" r="r" t="t"/>
                <a:pathLst>
                  <a:path extrusionOk="0" h="15563" w="23392">
                    <a:moveTo>
                      <a:pt x="0" y="1"/>
                    </a:moveTo>
                    <a:lnTo>
                      <a:pt x="0" y="11575"/>
                    </a:lnTo>
                    <a:cubicBezTo>
                      <a:pt x="3575" y="14230"/>
                      <a:pt x="7810" y="15563"/>
                      <a:pt x="12054" y="15563"/>
                    </a:cubicBezTo>
                    <a:cubicBezTo>
                      <a:pt x="15999" y="15563"/>
                      <a:pt x="19953" y="14411"/>
                      <a:pt x="23391" y="12099"/>
                    </a:cubicBezTo>
                    <a:lnTo>
                      <a:pt x="23391" y="1"/>
                    </a:lnTo>
                    <a:close/>
                  </a:path>
                </a:pathLst>
              </a:custGeom>
              <a:solidFill>
                <a:srgbClr val="6929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40"/>
              <p:cNvSpPr/>
              <p:nvPr/>
            </p:nvSpPr>
            <p:spPr>
              <a:xfrm>
                <a:off x="6855455" y="2527569"/>
                <a:ext cx="265105" cy="264550"/>
              </a:xfrm>
              <a:custGeom>
                <a:rect b="b" l="l" r="r" t="t"/>
                <a:pathLst>
                  <a:path extrusionOk="0" h="19077" w="19117">
                    <a:moveTo>
                      <a:pt x="4920" y="1"/>
                    </a:moveTo>
                    <a:cubicBezTo>
                      <a:pt x="4920" y="1"/>
                      <a:pt x="1291" y="1"/>
                      <a:pt x="645" y="3187"/>
                    </a:cubicBezTo>
                    <a:cubicBezTo>
                      <a:pt x="0" y="6373"/>
                      <a:pt x="4194" y="16132"/>
                      <a:pt x="9961" y="19076"/>
                    </a:cubicBezTo>
                    <a:cubicBezTo>
                      <a:pt x="14882" y="18068"/>
                      <a:pt x="19116" y="10083"/>
                      <a:pt x="19116" y="10083"/>
                    </a:cubicBezTo>
                    <a:cubicBezTo>
                      <a:pt x="19116" y="10083"/>
                      <a:pt x="7743" y="6655"/>
                      <a:pt x="4920" y="1"/>
                    </a:cubicBezTo>
                    <a:close/>
                  </a:path>
                </a:pathLst>
              </a:custGeom>
              <a:solidFill>
                <a:srgbClr val="DD42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40"/>
              <p:cNvSpPr/>
              <p:nvPr/>
            </p:nvSpPr>
            <p:spPr>
              <a:xfrm>
                <a:off x="7051195" y="2527569"/>
                <a:ext cx="265105" cy="264550"/>
              </a:xfrm>
              <a:custGeom>
                <a:rect b="b" l="l" r="r" t="t"/>
                <a:pathLst>
                  <a:path extrusionOk="0" h="19077" w="19117">
                    <a:moveTo>
                      <a:pt x="14156" y="1"/>
                    </a:moveTo>
                    <a:cubicBezTo>
                      <a:pt x="11373" y="6655"/>
                      <a:pt x="0" y="10083"/>
                      <a:pt x="0" y="10083"/>
                    </a:cubicBezTo>
                    <a:cubicBezTo>
                      <a:pt x="0" y="10083"/>
                      <a:pt x="4195" y="18068"/>
                      <a:pt x="9155" y="19076"/>
                    </a:cubicBezTo>
                    <a:cubicBezTo>
                      <a:pt x="14922" y="16132"/>
                      <a:pt x="19116" y="6373"/>
                      <a:pt x="18431" y="3187"/>
                    </a:cubicBezTo>
                    <a:cubicBezTo>
                      <a:pt x="17785" y="1"/>
                      <a:pt x="14156" y="1"/>
                      <a:pt x="14156" y="1"/>
                    </a:cubicBezTo>
                    <a:close/>
                  </a:path>
                </a:pathLst>
              </a:custGeom>
              <a:solidFill>
                <a:srgbClr val="DD42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40"/>
              <p:cNvSpPr/>
              <p:nvPr/>
            </p:nvSpPr>
            <p:spPr>
              <a:xfrm>
                <a:off x="7060139" y="2775881"/>
                <a:ext cx="44750" cy="38177"/>
              </a:xfrm>
              <a:custGeom>
                <a:rect b="b" l="l" r="r" t="t"/>
                <a:pathLst>
                  <a:path extrusionOk="0" h="2753" w="3227">
                    <a:moveTo>
                      <a:pt x="1856" y="1"/>
                    </a:moveTo>
                    <a:cubicBezTo>
                      <a:pt x="605" y="1"/>
                      <a:pt x="1" y="1452"/>
                      <a:pt x="847" y="2340"/>
                    </a:cubicBezTo>
                    <a:cubicBezTo>
                      <a:pt x="1133" y="2626"/>
                      <a:pt x="1482" y="2752"/>
                      <a:pt x="1824" y="2752"/>
                    </a:cubicBezTo>
                    <a:cubicBezTo>
                      <a:pt x="2541" y="2752"/>
                      <a:pt x="3227" y="2192"/>
                      <a:pt x="3227" y="1372"/>
                    </a:cubicBezTo>
                    <a:cubicBezTo>
                      <a:pt x="3227" y="606"/>
                      <a:pt x="2622" y="1"/>
                      <a:pt x="1856" y="1"/>
                    </a:cubicBezTo>
                    <a:close/>
                  </a:path>
                </a:pathLst>
              </a:custGeom>
              <a:solidFill>
                <a:srgbClr val="DD42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40"/>
              <p:cNvSpPr/>
              <p:nvPr/>
            </p:nvSpPr>
            <p:spPr>
              <a:xfrm>
                <a:off x="6793370" y="1797737"/>
                <a:ext cx="577179" cy="750537"/>
              </a:xfrm>
              <a:custGeom>
                <a:rect b="b" l="l" r="r" t="t"/>
                <a:pathLst>
                  <a:path extrusionOk="0" h="54122" w="41621">
                    <a:moveTo>
                      <a:pt x="20810" y="0"/>
                    </a:moveTo>
                    <a:cubicBezTo>
                      <a:pt x="9317" y="0"/>
                      <a:pt x="1" y="12099"/>
                      <a:pt x="1" y="27061"/>
                    </a:cubicBezTo>
                    <a:cubicBezTo>
                      <a:pt x="1" y="42023"/>
                      <a:pt x="9317" y="54122"/>
                      <a:pt x="20810" y="54122"/>
                    </a:cubicBezTo>
                    <a:cubicBezTo>
                      <a:pt x="32304" y="54122"/>
                      <a:pt x="41620" y="42023"/>
                      <a:pt x="41620" y="27061"/>
                    </a:cubicBezTo>
                    <a:cubicBezTo>
                      <a:pt x="41620" y="12099"/>
                      <a:pt x="32304" y="0"/>
                      <a:pt x="20810" y="0"/>
                    </a:cubicBezTo>
                    <a:close/>
                  </a:path>
                </a:pathLst>
              </a:custGeom>
              <a:solidFill>
                <a:srgbClr val="8F3F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40"/>
              <p:cNvSpPr/>
              <p:nvPr/>
            </p:nvSpPr>
            <p:spPr>
              <a:xfrm>
                <a:off x="7285528" y="2219558"/>
                <a:ext cx="266214" cy="242446"/>
              </a:xfrm>
              <a:custGeom>
                <a:rect b="b" l="l" r="r" t="t"/>
                <a:pathLst>
                  <a:path extrusionOk="0" h="17483" w="19197">
                    <a:moveTo>
                      <a:pt x="9583" y="0"/>
                    </a:moveTo>
                    <a:cubicBezTo>
                      <a:pt x="7350" y="0"/>
                      <a:pt x="5122" y="857"/>
                      <a:pt x="3428" y="2571"/>
                    </a:cubicBezTo>
                    <a:cubicBezTo>
                      <a:pt x="0" y="5959"/>
                      <a:pt x="0" y="11524"/>
                      <a:pt x="3428" y="14912"/>
                    </a:cubicBezTo>
                    <a:cubicBezTo>
                      <a:pt x="5122" y="16626"/>
                      <a:pt x="7350" y="17483"/>
                      <a:pt x="9583" y="17483"/>
                    </a:cubicBezTo>
                    <a:cubicBezTo>
                      <a:pt x="11817" y="17483"/>
                      <a:pt x="14055" y="16626"/>
                      <a:pt x="15769" y="14912"/>
                    </a:cubicBezTo>
                    <a:cubicBezTo>
                      <a:pt x="19197" y="11524"/>
                      <a:pt x="19197" y="5959"/>
                      <a:pt x="15769" y="2571"/>
                    </a:cubicBezTo>
                    <a:cubicBezTo>
                      <a:pt x="14055" y="857"/>
                      <a:pt x="11817" y="0"/>
                      <a:pt x="9583" y="0"/>
                    </a:cubicBezTo>
                    <a:close/>
                  </a:path>
                </a:pathLst>
              </a:custGeom>
              <a:solidFill>
                <a:srgbClr val="8F3F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40"/>
              <p:cNvSpPr/>
              <p:nvPr/>
            </p:nvSpPr>
            <p:spPr>
              <a:xfrm>
                <a:off x="7371645" y="2271755"/>
                <a:ext cx="83344" cy="81901"/>
              </a:xfrm>
              <a:custGeom>
                <a:rect b="b" l="l" r="r" t="t"/>
                <a:pathLst>
                  <a:path extrusionOk="0" h="5906" w="6010">
                    <a:moveTo>
                      <a:pt x="5064" y="1"/>
                    </a:moveTo>
                    <a:cubicBezTo>
                      <a:pt x="4585" y="1"/>
                      <a:pt x="4106" y="74"/>
                      <a:pt x="3671" y="219"/>
                    </a:cubicBezTo>
                    <a:cubicBezTo>
                      <a:pt x="2058" y="743"/>
                      <a:pt x="848" y="1993"/>
                      <a:pt x="323" y="3566"/>
                    </a:cubicBezTo>
                    <a:cubicBezTo>
                      <a:pt x="81" y="4332"/>
                      <a:pt x="1" y="5139"/>
                      <a:pt x="162" y="5905"/>
                    </a:cubicBezTo>
                    <a:cubicBezTo>
                      <a:pt x="364" y="5179"/>
                      <a:pt x="606" y="4494"/>
                      <a:pt x="928" y="3808"/>
                    </a:cubicBezTo>
                    <a:cubicBezTo>
                      <a:pt x="1251" y="3163"/>
                      <a:pt x="1695" y="2598"/>
                      <a:pt x="2179" y="2114"/>
                    </a:cubicBezTo>
                    <a:cubicBezTo>
                      <a:pt x="2703" y="1590"/>
                      <a:pt x="3267" y="1146"/>
                      <a:pt x="3913" y="824"/>
                    </a:cubicBezTo>
                    <a:cubicBezTo>
                      <a:pt x="4558" y="501"/>
                      <a:pt x="5284" y="259"/>
                      <a:pt x="6010" y="98"/>
                    </a:cubicBezTo>
                    <a:cubicBezTo>
                      <a:pt x="5703" y="33"/>
                      <a:pt x="5384" y="1"/>
                      <a:pt x="5064" y="1"/>
                    </a:cubicBezTo>
                    <a:close/>
                  </a:path>
                </a:pathLst>
              </a:custGeom>
              <a:solidFill>
                <a:srgbClr val="6929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40"/>
              <p:cNvSpPr/>
              <p:nvPr/>
            </p:nvSpPr>
            <p:spPr>
              <a:xfrm>
                <a:off x="7029381" y="2236754"/>
                <a:ext cx="105157" cy="47968"/>
              </a:xfrm>
              <a:custGeom>
                <a:rect b="b" l="l" r="r" t="t"/>
                <a:pathLst>
                  <a:path extrusionOk="0" h="3459" w="7583">
                    <a:moveTo>
                      <a:pt x="3791" y="0"/>
                    </a:moveTo>
                    <a:cubicBezTo>
                      <a:pt x="1694" y="0"/>
                      <a:pt x="0" y="1089"/>
                      <a:pt x="0" y="2460"/>
                    </a:cubicBezTo>
                    <a:cubicBezTo>
                      <a:pt x="0" y="3126"/>
                      <a:pt x="1896" y="3459"/>
                      <a:pt x="3791" y="3459"/>
                    </a:cubicBezTo>
                    <a:cubicBezTo>
                      <a:pt x="5687" y="3459"/>
                      <a:pt x="7582" y="3126"/>
                      <a:pt x="7582" y="2460"/>
                    </a:cubicBezTo>
                    <a:cubicBezTo>
                      <a:pt x="7582" y="1089"/>
                      <a:pt x="5888" y="0"/>
                      <a:pt x="3791" y="0"/>
                    </a:cubicBezTo>
                    <a:close/>
                  </a:path>
                </a:pathLst>
              </a:custGeom>
              <a:solidFill>
                <a:srgbClr val="6929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>
                <a:off x="7062372" y="2196483"/>
                <a:ext cx="39162" cy="60421"/>
              </a:xfrm>
              <a:custGeom>
                <a:rect b="b" l="l" r="r" t="t"/>
                <a:pathLst>
                  <a:path extrusionOk="0" h="4357" w="2824">
                    <a:moveTo>
                      <a:pt x="1412" y="1"/>
                    </a:moveTo>
                    <a:cubicBezTo>
                      <a:pt x="646" y="1"/>
                      <a:pt x="1" y="606"/>
                      <a:pt x="1" y="1412"/>
                    </a:cubicBezTo>
                    <a:lnTo>
                      <a:pt x="1" y="4356"/>
                    </a:lnTo>
                    <a:lnTo>
                      <a:pt x="2824" y="4356"/>
                    </a:lnTo>
                    <a:lnTo>
                      <a:pt x="2824" y="1412"/>
                    </a:lnTo>
                    <a:cubicBezTo>
                      <a:pt x="2824" y="606"/>
                      <a:pt x="2179" y="1"/>
                      <a:pt x="1412" y="1"/>
                    </a:cubicBezTo>
                    <a:close/>
                  </a:path>
                </a:pathLst>
              </a:custGeom>
              <a:solidFill>
                <a:srgbClr val="6929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40"/>
              <p:cNvSpPr/>
              <p:nvPr/>
            </p:nvSpPr>
            <p:spPr>
              <a:xfrm>
                <a:off x="6993035" y="2361464"/>
                <a:ext cx="177851" cy="67687"/>
              </a:xfrm>
              <a:custGeom>
                <a:rect b="b" l="l" r="r" t="t"/>
                <a:pathLst>
                  <a:path extrusionOk="0" h="4881" w="12825">
                    <a:moveTo>
                      <a:pt x="0" y="1"/>
                    </a:moveTo>
                    <a:cubicBezTo>
                      <a:pt x="0" y="2703"/>
                      <a:pt x="2178" y="4881"/>
                      <a:pt x="4880" y="4881"/>
                    </a:cubicBezTo>
                    <a:lnTo>
                      <a:pt x="7945" y="4881"/>
                    </a:lnTo>
                    <a:cubicBezTo>
                      <a:pt x="10647" y="4881"/>
                      <a:pt x="12825" y="2703"/>
                      <a:pt x="128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40"/>
              <p:cNvSpPr/>
              <p:nvPr/>
            </p:nvSpPr>
            <p:spPr>
              <a:xfrm>
                <a:off x="6619444" y="2219419"/>
                <a:ext cx="266783" cy="242543"/>
              </a:xfrm>
              <a:custGeom>
                <a:rect b="b" l="l" r="r" t="t"/>
                <a:pathLst>
                  <a:path extrusionOk="0" h="17490" w="19238">
                    <a:moveTo>
                      <a:pt x="9594" y="1"/>
                    </a:moveTo>
                    <a:cubicBezTo>
                      <a:pt x="5648" y="1"/>
                      <a:pt x="2061" y="2734"/>
                      <a:pt x="1130" y="6735"/>
                    </a:cubicBezTo>
                    <a:cubicBezTo>
                      <a:pt x="0" y="11454"/>
                      <a:pt x="2904" y="16132"/>
                      <a:pt x="7623" y="17261"/>
                    </a:cubicBezTo>
                    <a:cubicBezTo>
                      <a:pt x="8287" y="17416"/>
                      <a:pt x="8952" y="17490"/>
                      <a:pt x="9607" y="17490"/>
                    </a:cubicBezTo>
                    <a:cubicBezTo>
                      <a:pt x="13567" y="17490"/>
                      <a:pt x="17174" y="14782"/>
                      <a:pt x="18108" y="10768"/>
                    </a:cubicBezTo>
                    <a:cubicBezTo>
                      <a:pt x="19237" y="6050"/>
                      <a:pt x="16334" y="1331"/>
                      <a:pt x="11615" y="242"/>
                    </a:cubicBezTo>
                    <a:cubicBezTo>
                      <a:pt x="10939" y="79"/>
                      <a:pt x="10261" y="1"/>
                      <a:pt x="9594" y="1"/>
                    </a:cubicBezTo>
                    <a:close/>
                  </a:path>
                </a:pathLst>
              </a:custGeom>
              <a:solidFill>
                <a:srgbClr val="8F3F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40"/>
              <p:cNvSpPr/>
              <p:nvPr/>
            </p:nvSpPr>
            <p:spPr>
              <a:xfrm>
                <a:off x="6716198" y="2271755"/>
                <a:ext cx="83344" cy="81901"/>
              </a:xfrm>
              <a:custGeom>
                <a:rect b="b" l="l" r="r" t="t"/>
                <a:pathLst>
                  <a:path extrusionOk="0" h="5906" w="6010">
                    <a:moveTo>
                      <a:pt x="966" y="1"/>
                    </a:moveTo>
                    <a:cubicBezTo>
                      <a:pt x="646" y="1"/>
                      <a:pt x="323" y="33"/>
                      <a:pt x="0" y="98"/>
                    </a:cubicBezTo>
                    <a:cubicBezTo>
                      <a:pt x="726" y="259"/>
                      <a:pt x="1452" y="501"/>
                      <a:pt x="2097" y="824"/>
                    </a:cubicBezTo>
                    <a:cubicBezTo>
                      <a:pt x="2743" y="1146"/>
                      <a:pt x="3348" y="1590"/>
                      <a:pt x="3832" y="2114"/>
                    </a:cubicBezTo>
                    <a:cubicBezTo>
                      <a:pt x="4356" y="2598"/>
                      <a:pt x="4759" y="3163"/>
                      <a:pt x="5082" y="3808"/>
                    </a:cubicBezTo>
                    <a:cubicBezTo>
                      <a:pt x="5445" y="4494"/>
                      <a:pt x="5687" y="5179"/>
                      <a:pt x="5848" y="5905"/>
                    </a:cubicBezTo>
                    <a:cubicBezTo>
                      <a:pt x="6009" y="5139"/>
                      <a:pt x="5969" y="4332"/>
                      <a:pt x="5687" y="3566"/>
                    </a:cubicBezTo>
                    <a:cubicBezTo>
                      <a:pt x="5203" y="1993"/>
                      <a:pt x="3952" y="743"/>
                      <a:pt x="2380" y="219"/>
                    </a:cubicBezTo>
                    <a:cubicBezTo>
                      <a:pt x="1920" y="74"/>
                      <a:pt x="1446" y="1"/>
                      <a:pt x="966" y="1"/>
                    </a:cubicBezTo>
                    <a:close/>
                  </a:path>
                </a:pathLst>
              </a:custGeom>
              <a:solidFill>
                <a:srgbClr val="6929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40"/>
              <p:cNvSpPr/>
              <p:nvPr/>
            </p:nvSpPr>
            <p:spPr>
              <a:xfrm>
                <a:off x="6938216" y="2203194"/>
                <a:ext cx="27985" cy="63208"/>
              </a:xfrm>
              <a:custGeom>
                <a:rect b="b" l="l" r="r" t="t"/>
                <a:pathLst>
                  <a:path extrusionOk="0" h="4558" w="2018">
                    <a:moveTo>
                      <a:pt x="1009" y="1"/>
                    </a:moveTo>
                    <a:cubicBezTo>
                      <a:pt x="444" y="1"/>
                      <a:pt x="1" y="485"/>
                      <a:pt x="1" y="1009"/>
                    </a:cubicBezTo>
                    <a:lnTo>
                      <a:pt x="1" y="3550"/>
                    </a:lnTo>
                    <a:cubicBezTo>
                      <a:pt x="1" y="4114"/>
                      <a:pt x="444" y="4558"/>
                      <a:pt x="1009" y="4558"/>
                    </a:cubicBezTo>
                    <a:cubicBezTo>
                      <a:pt x="1533" y="4558"/>
                      <a:pt x="2017" y="4114"/>
                      <a:pt x="2017" y="3550"/>
                    </a:cubicBezTo>
                    <a:lnTo>
                      <a:pt x="2017" y="1009"/>
                    </a:lnTo>
                    <a:cubicBezTo>
                      <a:pt x="2017" y="485"/>
                      <a:pt x="1533" y="1"/>
                      <a:pt x="1009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40"/>
              <p:cNvSpPr/>
              <p:nvPr/>
            </p:nvSpPr>
            <p:spPr>
              <a:xfrm>
                <a:off x="7198274" y="2203194"/>
                <a:ext cx="27985" cy="63208"/>
              </a:xfrm>
              <a:custGeom>
                <a:rect b="b" l="l" r="r" t="t"/>
                <a:pathLst>
                  <a:path extrusionOk="0" h="4558" w="2018">
                    <a:moveTo>
                      <a:pt x="1009" y="1"/>
                    </a:moveTo>
                    <a:cubicBezTo>
                      <a:pt x="444" y="1"/>
                      <a:pt x="1" y="485"/>
                      <a:pt x="1" y="1009"/>
                    </a:cubicBezTo>
                    <a:lnTo>
                      <a:pt x="1" y="3550"/>
                    </a:lnTo>
                    <a:cubicBezTo>
                      <a:pt x="1" y="4114"/>
                      <a:pt x="444" y="4558"/>
                      <a:pt x="1009" y="4558"/>
                    </a:cubicBezTo>
                    <a:cubicBezTo>
                      <a:pt x="1533" y="4558"/>
                      <a:pt x="2017" y="4114"/>
                      <a:pt x="2017" y="3550"/>
                    </a:cubicBezTo>
                    <a:lnTo>
                      <a:pt x="2017" y="1009"/>
                    </a:lnTo>
                    <a:cubicBezTo>
                      <a:pt x="2017" y="485"/>
                      <a:pt x="1533" y="1"/>
                      <a:pt x="1009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40"/>
              <p:cNvSpPr/>
              <p:nvPr/>
            </p:nvSpPr>
            <p:spPr>
              <a:xfrm>
                <a:off x="6764845" y="2020878"/>
                <a:ext cx="100692" cy="289706"/>
              </a:xfrm>
              <a:custGeom>
                <a:rect b="b" l="l" r="r" t="t"/>
                <a:pathLst>
                  <a:path extrusionOk="0" h="20891" w="7261">
                    <a:moveTo>
                      <a:pt x="1" y="0"/>
                    </a:moveTo>
                    <a:lnTo>
                      <a:pt x="1" y="17261"/>
                    </a:lnTo>
                    <a:cubicBezTo>
                      <a:pt x="1" y="19278"/>
                      <a:pt x="1614" y="20891"/>
                      <a:pt x="3630" y="20891"/>
                    </a:cubicBezTo>
                    <a:cubicBezTo>
                      <a:pt x="5647" y="20891"/>
                      <a:pt x="7260" y="19278"/>
                      <a:pt x="7260" y="17261"/>
                    </a:cubicBezTo>
                    <a:lnTo>
                      <a:pt x="7260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40"/>
              <p:cNvSpPr/>
              <p:nvPr/>
            </p:nvSpPr>
            <p:spPr>
              <a:xfrm>
                <a:off x="7298383" y="2020878"/>
                <a:ext cx="100678" cy="289706"/>
              </a:xfrm>
              <a:custGeom>
                <a:rect b="b" l="l" r="r" t="t"/>
                <a:pathLst>
                  <a:path extrusionOk="0" h="20891" w="7260">
                    <a:moveTo>
                      <a:pt x="1" y="0"/>
                    </a:moveTo>
                    <a:lnTo>
                      <a:pt x="1" y="17261"/>
                    </a:lnTo>
                    <a:cubicBezTo>
                      <a:pt x="1" y="19278"/>
                      <a:pt x="1614" y="20891"/>
                      <a:pt x="3630" y="20891"/>
                    </a:cubicBezTo>
                    <a:cubicBezTo>
                      <a:pt x="5647" y="20891"/>
                      <a:pt x="7260" y="19278"/>
                      <a:pt x="7260" y="17261"/>
                    </a:cubicBezTo>
                    <a:lnTo>
                      <a:pt x="7260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40"/>
              <p:cNvSpPr/>
              <p:nvPr/>
            </p:nvSpPr>
            <p:spPr>
              <a:xfrm>
                <a:off x="6735765" y="1931960"/>
                <a:ext cx="692945" cy="184008"/>
              </a:xfrm>
              <a:custGeom>
                <a:rect b="b" l="l" r="r" t="t"/>
                <a:pathLst>
                  <a:path extrusionOk="0" h="13269" w="49969">
                    <a:moveTo>
                      <a:pt x="2098" y="0"/>
                    </a:moveTo>
                    <a:cubicBezTo>
                      <a:pt x="928" y="0"/>
                      <a:pt x="1" y="928"/>
                      <a:pt x="1" y="2097"/>
                    </a:cubicBezTo>
                    <a:lnTo>
                      <a:pt x="1" y="11171"/>
                    </a:lnTo>
                    <a:cubicBezTo>
                      <a:pt x="1" y="12341"/>
                      <a:pt x="928" y="13268"/>
                      <a:pt x="2098" y="13268"/>
                    </a:cubicBezTo>
                    <a:lnTo>
                      <a:pt x="47871" y="13268"/>
                    </a:lnTo>
                    <a:cubicBezTo>
                      <a:pt x="49000" y="13268"/>
                      <a:pt x="49968" y="12341"/>
                      <a:pt x="49968" y="11171"/>
                    </a:cubicBezTo>
                    <a:lnTo>
                      <a:pt x="49968" y="2097"/>
                    </a:lnTo>
                    <a:cubicBezTo>
                      <a:pt x="49968" y="928"/>
                      <a:pt x="49000" y="0"/>
                      <a:pt x="478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40"/>
              <p:cNvSpPr/>
              <p:nvPr/>
            </p:nvSpPr>
            <p:spPr>
              <a:xfrm>
                <a:off x="6735765" y="2004099"/>
                <a:ext cx="692945" cy="55941"/>
              </a:xfrm>
              <a:custGeom>
                <a:rect b="b" l="l" r="r" t="t"/>
                <a:pathLst>
                  <a:path extrusionOk="0" h="4034" w="49969">
                    <a:moveTo>
                      <a:pt x="1" y="0"/>
                    </a:moveTo>
                    <a:lnTo>
                      <a:pt x="1" y="4033"/>
                    </a:lnTo>
                    <a:lnTo>
                      <a:pt x="49968" y="4033"/>
                    </a:lnTo>
                    <a:lnTo>
                      <a:pt x="499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40"/>
              <p:cNvSpPr/>
              <p:nvPr/>
            </p:nvSpPr>
            <p:spPr>
              <a:xfrm>
                <a:off x="6724588" y="1495245"/>
                <a:ext cx="611279" cy="538433"/>
              </a:xfrm>
              <a:custGeom>
                <a:rect b="b" l="l" r="r" t="t"/>
                <a:pathLst>
                  <a:path extrusionOk="0" h="38827" w="44080">
                    <a:moveTo>
                      <a:pt x="22030" y="0"/>
                    </a:moveTo>
                    <a:cubicBezTo>
                      <a:pt x="19553" y="0"/>
                      <a:pt x="17034" y="478"/>
                      <a:pt x="14599" y="1487"/>
                    </a:cubicBezTo>
                    <a:cubicBezTo>
                      <a:pt x="4678" y="5560"/>
                      <a:pt x="0" y="16933"/>
                      <a:pt x="4114" y="26854"/>
                    </a:cubicBezTo>
                    <a:cubicBezTo>
                      <a:pt x="7187" y="34310"/>
                      <a:pt x="14418" y="38827"/>
                      <a:pt x="22027" y="38827"/>
                    </a:cubicBezTo>
                    <a:cubicBezTo>
                      <a:pt x="24501" y="38827"/>
                      <a:pt x="27016" y="38349"/>
                      <a:pt x="29440" y="37340"/>
                    </a:cubicBezTo>
                    <a:cubicBezTo>
                      <a:pt x="39361" y="33226"/>
                      <a:pt x="44080" y="21894"/>
                      <a:pt x="39966" y="11973"/>
                    </a:cubicBezTo>
                    <a:cubicBezTo>
                      <a:pt x="36862" y="4517"/>
                      <a:pt x="29647" y="0"/>
                      <a:pt x="22030" y="0"/>
                    </a:cubicBezTo>
                    <a:close/>
                  </a:path>
                </a:pathLst>
              </a:custGeom>
              <a:solidFill>
                <a:srgbClr val="5F140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40"/>
              <p:cNvSpPr/>
              <p:nvPr/>
            </p:nvSpPr>
            <p:spPr>
              <a:xfrm>
                <a:off x="6655791" y="1494648"/>
                <a:ext cx="862961" cy="538725"/>
              </a:xfrm>
              <a:custGeom>
                <a:rect b="b" l="l" r="r" t="t"/>
                <a:pathLst>
                  <a:path extrusionOk="0" h="38848" w="62229">
                    <a:moveTo>
                      <a:pt x="27094" y="1"/>
                    </a:moveTo>
                    <a:cubicBezTo>
                      <a:pt x="17322" y="1"/>
                      <a:pt x="8029" y="7463"/>
                      <a:pt x="7583" y="18710"/>
                    </a:cubicBezTo>
                    <a:cubicBezTo>
                      <a:pt x="2783" y="19719"/>
                      <a:pt x="1" y="24800"/>
                      <a:pt x="1816" y="29398"/>
                    </a:cubicBezTo>
                    <a:cubicBezTo>
                      <a:pt x="3070" y="32575"/>
                      <a:pt x="6096" y="34423"/>
                      <a:pt x="9231" y="34423"/>
                    </a:cubicBezTo>
                    <a:cubicBezTo>
                      <a:pt x="10631" y="34423"/>
                      <a:pt x="12054" y="34054"/>
                      <a:pt x="13350" y="33269"/>
                    </a:cubicBezTo>
                    <a:cubicBezTo>
                      <a:pt x="17137" y="36999"/>
                      <a:pt x="22057" y="38848"/>
                      <a:pt x="26969" y="38848"/>
                    </a:cubicBezTo>
                    <a:cubicBezTo>
                      <a:pt x="32255" y="38848"/>
                      <a:pt x="37532" y="36706"/>
                      <a:pt x="41378" y="32463"/>
                    </a:cubicBezTo>
                    <a:cubicBezTo>
                      <a:pt x="43509" y="34022"/>
                      <a:pt x="45948" y="34755"/>
                      <a:pt x="48351" y="34755"/>
                    </a:cubicBezTo>
                    <a:cubicBezTo>
                      <a:pt x="52905" y="34755"/>
                      <a:pt x="57331" y="32122"/>
                      <a:pt x="59284" y="27502"/>
                    </a:cubicBezTo>
                    <a:cubicBezTo>
                      <a:pt x="62228" y="20485"/>
                      <a:pt x="57913" y="12540"/>
                      <a:pt x="50372" y="11209"/>
                    </a:cubicBezTo>
                    <a:lnTo>
                      <a:pt x="50372" y="11008"/>
                    </a:lnTo>
                    <a:cubicBezTo>
                      <a:pt x="50372" y="6828"/>
                      <a:pt x="46930" y="3820"/>
                      <a:pt x="43186" y="3820"/>
                    </a:cubicBezTo>
                    <a:cubicBezTo>
                      <a:pt x="42016" y="3820"/>
                      <a:pt x="40817" y="4113"/>
                      <a:pt x="39684" y="4757"/>
                    </a:cubicBezTo>
                    <a:cubicBezTo>
                      <a:pt x="35884" y="1478"/>
                      <a:pt x="31442" y="1"/>
                      <a:pt x="27094" y="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9" name="Google Shape;849;p40"/>
            <p:cNvSpPr/>
            <p:nvPr/>
          </p:nvSpPr>
          <p:spPr>
            <a:xfrm>
              <a:off x="5116252" y="540001"/>
              <a:ext cx="1116972" cy="1197930"/>
            </a:xfrm>
            <a:custGeom>
              <a:rect b="b" l="l" r="r" t="t"/>
              <a:pathLst>
                <a:path extrusionOk="0" h="46270" w="43143">
                  <a:moveTo>
                    <a:pt x="22239" y="1"/>
                  </a:moveTo>
                  <a:cubicBezTo>
                    <a:pt x="15637" y="1"/>
                    <a:pt x="9270" y="3158"/>
                    <a:pt x="5261" y="8740"/>
                  </a:cubicBezTo>
                  <a:cubicBezTo>
                    <a:pt x="0" y="16121"/>
                    <a:pt x="79" y="26092"/>
                    <a:pt x="5496" y="33354"/>
                  </a:cubicBezTo>
                  <a:cubicBezTo>
                    <a:pt x="9512" y="38767"/>
                    <a:pt x="15772" y="41785"/>
                    <a:pt x="22244" y="41785"/>
                  </a:cubicBezTo>
                  <a:cubicBezTo>
                    <a:pt x="24502" y="41785"/>
                    <a:pt x="26787" y="41417"/>
                    <a:pt x="29011" y="40656"/>
                  </a:cubicBezTo>
                  <a:lnTo>
                    <a:pt x="34624" y="46269"/>
                  </a:lnTo>
                  <a:lnTo>
                    <a:pt x="34624" y="37712"/>
                  </a:lnTo>
                  <a:cubicBezTo>
                    <a:pt x="39963" y="33786"/>
                    <a:pt x="43143" y="27544"/>
                    <a:pt x="43143" y="20910"/>
                  </a:cubicBezTo>
                  <a:cubicBezTo>
                    <a:pt x="43143" y="11802"/>
                    <a:pt x="37294" y="3794"/>
                    <a:pt x="28618" y="1007"/>
                  </a:cubicBezTo>
                  <a:cubicBezTo>
                    <a:pt x="26515" y="328"/>
                    <a:pt x="24365" y="1"/>
                    <a:pt x="2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Hi!</a:t>
              </a:r>
              <a:endPara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1"/>
          <p:cNvSpPr txBox="1"/>
          <p:nvPr>
            <p:ph idx="9" type="title"/>
          </p:nvPr>
        </p:nvSpPr>
        <p:spPr>
          <a:xfrm>
            <a:off x="81825" y="1209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Tegevused: alagrupp Kompass</a:t>
            </a:r>
            <a:endParaRPr/>
          </a:p>
        </p:txBody>
      </p:sp>
      <p:graphicFrame>
        <p:nvGraphicFramePr>
          <p:cNvPr id="855" name="Google Shape;855;p41"/>
          <p:cNvGraphicFramePr/>
          <p:nvPr/>
        </p:nvGraphicFramePr>
        <p:xfrm>
          <a:off x="356150" y="125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{A450C679-CF47-4D69-9266-33FA25C1A5DC}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Praktiline väljund, mis toetaks päriselt keeleõpet: reaalne sõnavara, „kodulähedus“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Voldik, mis aitaks TLÜ välistudengitel eesti keelt õppida (inglise ja vene keeles)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QR-koodid viivad lihtsate, kuid praktiliste keeleharjutusteni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Igapäevane ja päriselt vajalik sõnavara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Toetab õppija autonoomiat ja seotusvajadust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856" name="Google Shape;856;p41"/>
          <p:cNvGrpSpPr/>
          <p:nvPr/>
        </p:nvGrpSpPr>
        <p:grpSpPr>
          <a:xfrm>
            <a:off x="6329843" y="2404417"/>
            <a:ext cx="2814151" cy="2600369"/>
            <a:chOff x="2341148" y="1462996"/>
            <a:chExt cx="2830283" cy="3141301"/>
          </a:xfrm>
        </p:grpSpPr>
        <p:sp>
          <p:nvSpPr>
            <p:cNvPr id="857" name="Google Shape;857;p41"/>
            <p:cNvSpPr/>
            <p:nvPr/>
          </p:nvSpPr>
          <p:spPr>
            <a:xfrm>
              <a:off x="2912553" y="1974621"/>
              <a:ext cx="313208" cy="278039"/>
            </a:xfrm>
            <a:custGeom>
              <a:rect b="b" l="l" r="r" t="t"/>
              <a:pathLst>
                <a:path extrusionOk="0" h="18539" w="20884">
                  <a:moveTo>
                    <a:pt x="10948" y="0"/>
                  </a:moveTo>
                  <a:cubicBezTo>
                    <a:pt x="10804" y="97"/>
                    <a:pt x="10659" y="193"/>
                    <a:pt x="10514" y="241"/>
                  </a:cubicBezTo>
                  <a:cubicBezTo>
                    <a:pt x="10563" y="1013"/>
                    <a:pt x="8730" y="1302"/>
                    <a:pt x="7862" y="1881"/>
                  </a:cubicBezTo>
                  <a:cubicBezTo>
                    <a:pt x="7042" y="2363"/>
                    <a:pt x="6463" y="3183"/>
                    <a:pt x="6270" y="4100"/>
                  </a:cubicBezTo>
                  <a:cubicBezTo>
                    <a:pt x="6077" y="5305"/>
                    <a:pt x="6656" y="6704"/>
                    <a:pt x="5885" y="7572"/>
                  </a:cubicBezTo>
                  <a:cubicBezTo>
                    <a:pt x="5306" y="8247"/>
                    <a:pt x="4245" y="8247"/>
                    <a:pt x="3473" y="8778"/>
                  </a:cubicBezTo>
                  <a:cubicBezTo>
                    <a:pt x="1833" y="9983"/>
                    <a:pt x="2750" y="13022"/>
                    <a:pt x="1062" y="14276"/>
                  </a:cubicBezTo>
                  <a:cubicBezTo>
                    <a:pt x="724" y="14517"/>
                    <a:pt x="387" y="14662"/>
                    <a:pt x="1" y="14758"/>
                  </a:cubicBezTo>
                  <a:cubicBezTo>
                    <a:pt x="290" y="15192"/>
                    <a:pt x="724" y="15578"/>
                    <a:pt x="1206" y="15819"/>
                  </a:cubicBezTo>
                  <a:cubicBezTo>
                    <a:pt x="2161" y="16210"/>
                    <a:pt x="3194" y="16405"/>
                    <a:pt x="4235" y="16405"/>
                  </a:cubicBezTo>
                  <a:cubicBezTo>
                    <a:pt x="4351" y="16405"/>
                    <a:pt x="4467" y="16403"/>
                    <a:pt x="4582" y="16398"/>
                  </a:cubicBezTo>
                  <a:cubicBezTo>
                    <a:pt x="5547" y="16398"/>
                    <a:pt x="6463" y="16542"/>
                    <a:pt x="7380" y="16784"/>
                  </a:cubicBezTo>
                  <a:cubicBezTo>
                    <a:pt x="7814" y="16928"/>
                    <a:pt x="8199" y="17121"/>
                    <a:pt x="8585" y="17411"/>
                  </a:cubicBezTo>
                  <a:cubicBezTo>
                    <a:pt x="8923" y="17652"/>
                    <a:pt x="9212" y="17989"/>
                    <a:pt x="9598" y="18230"/>
                  </a:cubicBezTo>
                  <a:cubicBezTo>
                    <a:pt x="9798" y="18430"/>
                    <a:pt x="10067" y="18538"/>
                    <a:pt x="10357" y="18538"/>
                  </a:cubicBezTo>
                  <a:cubicBezTo>
                    <a:pt x="10487" y="18538"/>
                    <a:pt x="10621" y="18516"/>
                    <a:pt x="10756" y="18472"/>
                  </a:cubicBezTo>
                  <a:cubicBezTo>
                    <a:pt x="10997" y="18230"/>
                    <a:pt x="11238" y="17893"/>
                    <a:pt x="11334" y="17555"/>
                  </a:cubicBezTo>
                  <a:cubicBezTo>
                    <a:pt x="11672" y="16832"/>
                    <a:pt x="12299" y="16253"/>
                    <a:pt x="13070" y="16012"/>
                  </a:cubicBezTo>
                  <a:cubicBezTo>
                    <a:pt x="13890" y="15819"/>
                    <a:pt x="14758" y="15674"/>
                    <a:pt x="15627" y="15578"/>
                  </a:cubicBezTo>
                  <a:cubicBezTo>
                    <a:pt x="16012" y="15530"/>
                    <a:pt x="16446" y="15337"/>
                    <a:pt x="16832" y="15096"/>
                  </a:cubicBezTo>
                  <a:cubicBezTo>
                    <a:pt x="17170" y="14806"/>
                    <a:pt x="17459" y="14420"/>
                    <a:pt x="17652" y="13986"/>
                  </a:cubicBezTo>
                  <a:cubicBezTo>
                    <a:pt x="18038" y="13167"/>
                    <a:pt x="18231" y="12250"/>
                    <a:pt x="19002" y="11671"/>
                  </a:cubicBezTo>
                  <a:cubicBezTo>
                    <a:pt x="19284" y="11467"/>
                    <a:pt x="19634" y="11357"/>
                    <a:pt x="19987" y="11357"/>
                  </a:cubicBezTo>
                  <a:cubicBezTo>
                    <a:pt x="20298" y="11357"/>
                    <a:pt x="20612" y="11442"/>
                    <a:pt x="20883" y="11623"/>
                  </a:cubicBezTo>
                  <a:cubicBezTo>
                    <a:pt x="20787" y="11093"/>
                    <a:pt x="20594" y="10562"/>
                    <a:pt x="20353" y="10032"/>
                  </a:cubicBezTo>
                  <a:cubicBezTo>
                    <a:pt x="20064" y="9357"/>
                    <a:pt x="19581" y="8730"/>
                    <a:pt x="19002" y="8199"/>
                  </a:cubicBezTo>
                  <a:cubicBezTo>
                    <a:pt x="18376" y="7669"/>
                    <a:pt x="17700" y="7283"/>
                    <a:pt x="16929" y="6945"/>
                  </a:cubicBezTo>
                  <a:cubicBezTo>
                    <a:pt x="16205" y="6656"/>
                    <a:pt x="15530" y="6222"/>
                    <a:pt x="14951" y="5739"/>
                  </a:cubicBezTo>
                  <a:cubicBezTo>
                    <a:pt x="14373" y="5161"/>
                    <a:pt x="13987" y="4486"/>
                    <a:pt x="13697" y="3714"/>
                  </a:cubicBezTo>
                  <a:cubicBezTo>
                    <a:pt x="13167" y="2363"/>
                    <a:pt x="12685" y="434"/>
                    <a:pt x="11045" y="49"/>
                  </a:cubicBezTo>
                  <a:cubicBezTo>
                    <a:pt x="10997" y="49"/>
                    <a:pt x="10997" y="0"/>
                    <a:pt x="10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2900255" y="1625269"/>
              <a:ext cx="569260" cy="345752"/>
            </a:xfrm>
            <a:custGeom>
              <a:rect b="b" l="l" r="r" t="t"/>
              <a:pathLst>
                <a:path extrusionOk="0" h="23054" w="37957">
                  <a:moveTo>
                    <a:pt x="27539" y="0"/>
                  </a:moveTo>
                  <a:cubicBezTo>
                    <a:pt x="27201" y="193"/>
                    <a:pt x="26864" y="434"/>
                    <a:pt x="26623" y="724"/>
                  </a:cubicBezTo>
                  <a:cubicBezTo>
                    <a:pt x="26092" y="1254"/>
                    <a:pt x="25851" y="1978"/>
                    <a:pt x="25320" y="2556"/>
                  </a:cubicBezTo>
                  <a:cubicBezTo>
                    <a:pt x="25079" y="2846"/>
                    <a:pt x="24790" y="3039"/>
                    <a:pt x="24452" y="3183"/>
                  </a:cubicBezTo>
                  <a:cubicBezTo>
                    <a:pt x="23922" y="4293"/>
                    <a:pt x="22957" y="5112"/>
                    <a:pt x="21800" y="5498"/>
                  </a:cubicBezTo>
                  <a:cubicBezTo>
                    <a:pt x="21412" y="5602"/>
                    <a:pt x="21024" y="5650"/>
                    <a:pt x="20644" y="5650"/>
                  </a:cubicBezTo>
                  <a:cubicBezTo>
                    <a:pt x="20315" y="5650"/>
                    <a:pt x="19991" y="5614"/>
                    <a:pt x="19678" y="5546"/>
                  </a:cubicBezTo>
                  <a:cubicBezTo>
                    <a:pt x="18906" y="5354"/>
                    <a:pt x="18135" y="5016"/>
                    <a:pt x="17363" y="4823"/>
                  </a:cubicBezTo>
                  <a:cubicBezTo>
                    <a:pt x="17043" y="4729"/>
                    <a:pt x="16717" y="4686"/>
                    <a:pt x="16391" y="4686"/>
                  </a:cubicBezTo>
                  <a:cubicBezTo>
                    <a:pt x="15881" y="4686"/>
                    <a:pt x="15374" y="4791"/>
                    <a:pt x="14903" y="4968"/>
                  </a:cubicBezTo>
                  <a:cubicBezTo>
                    <a:pt x="14132" y="5305"/>
                    <a:pt x="13408" y="5691"/>
                    <a:pt x="12637" y="5981"/>
                  </a:cubicBezTo>
                  <a:cubicBezTo>
                    <a:pt x="11263" y="6482"/>
                    <a:pt x="9817" y="6666"/>
                    <a:pt x="8362" y="6666"/>
                  </a:cubicBezTo>
                  <a:cubicBezTo>
                    <a:pt x="7161" y="6666"/>
                    <a:pt x="5953" y="6541"/>
                    <a:pt x="4775" y="6366"/>
                  </a:cubicBezTo>
                  <a:cubicBezTo>
                    <a:pt x="4679" y="6511"/>
                    <a:pt x="4631" y="6607"/>
                    <a:pt x="4534" y="6704"/>
                  </a:cubicBezTo>
                  <a:cubicBezTo>
                    <a:pt x="3763" y="7620"/>
                    <a:pt x="2412" y="7813"/>
                    <a:pt x="1496" y="8537"/>
                  </a:cubicBezTo>
                  <a:cubicBezTo>
                    <a:pt x="483" y="9308"/>
                    <a:pt x="1" y="10562"/>
                    <a:pt x="290" y="11816"/>
                  </a:cubicBezTo>
                  <a:cubicBezTo>
                    <a:pt x="531" y="13022"/>
                    <a:pt x="1978" y="13890"/>
                    <a:pt x="3184" y="14179"/>
                  </a:cubicBezTo>
                  <a:cubicBezTo>
                    <a:pt x="3522" y="16880"/>
                    <a:pt x="4968" y="19243"/>
                    <a:pt x="7187" y="20835"/>
                  </a:cubicBezTo>
                  <a:cubicBezTo>
                    <a:pt x="8248" y="21558"/>
                    <a:pt x="9550" y="21799"/>
                    <a:pt x="10611" y="22571"/>
                  </a:cubicBezTo>
                  <a:cubicBezTo>
                    <a:pt x="10804" y="22716"/>
                    <a:pt x="10997" y="22860"/>
                    <a:pt x="11141" y="23053"/>
                  </a:cubicBezTo>
                  <a:cubicBezTo>
                    <a:pt x="12733" y="22233"/>
                    <a:pt x="13939" y="20738"/>
                    <a:pt x="15096" y="19436"/>
                  </a:cubicBezTo>
                  <a:cubicBezTo>
                    <a:pt x="16447" y="17941"/>
                    <a:pt x="18086" y="16446"/>
                    <a:pt x="20208" y="16253"/>
                  </a:cubicBezTo>
                  <a:cubicBezTo>
                    <a:pt x="20319" y="16244"/>
                    <a:pt x="20428" y="16240"/>
                    <a:pt x="20535" y="16240"/>
                  </a:cubicBezTo>
                  <a:cubicBezTo>
                    <a:pt x="22165" y="16240"/>
                    <a:pt x="23469" y="17238"/>
                    <a:pt x="24645" y="18279"/>
                  </a:cubicBezTo>
                  <a:cubicBezTo>
                    <a:pt x="25224" y="18857"/>
                    <a:pt x="25851" y="19388"/>
                    <a:pt x="26526" y="19918"/>
                  </a:cubicBezTo>
                  <a:cubicBezTo>
                    <a:pt x="27250" y="20352"/>
                    <a:pt x="28069" y="20690"/>
                    <a:pt x="28938" y="20786"/>
                  </a:cubicBezTo>
                  <a:cubicBezTo>
                    <a:pt x="29468" y="20835"/>
                    <a:pt x="29950" y="20979"/>
                    <a:pt x="30384" y="21221"/>
                  </a:cubicBezTo>
                  <a:cubicBezTo>
                    <a:pt x="30626" y="21317"/>
                    <a:pt x="30818" y="21462"/>
                    <a:pt x="31011" y="21655"/>
                  </a:cubicBezTo>
                  <a:cubicBezTo>
                    <a:pt x="31156" y="21462"/>
                    <a:pt x="31349" y="21365"/>
                    <a:pt x="31590" y="21317"/>
                  </a:cubicBezTo>
                  <a:cubicBezTo>
                    <a:pt x="31822" y="21244"/>
                    <a:pt x="32060" y="21214"/>
                    <a:pt x="32302" y="21214"/>
                  </a:cubicBezTo>
                  <a:cubicBezTo>
                    <a:pt x="33016" y="21214"/>
                    <a:pt x="33763" y="21474"/>
                    <a:pt x="34484" y="21655"/>
                  </a:cubicBezTo>
                  <a:cubicBezTo>
                    <a:pt x="34869" y="21756"/>
                    <a:pt x="35297" y="21832"/>
                    <a:pt x="35714" y="21832"/>
                  </a:cubicBezTo>
                  <a:cubicBezTo>
                    <a:pt x="36288" y="21832"/>
                    <a:pt x="36842" y="21688"/>
                    <a:pt x="37233" y="21269"/>
                  </a:cubicBezTo>
                  <a:cubicBezTo>
                    <a:pt x="37956" y="20594"/>
                    <a:pt x="37811" y="19291"/>
                    <a:pt x="37233" y="18423"/>
                  </a:cubicBezTo>
                  <a:cubicBezTo>
                    <a:pt x="36702" y="17507"/>
                    <a:pt x="35834" y="16880"/>
                    <a:pt x="35207" y="16060"/>
                  </a:cubicBezTo>
                  <a:cubicBezTo>
                    <a:pt x="34918" y="15674"/>
                    <a:pt x="34677" y="15288"/>
                    <a:pt x="34580" y="14854"/>
                  </a:cubicBezTo>
                  <a:cubicBezTo>
                    <a:pt x="33760" y="14517"/>
                    <a:pt x="33085" y="13890"/>
                    <a:pt x="32699" y="13118"/>
                  </a:cubicBezTo>
                  <a:cubicBezTo>
                    <a:pt x="32410" y="12540"/>
                    <a:pt x="32314" y="11961"/>
                    <a:pt x="32362" y="11334"/>
                  </a:cubicBezTo>
                  <a:cubicBezTo>
                    <a:pt x="32410" y="10610"/>
                    <a:pt x="32651" y="9887"/>
                    <a:pt x="32651" y="9115"/>
                  </a:cubicBezTo>
                  <a:cubicBezTo>
                    <a:pt x="32651" y="7668"/>
                    <a:pt x="31349" y="6849"/>
                    <a:pt x="30433" y="5884"/>
                  </a:cubicBezTo>
                  <a:cubicBezTo>
                    <a:pt x="28841" y="4293"/>
                    <a:pt x="27828" y="2219"/>
                    <a:pt x="2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3320500" y="1603192"/>
              <a:ext cx="243754" cy="235461"/>
            </a:xfrm>
            <a:custGeom>
              <a:rect b="b" l="l" r="r" t="t"/>
              <a:pathLst>
                <a:path extrusionOk="0" h="15700" w="16253">
                  <a:moveTo>
                    <a:pt x="11002" y="0"/>
                  </a:moveTo>
                  <a:cubicBezTo>
                    <a:pt x="10325" y="0"/>
                    <a:pt x="9639" y="61"/>
                    <a:pt x="8971" y="122"/>
                  </a:cubicBezTo>
                  <a:lnTo>
                    <a:pt x="2846" y="652"/>
                  </a:lnTo>
                  <a:cubicBezTo>
                    <a:pt x="1881" y="701"/>
                    <a:pt x="917" y="894"/>
                    <a:pt x="0" y="1231"/>
                  </a:cubicBezTo>
                  <a:cubicBezTo>
                    <a:pt x="97" y="2292"/>
                    <a:pt x="386" y="3353"/>
                    <a:pt x="868" y="4366"/>
                  </a:cubicBezTo>
                  <a:cubicBezTo>
                    <a:pt x="1399" y="5523"/>
                    <a:pt x="2170" y="6536"/>
                    <a:pt x="3135" y="7453"/>
                  </a:cubicBezTo>
                  <a:cubicBezTo>
                    <a:pt x="4003" y="8272"/>
                    <a:pt x="5016" y="9092"/>
                    <a:pt x="5112" y="10394"/>
                  </a:cubicBezTo>
                  <a:cubicBezTo>
                    <a:pt x="5209" y="11697"/>
                    <a:pt x="4437" y="12999"/>
                    <a:pt x="5112" y="14301"/>
                  </a:cubicBezTo>
                  <a:cubicBezTo>
                    <a:pt x="5402" y="14880"/>
                    <a:pt x="5836" y="15410"/>
                    <a:pt x="6463" y="15699"/>
                  </a:cubicBezTo>
                  <a:cubicBezTo>
                    <a:pt x="6415" y="15314"/>
                    <a:pt x="6463" y="14928"/>
                    <a:pt x="6656" y="14590"/>
                  </a:cubicBezTo>
                  <a:cubicBezTo>
                    <a:pt x="7427" y="13192"/>
                    <a:pt x="9839" y="13288"/>
                    <a:pt x="10514" y="11793"/>
                  </a:cubicBezTo>
                  <a:cubicBezTo>
                    <a:pt x="10900" y="10877"/>
                    <a:pt x="10466" y="9816"/>
                    <a:pt x="10707" y="8851"/>
                  </a:cubicBezTo>
                  <a:cubicBezTo>
                    <a:pt x="11237" y="6633"/>
                    <a:pt x="14758" y="6488"/>
                    <a:pt x="15674" y="4366"/>
                  </a:cubicBezTo>
                  <a:cubicBezTo>
                    <a:pt x="16253" y="2871"/>
                    <a:pt x="15144" y="1135"/>
                    <a:pt x="13697" y="508"/>
                  </a:cubicBezTo>
                  <a:cubicBezTo>
                    <a:pt x="12858" y="116"/>
                    <a:pt x="11938" y="0"/>
                    <a:pt x="1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2825042" y="1462996"/>
              <a:ext cx="437597" cy="254943"/>
            </a:xfrm>
            <a:custGeom>
              <a:rect b="b" l="l" r="r" t="t"/>
              <a:pathLst>
                <a:path extrusionOk="0" h="16999" w="29178">
                  <a:moveTo>
                    <a:pt x="18221" y="0"/>
                  </a:moveTo>
                  <a:cubicBezTo>
                    <a:pt x="17438" y="0"/>
                    <a:pt x="16628" y="186"/>
                    <a:pt x="15867" y="355"/>
                  </a:cubicBezTo>
                  <a:lnTo>
                    <a:pt x="5064" y="2911"/>
                  </a:lnTo>
                  <a:cubicBezTo>
                    <a:pt x="3810" y="3104"/>
                    <a:pt x="2653" y="3586"/>
                    <a:pt x="1640" y="4261"/>
                  </a:cubicBezTo>
                  <a:cubicBezTo>
                    <a:pt x="627" y="5033"/>
                    <a:pt x="0" y="6383"/>
                    <a:pt x="434" y="7541"/>
                  </a:cubicBezTo>
                  <a:cubicBezTo>
                    <a:pt x="820" y="8361"/>
                    <a:pt x="1592" y="8988"/>
                    <a:pt x="2460" y="9277"/>
                  </a:cubicBezTo>
                  <a:cubicBezTo>
                    <a:pt x="3328" y="9566"/>
                    <a:pt x="4292" y="9711"/>
                    <a:pt x="5112" y="9952"/>
                  </a:cubicBezTo>
                  <a:cubicBezTo>
                    <a:pt x="6945" y="10531"/>
                    <a:pt x="8440" y="11737"/>
                    <a:pt x="9453" y="13376"/>
                  </a:cubicBezTo>
                  <a:cubicBezTo>
                    <a:pt x="10080" y="14389"/>
                    <a:pt x="10273" y="15595"/>
                    <a:pt x="9983" y="16752"/>
                  </a:cubicBezTo>
                  <a:cubicBezTo>
                    <a:pt x="11044" y="16897"/>
                    <a:pt x="12154" y="16993"/>
                    <a:pt x="13263" y="16993"/>
                  </a:cubicBezTo>
                  <a:cubicBezTo>
                    <a:pt x="13377" y="16997"/>
                    <a:pt x="13492" y="16999"/>
                    <a:pt x="13606" y="16999"/>
                  </a:cubicBezTo>
                  <a:cubicBezTo>
                    <a:pt x="15089" y="16999"/>
                    <a:pt x="16601" y="16711"/>
                    <a:pt x="17989" y="16174"/>
                  </a:cubicBezTo>
                  <a:cubicBezTo>
                    <a:pt x="18713" y="15884"/>
                    <a:pt x="19388" y="15450"/>
                    <a:pt x="20159" y="15209"/>
                  </a:cubicBezTo>
                  <a:cubicBezTo>
                    <a:pt x="20539" y="15101"/>
                    <a:pt x="20948" y="15038"/>
                    <a:pt x="21362" y="15038"/>
                  </a:cubicBezTo>
                  <a:cubicBezTo>
                    <a:pt x="21686" y="15038"/>
                    <a:pt x="22012" y="15076"/>
                    <a:pt x="22330" y="15161"/>
                  </a:cubicBezTo>
                  <a:cubicBezTo>
                    <a:pt x="23462" y="15425"/>
                    <a:pt x="24535" y="15984"/>
                    <a:pt x="25687" y="15984"/>
                  </a:cubicBezTo>
                  <a:cubicBezTo>
                    <a:pt x="26008" y="15984"/>
                    <a:pt x="26334" y="15941"/>
                    <a:pt x="26670" y="15836"/>
                  </a:cubicBezTo>
                  <a:cubicBezTo>
                    <a:pt x="27586" y="15547"/>
                    <a:pt x="28406" y="14871"/>
                    <a:pt x="28889" y="14052"/>
                  </a:cubicBezTo>
                  <a:cubicBezTo>
                    <a:pt x="28696" y="14003"/>
                    <a:pt x="28503" y="13955"/>
                    <a:pt x="28358" y="13859"/>
                  </a:cubicBezTo>
                  <a:cubicBezTo>
                    <a:pt x="27683" y="13376"/>
                    <a:pt x="27779" y="12412"/>
                    <a:pt x="28117" y="11688"/>
                  </a:cubicBezTo>
                  <a:cubicBezTo>
                    <a:pt x="28455" y="10965"/>
                    <a:pt x="28985" y="10290"/>
                    <a:pt x="29033" y="9518"/>
                  </a:cubicBezTo>
                  <a:cubicBezTo>
                    <a:pt x="29178" y="8312"/>
                    <a:pt x="28069" y="7300"/>
                    <a:pt x="26960" y="6769"/>
                  </a:cubicBezTo>
                  <a:cubicBezTo>
                    <a:pt x="25899" y="6239"/>
                    <a:pt x="24645" y="5949"/>
                    <a:pt x="23680" y="5178"/>
                  </a:cubicBezTo>
                  <a:cubicBezTo>
                    <a:pt x="22089" y="3827"/>
                    <a:pt x="21703" y="1271"/>
                    <a:pt x="19822" y="355"/>
                  </a:cubicBezTo>
                  <a:cubicBezTo>
                    <a:pt x="19321" y="94"/>
                    <a:pt x="18778" y="0"/>
                    <a:pt x="18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3525905" y="2886559"/>
              <a:ext cx="387715" cy="649392"/>
            </a:xfrm>
            <a:custGeom>
              <a:rect b="b" l="l" r="r" t="t"/>
              <a:pathLst>
                <a:path extrusionOk="0" h="43300" w="25852">
                  <a:moveTo>
                    <a:pt x="20682" y="0"/>
                  </a:moveTo>
                  <a:cubicBezTo>
                    <a:pt x="20220" y="0"/>
                    <a:pt x="19767" y="143"/>
                    <a:pt x="19389" y="395"/>
                  </a:cubicBezTo>
                  <a:cubicBezTo>
                    <a:pt x="18424" y="1022"/>
                    <a:pt x="17556" y="1891"/>
                    <a:pt x="16447" y="2132"/>
                  </a:cubicBezTo>
                  <a:cubicBezTo>
                    <a:pt x="16297" y="2158"/>
                    <a:pt x="16151" y="2170"/>
                    <a:pt x="16005" y="2170"/>
                  </a:cubicBezTo>
                  <a:cubicBezTo>
                    <a:pt x="14838" y="2170"/>
                    <a:pt x="13790" y="1398"/>
                    <a:pt x="12588" y="1312"/>
                  </a:cubicBezTo>
                  <a:cubicBezTo>
                    <a:pt x="12503" y="1303"/>
                    <a:pt x="12419" y="1299"/>
                    <a:pt x="12335" y="1299"/>
                  </a:cubicBezTo>
                  <a:cubicBezTo>
                    <a:pt x="11004" y="1299"/>
                    <a:pt x="9936" y="2362"/>
                    <a:pt x="9936" y="3723"/>
                  </a:cubicBezTo>
                  <a:cubicBezTo>
                    <a:pt x="9936" y="4398"/>
                    <a:pt x="10225" y="5025"/>
                    <a:pt x="10756" y="5508"/>
                  </a:cubicBezTo>
                  <a:cubicBezTo>
                    <a:pt x="11190" y="5893"/>
                    <a:pt x="11576" y="6376"/>
                    <a:pt x="11817" y="6906"/>
                  </a:cubicBezTo>
                  <a:cubicBezTo>
                    <a:pt x="12203" y="8208"/>
                    <a:pt x="10900" y="9028"/>
                    <a:pt x="9984" y="9607"/>
                  </a:cubicBezTo>
                  <a:cubicBezTo>
                    <a:pt x="8827" y="10379"/>
                    <a:pt x="7766" y="11247"/>
                    <a:pt x="6801" y="12211"/>
                  </a:cubicBezTo>
                  <a:cubicBezTo>
                    <a:pt x="4920" y="14189"/>
                    <a:pt x="3473" y="16552"/>
                    <a:pt x="2605" y="19108"/>
                  </a:cubicBezTo>
                  <a:cubicBezTo>
                    <a:pt x="2846" y="19783"/>
                    <a:pt x="2895" y="20458"/>
                    <a:pt x="2798" y="21182"/>
                  </a:cubicBezTo>
                  <a:cubicBezTo>
                    <a:pt x="2653" y="22243"/>
                    <a:pt x="2219" y="23207"/>
                    <a:pt x="1930" y="24220"/>
                  </a:cubicBezTo>
                  <a:cubicBezTo>
                    <a:pt x="1737" y="25281"/>
                    <a:pt x="1834" y="26342"/>
                    <a:pt x="2268" y="27307"/>
                  </a:cubicBezTo>
                  <a:cubicBezTo>
                    <a:pt x="2895" y="28802"/>
                    <a:pt x="4004" y="30586"/>
                    <a:pt x="3088" y="32178"/>
                  </a:cubicBezTo>
                  <a:cubicBezTo>
                    <a:pt x="2653" y="32901"/>
                    <a:pt x="1882" y="33287"/>
                    <a:pt x="1207" y="33817"/>
                  </a:cubicBezTo>
                  <a:cubicBezTo>
                    <a:pt x="339" y="34444"/>
                    <a:pt x="1" y="35554"/>
                    <a:pt x="290" y="36566"/>
                  </a:cubicBezTo>
                  <a:cubicBezTo>
                    <a:pt x="580" y="37579"/>
                    <a:pt x="1014" y="38544"/>
                    <a:pt x="1496" y="39460"/>
                  </a:cubicBezTo>
                  <a:cubicBezTo>
                    <a:pt x="1930" y="40328"/>
                    <a:pt x="2461" y="41148"/>
                    <a:pt x="3136" y="41871"/>
                  </a:cubicBezTo>
                  <a:cubicBezTo>
                    <a:pt x="3859" y="42643"/>
                    <a:pt x="4872" y="43125"/>
                    <a:pt x="5933" y="43270"/>
                  </a:cubicBezTo>
                  <a:cubicBezTo>
                    <a:pt x="6159" y="43290"/>
                    <a:pt x="6390" y="43299"/>
                    <a:pt x="6623" y="43299"/>
                  </a:cubicBezTo>
                  <a:cubicBezTo>
                    <a:pt x="7530" y="43299"/>
                    <a:pt x="8474" y="43153"/>
                    <a:pt x="9357" y="42884"/>
                  </a:cubicBezTo>
                  <a:lnTo>
                    <a:pt x="9791" y="42788"/>
                  </a:lnTo>
                  <a:cubicBezTo>
                    <a:pt x="9646" y="42547"/>
                    <a:pt x="9550" y="42305"/>
                    <a:pt x="9502" y="42016"/>
                  </a:cubicBezTo>
                  <a:cubicBezTo>
                    <a:pt x="9454" y="41196"/>
                    <a:pt x="9743" y="40425"/>
                    <a:pt x="10273" y="39798"/>
                  </a:cubicBezTo>
                  <a:cubicBezTo>
                    <a:pt x="10949" y="39122"/>
                    <a:pt x="11431" y="38351"/>
                    <a:pt x="11769" y="37434"/>
                  </a:cubicBezTo>
                  <a:cubicBezTo>
                    <a:pt x="11961" y="36566"/>
                    <a:pt x="12058" y="35650"/>
                    <a:pt x="11961" y="34734"/>
                  </a:cubicBezTo>
                  <a:cubicBezTo>
                    <a:pt x="11865" y="33769"/>
                    <a:pt x="11672" y="32853"/>
                    <a:pt x="11527" y="31888"/>
                  </a:cubicBezTo>
                  <a:cubicBezTo>
                    <a:pt x="11383" y="31020"/>
                    <a:pt x="11576" y="30007"/>
                    <a:pt x="12347" y="29573"/>
                  </a:cubicBezTo>
                  <a:cubicBezTo>
                    <a:pt x="12559" y="29460"/>
                    <a:pt x="12763" y="29413"/>
                    <a:pt x="12960" y="29413"/>
                  </a:cubicBezTo>
                  <a:cubicBezTo>
                    <a:pt x="13438" y="29413"/>
                    <a:pt x="13881" y="29686"/>
                    <a:pt x="14325" y="29959"/>
                  </a:cubicBezTo>
                  <a:cubicBezTo>
                    <a:pt x="14566" y="30152"/>
                    <a:pt x="14903" y="30297"/>
                    <a:pt x="15193" y="30345"/>
                  </a:cubicBezTo>
                  <a:cubicBezTo>
                    <a:pt x="15579" y="30297"/>
                    <a:pt x="15916" y="30007"/>
                    <a:pt x="15964" y="29670"/>
                  </a:cubicBezTo>
                  <a:cubicBezTo>
                    <a:pt x="16109" y="29236"/>
                    <a:pt x="16205" y="28850"/>
                    <a:pt x="16254" y="28464"/>
                  </a:cubicBezTo>
                  <a:cubicBezTo>
                    <a:pt x="16350" y="27934"/>
                    <a:pt x="16398" y="27451"/>
                    <a:pt x="16398" y="26969"/>
                  </a:cubicBezTo>
                  <a:cubicBezTo>
                    <a:pt x="16398" y="26004"/>
                    <a:pt x="16061" y="25040"/>
                    <a:pt x="15434" y="24365"/>
                  </a:cubicBezTo>
                  <a:cubicBezTo>
                    <a:pt x="14855" y="23690"/>
                    <a:pt x="14132" y="23207"/>
                    <a:pt x="13553" y="22532"/>
                  </a:cubicBezTo>
                  <a:cubicBezTo>
                    <a:pt x="12540" y="21423"/>
                    <a:pt x="11961" y="19445"/>
                    <a:pt x="13553" y="18481"/>
                  </a:cubicBezTo>
                  <a:cubicBezTo>
                    <a:pt x="14228" y="18143"/>
                    <a:pt x="15000" y="17950"/>
                    <a:pt x="15771" y="17950"/>
                  </a:cubicBezTo>
                  <a:cubicBezTo>
                    <a:pt x="15828" y="17954"/>
                    <a:pt x="15884" y="17956"/>
                    <a:pt x="15940" y="17956"/>
                  </a:cubicBezTo>
                  <a:cubicBezTo>
                    <a:pt x="16655" y="17956"/>
                    <a:pt x="17364" y="17678"/>
                    <a:pt x="17990" y="17275"/>
                  </a:cubicBezTo>
                  <a:cubicBezTo>
                    <a:pt x="18617" y="16600"/>
                    <a:pt x="18424" y="15587"/>
                    <a:pt x="18954" y="14864"/>
                  </a:cubicBezTo>
                  <a:cubicBezTo>
                    <a:pt x="19485" y="14333"/>
                    <a:pt x="20208" y="13996"/>
                    <a:pt x="20980" y="13947"/>
                  </a:cubicBezTo>
                  <a:cubicBezTo>
                    <a:pt x="21848" y="13803"/>
                    <a:pt x="22764" y="13851"/>
                    <a:pt x="23536" y="13417"/>
                  </a:cubicBezTo>
                  <a:cubicBezTo>
                    <a:pt x="24211" y="12935"/>
                    <a:pt x="24645" y="12115"/>
                    <a:pt x="24645" y="11247"/>
                  </a:cubicBezTo>
                  <a:cubicBezTo>
                    <a:pt x="24790" y="9896"/>
                    <a:pt x="24645" y="8112"/>
                    <a:pt x="25851" y="7196"/>
                  </a:cubicBezTo>
                  <a:cubicBezTo>
                    <a:pt x="25417" y="6954"/>
                    <a:pt x="24983" y="6713"/>
                    <a:pt x="24597" y="6472"/>
                  </a:cubicBezTo>
                  <a:cubicBezTo>
                    <a:pt x="24067" y="6086"/>
                    <a:pt x="23681" y="5556"/>
                    <a:pt x="23391" y="4929"/>
                  </a:cubicBezTo>
                  <a:cubicBezTo>
                    <a:pt x="22861" y="3675"/>
                    <a:pt x="22957" y="2276"/>
                    <a:pt x="22234" y="1071"/>
                  </a:cubicBezTo>
                  <a:cubicBezTo>
                    <a:pt x="21993" y="540"/>
                    <a:pt x="21462" y="154"/>
                    <a:pt x="20884" y="10"/>
                  </a:cubicBezTo>
                  <a:cubicBezTo>
                    <a:pt x="20816" y="4"/>
                    <a:pt x="20749" y="0"/>
                    <a:pt x="20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3672011" y="2998080"/>
              <a:ext cx="562751" cy="526577"/>
            </a:xfrm>
            <a:custGeom>
              <a:rect b="b" l="l" r="r" t="t"/>
              <a:pathLst>
                <a:path extrusionOk="0" h="35111" w="37523">
                  <a:moveTo>
                    <a:pt x="16591" y="1"/>
                  </a:moveTo>
                  <a:cubicBezTo>
                    <a:pt x="16254" y="194"/>
                    <a:pt x="16013" y="483"/>
                    <a:pt x="15868" y="821"/>
                  </a:cubicBezTo>
                  <a:cubicBezTo>
                    <a:pt x="15193" y="2267"/>
                    <a:pt x="15723" y="3955"/>
                    <a:pt x="14952" y="5402"/>
                  </a:cubicBezTo>
                  <a:cubicBezTo>
                    <a:pt x="14614" y="6077"/>
                    <a:pt x="13939" y="6560"/>
                    <a:pt x="13167" y="6704"/>
                  </a:cubicBezTo>
                  <a:cubicBezTo>
                    <a:pt x="12347" y="6849"/>
                    <a:pt x="11479" y="6801"/>
                    <a:pt x="10708" y="7042"/>
                  </a:cubicBezTo>
                  <a:cubicBezTo>
                    <a:pt x="10322" y="7138"/>
                    <a:pt x="9936" y="7380"/>
                    <a:pt x="9695" y="7669"/>
                  </a:cubicBezTo>
                  <a:cubicBezTo>
                    <a:pt x="9454" y="8007"/>
                    <a:pt x="9261" y="8441"/>
                    <a:pt x="9212" y="8875"/>
                  </a:cubicBezTo>
                  <a:cubicBezTo>
                    <a:pt x="9068" y="9646"/>
                    <a:pt x="8585" y="10273"/>
                    <a:pt x="7862" y="10563"/>
                  </a:cubicBezTo>
                  <a:cubicBezTo>
                    <a:pt x="7139" y="10804"/>
                    <a:pt x="6415" y="10948"/>
                    <a:pt x="5692" y="10997"/>
                  </a:cubicBezTo>
                  <a:cubicBezTo>
                    <a:pt x="4920" y="11045"/>
                    <a:pt x="4004" y="11238"/>
                    <a:pt x="3570" y="11961"/>
                  </a:cubicBezTo>
                  <a:cubicBezTo>
                    <a:pt x="3136" y="12636"/>
                    <a:pt x="3425" y="13553"/>
                    <a:pt x="3859" y="14228"/>
                  </a:cubicBezTo>
                  <a:cubicBezTo>
                    <a:pt x="4390" y="14903"/>
                    <a:pt x="4968" y="15530"/>
                    <a:pt x="5644" y="16061"/>
                  </a:cubicBezTo>
                  <a:cubicBezTo>
                    <a:pt x="6271" y="16639"/>
                    <a:pt x="6753" y="17315"/>
                    <a:pt x="7042" y="18134"/>
                  </a:cubicBezTo>
                  <a:cubicBezTo>
                    <a:pt x="7235" y="19002"/>
                    <a:pt x="7283" y="19919"/>
                    <a:pt x="7090" y="20787"/>
                  </a:cubicBezTo>
                  <a:cubicBezTo>
                    <a:pt x="6994" y="21510"/>
                    <a:pt x="6946" y="22427"/>
                    <a:pt x="6415" y="22957"/>
                  </a:cubicBezTo>
                  <a:cubicBezTo>
                    <a:pt x="6153" y="23193"/>
                    <a:pt x="5819" y="23315"/>
                    <a:pt x="5484" y="23315"/>
                  </a:cubicBezTo>
                  <a:cubicBezTo>
                    <a:pt x="5203" y="23315"/>
                    <a:pt x="4921" y="23230"/>
                    <a:pt x="4679" y="23054"/>
                  </a:cubicBezTo>
                  <a:cubicBezTo>
                    <a:pt x="4247" y="22821"/>
                    <a:pt x="3768" y="22427"/>
                    <a:pt x="3307" y="22427"/>
                  </a:cubicBezTo>
                  <a:cubicBezTo>
                    <a:pt x="3100" y="22427"/>
                    <a:pt x="2896" y="22507"/>
                    <a:pt x="2702" y="22716"/>
                  </a:cubicBezTo>
                  <a:cubicBezTo>
                    <a:pt x="2075" y="23343"/>
                    <a:pt x="2364" y="24645"/>
                    <a:pt x="2509" y="25513"/>
                  </a:cubicBezTo>
                  <a:cubicBezTo>
                    <a:pt x="2798" y="27201"/>
                    <a:pt x="2991" y="29034"/>
                    <a:pt x="2316" y="30674"/>
                  </a:cubicBezTo>
                  <a:cubicBezTo>
                    <a:pt x="1834" y="31445"/>
                    <a:pt x="1303" y="32217"/>
                    <a:pt x="724" y="32892"/>
                  </a:cubicBezTo>
                  <a:cubicBezTo>
                    <a:pt x="290" y="33519"/>
                    <a:pt x="1" y="34532"/>
                    <a:pt x="628" y="35111"/>
                  </a:cubicBezTo>
                  <a:cubicBezTo>
                    <a:pt x="2268" y="34773"/>
                    <a:pt x="3859" y="34098"/>
                    <a:pt x="5306" y="33230"/>
                  </a:cubicBezTo>
                  <a:cubicBezTo>
                    <a:pt x="6126" y="32603"/>
                    <a:pt x="6801" y="31783"/>
                    <a:pt x="7332" y="30867"/>
                  </a:cubicBezTo>
                  <a:cubicBezTo>
                    <a:pt x="7766" y="30047"/>
                    <a:pt x="8441" y="29323"/>
                    <a:pt x="9261" y="28841"/>
                  </a:cubicBezTo>
                  <a:cubicBezTo>
                    <a:pt x="10427" y="28161"/>
                    <a:pt x="11788" y="27916"/>
                    <a:pt x="13141" y="27916"/>
                  </a:cubicBezTo>
                  <a:cubicBezTo>
                    <a:pt x="13803" y="27916"/>
                    <a:pt x="14463" y="27974"/>
                    <a:pt x="15096" y="28069"/>
                  </a:cubicBezTo>
                  <a:cubicBezTo>
                    <a:pt x="16350" y="28214"/>
                    <a:pt x="17652" y="28552"/>
                    <a:pt x="18858" y="29034"/>
                  </a:cubicBezTo>
                  <a:cubicBezTo>
                    <a:pt x="19774" y="26719"/>
                    <a:pt x="20594" y="24404"/>
                    <a:pt x="22668" y="23102"/>
                  </a:cubicBezTo>
                  <a:cubicBezTo>
                    <a:pt x="25272" y="21414"/>
                    <a:pt x="28938" y="22186"/>
                    <a:pt x="31349" y="20208"/>
                  </a:cubicBezTo>
                  <a:cubicBezTo>
                    <a:pt x="32699" y="19147"/>
                    <a:pt x="33278" y="17459"/>
                    <a:pt x="33712" y="15868"/>
                  </a:cubicBezTo>
                  <a:cubicBezTo>
                    <a:pt x="33905" y="15144"/>
                    <a:pt x="34387" y="14131"/>
                    <a:pt x="34339" y="13408"/>
                  </a:cubicBezTo>
                  <a:cubicBezTo>
                    <a:pt x="34194" y="12540"/>
                    <a:pt x="33712" y="11961"/>
                    <a:pt x="33953" y="10997"/>
                  </a:cubicBezTo>
                  <a:cubicBezTo>
                    <a:pt x="34291" y="9019"/>
                    <a:pt x="36027" y="9019"/>
                    <a:pt x="37522" y="8392"/>
                  </a:cubicBezTo>
                  <a:cubicBezTo>
                    <a:pt x="36799" y="7765"/>
                    <a:pt x="36172" y="7042"/>
                    <a:pt x="35641" y="6270"/>
                  </a:cubicBezTo>
                  <a:cubicBezTo>
                    <a:pt x="34821" y="5113"/>
                    <a:pt x="34387" y="3618"/>
                    <a:pt x="33326" y="2653"/>
                  </a:cubicBezTo>
                  <a:cubicBezTo>
                    <a:pt x="33085" y="2460"/>
                    <a:pt x="32844" y="2316"/>
                    <a:pt x="32603" y="2171"/>
                  </a:cubicBezTo>
                  <a:cubicBezTo>
                    <a:pt x="32265" y="2171"/>
                    <a:pt x="31976" y="2075"/>
                    <a:pt x="31687" y="1930"/>
                  </a:cubicBezTo>
                  <a:lnTo>
                    <a:pt x="31445" y="1930"/>
                  </a:lnTo>
                  <a:cubicBezTo>
                    <a:pt x="30819" y="2026"/>
                    <a:pt x="30288" y="2364"/>
                    <a:pt x="29950" y="2846"/>
                  </a:cubicBezTo>
                  <a:cubicBezTo>
                    <a:pt x="29613" y="3280"/>
                    <a:pt x="29179" y="3666"/>
                    <a:pt x="28745" y="3955"/>
                  </a:cubicBezTo>
                  <a:cubicBezTo>
                    <a:pt x="28379" y="4096"/>
                    <a:pt x="27981" y="4171"/>
                    <a:pt x="27589" y="4171"/>
                  </a:cubicBezTo>
                  <a:cubicBezTo>
                    <a:pt x="27308" y="4171"/>
                    <a:pt x="27029" y="4132"/>
                    <a:pt x="26767" y="4052"/>
                  </a:cubicBezTo>
                  <a:cubicBezTo>
                    <a:pt x="26574" y="4004"/>
                    <a:pt x="26382" y="3980"/>
                    <a:pt x="26189" y="3980"/>
                  </a:cubicBezTo>
                  <a:cubicBezTo>
                    <a:pt x="25996" y="3980"/>
                    <a:pt x="25803" y="4004"/>
                    <a:pt x="25610" y="4052"/>
                  </a:cubicBezTo>
                  <a:cubicBezTo>
                    <a:pt x="25321" y="4148"/>
                    <a:pt x="24983" y="4341"/>
                    <a:pt x="24742" y="4582"/>
                  </a:cubicBezTo>
                  <a:cubicBezTo>
                    <a:pt x="24260" y="5016"/>
                    <a:pt x="23729" y="5402"/>
                    <a:pt x="23150" y="5788"/>
                  </a:cubicBezTo>
                  <a:cubicBezTo>
                    <a:pt x="22365" y="6197"/>
                    <a:pt x="21477" y="6421"/>
                    <a:pt x="20593" y="6421"/>
                  </a:cubicBezTo>
                  <a:cubicBezTo>
                    <a:pt x="20121" y="6421"/>
                    <a:pt x="19649" y="6357"/>
                    <a:pt x="19196" y="6222"/>
                  </a:cubicBezTo>
                  <a:cubicBezTo>
                    <a:pt x="18665" y="6077"/>
                    <a:pt x="18183" y="5740"/>
                    <a:pt x="17845" y="5306"/>
                  </a:cubicBezTo>
                  <a:cubicBezTo>
                    <a:pt x="17556" y="4775"/>
                    <a:pt x="17508" y="4148"/>
                    <a:pt x="17749" y="3570"/>
                  </a:cubicBezTo>
                  <a:cubicBezTo>
                    <a:pt x="17942" y="2943"/>
                    <a:pt x="18279" y="2267"/>
                    <a:pt x="18086" y="1592"/>
                  </a:cubicBezTo>
                  <a:cubicBezTo>
                    <a:pt x="17797" y="917"/>
                    <a:pt x="17315" y="387"/>
                    <a:pt x="16688" y="49"/>
                  </a:cubicBezTo>
                  <a:lnTo>
                    <a:pt x="16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4461134" y="2627342"/>
              <a:ext cx="258962" cy="104578"/>
            </a:xfrm>
            <a:custGeom>
              <a:rect b="b" l="l" r="r" t="t"/>
              <a:pathLst>
                <a:path extrusionOk="0" h="6973" w="17267">
                  <a:moveTo>
                    <a:pt x="12948" y="0"/>
                  </a:moveTo>
                  <a:cubicBezTo>
                    <a:pt x="11658" y="0"/>
                    <a:pt x="10459" y="1111"/>
                    <a:pt x="9260" y="1523"/>
                  </a:cubicBezTo>
                  <a:cubicBezTo>
                    <a:pt x="8950" y="1609"/>
                    <a:pt x="8634" y="1652"/>
                    <a:pt x="8320" y="1652"/>
                  </a:cubicBezTo>
                  <a:cubicBezTo>
                    <a:pt x="7756" y="1652"/>
                    <a:pt x="7200" y="1513"/>
                    <a:pt x="6704" y="1234"/>
                  </a:cubicBezTo>
                  <a:cubicBezTo>
                    <a:pt x="6270" y="944"/>
                    <a:pt x="5788" y="751"/>
                    <a:pt x="5306" y="607"/>
                  </a:cubicBezTo>
                  <a:cubicBezTo>
                    <a:pt x="5145" y="575"/>
                    <a:pt x="4973" y="559"/>
                    <a:pt x="4798" y="559"/>
                  </a:cubicBezTo>
                  <a:cubicBezTo>
                    <a:pt x="4448" y="559"/>
                    <a:pt x="4084" y="623"/>
                    <a:pt x="3762" y="751"/>
                  </a:cubicBezTo>
                  <a:cubicBezTo>
                    <a:pt x="2508" y="1234"/>
                    <a:pt x="1351" y="2488"/>
                    <a:pt x="0" y="2970"/>
                  </a:cubicBezTo>
                  <a:cubicBezTo>
                    <a:pt x="49" y="3211"/>
                    <a:pt x="97" y="3500"/>
                    <a:pt x="145" y="3790"/>
                  </a:cubicBezTo>
                  <a:cubicBezTo>
                    <a:pt x="724" y="5815"/>
                    <a:pt x="3039" y="6925"/>
                    <a:pt x="5161" y="6973"/>
                  </a:cubicBezTo>
                  <a:cubicBezTo>
                    <a:pt x="6801" y="6925"/>
                    <a:pt x="8392" y="6684"/>
                    <a:pt x="9984" y="6346"/>
                  </a:cubicBezTo>
                  <a:cubicBezTo>
                    <a:pt x="10755" y="6274"/>
                    <a:pt x="11527" y="6237"/>
                    <a:pt x="12293" y="6237"/>
                  </a:cubicBezTo>
                  <a:cubicBezTo>
                    <a:pt x="13058" y="6237"/>
                    <a:pt x="13818" y="6274"/>
                    <a:pt x="14565" y="6346"/>
                  </a:cubicBezTo>
                  <a:cubicBezTo>
                    <a:pt x="14951" y="6346"/>
                    <a:pt x="15337" y="6346"/>
                    <a:pt x="15723" y="6442"/>
                  </a:cubicBezTo>
                  <a:cubicBezTo>
                    <a:pt x="16109" y="6201"/>
                    <a:pt x="16398" y="5864"/>
                    <a:pt x="16687" y="5478"/>
                  </a:cubicBezTo>
                  <a:cubicBezTo>
                    <a:pt x="17266" y="4465"/>
                    <a:pt x="16736" y="3404"/>
                    <a:pt x="16157" y="2536"/>
                  </a:cubicBezTo>
                  <a:cubicBezTo>
                    <a:pt x="15626" y="1620"/>
                    <a:pt x="14903" y="896"/>
                    <a:pt x="14083" y="317"/>
                  </a:cubicBezTo>
                  <a:cubicBezTo>
                    <a:pt x="13696" y="92"/>
                    <a:pt x="13318" y="0"/>
                    <a:pt x="12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4371449" y="2379028"/>
              <a:ext cx="647367" cy="662140"/>
            </a:xfrm>
            <a:custGeom>
              <a:rect b="b" l="l" r="r" t="t"/>
              <a:pathLst>
                <a:path extrusionOk="0" h="44150" w="43165">
                  <a:moveTo>
                    <a:pt x="42021" y="1"/>
                  </a:moveTo>
                  <a:cubicBezTo>
                    <a:pt x="41214" y="1"/>
                    <a:pt x="40213" y="994"/>
                    <a:pt x="39595" y="1249"/>
                  </a:cubicBezTo>
                  <a:cubicBezTo>
                    <a:pt x="39353" y="1336"/>
                    <a:pt x="39112" y="1369"/>
                    <a:pt x="38873" y="1369"/>
                  </a:cubicBezTo>
                  <a:cubicBezTo>
                    <a:pt x="38161" y="1369"/>
                    <a:pt x="37460" y="1080"/>
                    <a:pt x="36749" y="1080"/>
                  </a:cubicBezTo>
                  <a:cubicBezTo>
                    <a:pt x="36510" y="1080"/>
                    <a:pt x="36269" y="1113"/>
                    <a:pt x="36026" y="1200"/>
                  </a:cubicBezTo>
                  <a:cubicBezTo>
                    <a:pt x="35062" y="1538"/>
                    <a:pt x="34435" y="2551"/>
                    <a:pt x="33856" y="3371"/>
                  </a:cubicBezTo>
                  <a:cubicBezTo>
                    <a:pt x="33133" y="4432"/>
                    <a:pt x="32265" y="5348"/>
                    <a:pt x="31348" y="6216"/>
                  </a:cubicBezTo>
                  <a:cubicBezTo>
                    <a:pt x="30480" y="7084"/>
                    <a:pt x="29516" y="7904"/>
                    <a:pt x="28503" y="8627"/>
                  </a:cubicBezTo>
                  <a:cubicBezTo>
                    <a:pt x="27644" y="9241"/>
                    <a:pt x="26647" y="9577"/>
                    <a:pt x="25629" y="9577"/>
                  </a:cubicBezTo>
                  <a:cubicBezTo>
                    <a:pt x="25446" y="9577"/>
                    <a:pt x="25262" y="9566"/>
                    <a:pt x="25079" y="9544"/>
                  </a:cubicBezTo>
                  <a:cubicBezTo>
                    <a:pt x="24404" y="9447"/>
                    <a:pt x="23777" y="9254"/>
                    <a:pt x="23101" y="9110"/>
                  </a:cubicBezTo>
                  <a:cubicBezTo>
                    <a:pt x="22378" y="8965"/>
                    <a:pt x="21655" y="8869"/>
                    <a:pt x="20931" y="8869"/>
                  </a:cubicBezTo>
                  <a:cubicBezTo>
                    <a:pt x="19967" y="8820"/>
                    <a:pt x="18906" y="8820"/>
                    <a:pt x="17941" y="8724"/>
                  </a:cubicBezTo>
                  <a:lnTo>
                    <a:pt x="17941" y="8724"/>
                  </a:lnTo>
                  <a:cubicBezTo>
                    <a:pt x="18375" y="9496"/>
                    <a:pt x="18809" y="10508"/>
                    <a:pt x="18279" y="10846"/>
                  </a:cubicBezTo>
                  <a:cubicBezTo>
                    <a:pt x="17713" y="11240"/>
                    <a:pt x="17059" y="11395"/>
                    <a:pt x="16388" y="11395"/>
                  </a:cubicBezTo>
                  <a:cubicBezTo>
                    <a:pt x="15744" y="11395"/>
                    <a:pt x="15083" y="11252"/>
                    <a:pt x="14469" y="11039"/>
                  </a:cubicBezTo>
                  <a:cubicBezTo>
                    <a:pt x="13215" y="10605"/>
                    <a:pt x="11961" y="10026"/>
                    <a:pt x="10659" y="10026"/>
                  </a:cubicBezTo>
                  <a:cubicBezTo>
                    <a:pt x="8944" y="10026"/>
                    <a:pt x="7263" y="11048"/>
                    <a:pt x="5642" y="11048"/>
                  </a:cubicBezTo>
                  <a:cubicBezTo>
                    <a:pt x="5302" y="11048"/>
                    <a:pt x="4964" y="11003"/>
                    <a:pt x="4630" y="10894"/>
                  </a:cubicBezTo>
                  <a:lnTo>
                    <a:pt x="4437" y="10798"/>
                  </a:lnTo>
                  <a:cubicBezTo>
                    <a:pt x="4148" y="11618"/>
                    <a:pt x="3666" y="12341"/>
                    <a:pt x="3039" y="12968"/>
                  </a:cubicBezTo>
                  <a:cubicBezTo>
                    <a:pt x="2701" y="13306"/>
                    <a:pt x="2315" y="13547"/>
                    <a:pt x="1929" y="13788"/>
                  </a:cubicBezTo>
                  <a:cubicBezTo>
                    <a:pt x="1495" y="13981"/>
                    <a:pt x="1061" y="14174"/>
                    <a:pt x="627" y="14415"/>
                  </a:cubicBezTo>
                  <a:cubicBezTo>
                    <a:pt x="193" y="14704"/>
                    <a:pt x="0" y="15283"/>
                    <a:pt x="193" y="15765"/>
                  </a:cubicBezTo>
                  <a:cubicBezTo>
                    <a:pt x="386" y="16344"/>
                    <a:pt x="772" y="16826"/>
                    <a:pt x="1254" y="17164"/>
                  </a:cubicBezTo>
                  <a:lnTo>
                    <a:pt x="1592" y="17453"/>
                  </a:lnTo>
                  <a:lnTo>
                    <a:pt x="1785" y="17453"/>
                  </a:lnTo>
                  <a:cubicBezTo>
                    <a:pt x="2486" y="17399"/>
                    <a:pt x="3233" y="17225"/>
                    <a:pt x="3915" y="17225"/>
                  </a:cubicBezTo>
                  <a:cubicBezTo>
                    <a:pt x="4452" y="17225"/>
                    <a:pt x="4950" y="17333"/>
                    <a:pt x="5354" y="17694"/>
                  </a:cubicBezTo>
                  <a:cubicBezTo>
                    <a:pt x="5691" y="18080"/>
                    <a:pt x="5884" y="18514"/>
                    <a:pt x="5932" y="19045"/>
                  </a:cubicBezTo>
                  <a:cubicBezTo>
                    <a:pt x="6559" y="18755"/>
                    <a:pt x="7138" y="18418"/>
                    <a:pt x="7668" y="18032"/>
                  </a:cubicBezTo>
                  <a:cubicBezTo>
                    <a:pt x="8604" y="17377"/>
                    <a:pt x="9631" y="16631"/>
                    <a:pt x="10836" y="16631"/>
                  </a:cubicBezTo>
                  <a:cubicBezTo>
                    <a:pt x="10873" y="16631"/>
                    <a:pt x="10910" y="16632"/>
                    <a:pt x="10948" y="16633"/>
                  </a:cubicBezTo>
                  <a:cubicBezTo>
                    <a:pt x="11961" y="16682"/>
                    <a:pt x="12732" y="17405"/>
                    <a:pt x="13745" y="17646"/>
                  </a:cubicBezTo>
                  <a:cubicBezTo>
                    <a:pt x="13963" y="17711"/>
                    <a:pt x="14170" y="17740"/>
                    <a:pt x="14370" y="17740"/>
                  </a:cubicBezTo>
                  <a:cubicBezTo>
                    <a:pt x="15058" y="17740"/>
                    <a:pt x="15655" y="17404"/>
                    <a:pt x="16253" y="17067"/>
                  </a:cubicBezTo>
                  <a:cubicBezTo>
                    <a:pt x="16976" y="16585"/>
                    <a:pt x="17796" y="16247"/>
                    <a:pt x="18616" y="16055"/>
                  </a:cubicBezTo>
                  <a:cubicBezTo>
                    <a:pt x="18710" y="16045"/>
                    <a:pt x="18803" y="16040"/>
                    <a:pt x="18896" y="16040"/>
                  </a:cubicBezTo>
                  <a:cubicBezTo>
                    <a:pt x="19717" y="16040"/>
                    <a:pt x="20513" y="16413"/>
                    <a:pt x="21076" y="17019"/>
                  </a:cubicBezTo>
                  <a:cubicBezTo>
                    <a:pt x="21413" y="17357"/>
                    <a:pt x="21751" y="17743"/>
                    <a:pt x="22040" y="18177"/>
                  </a:cubicBezTo>
                  <a:cubicBezTo>
                    <a:pt x="22378" y="18611"/>
                    <a:pt x="22667" y="19045"/>
                    <a:pt x="22957" y="19527"/>
                  </a:cubicBezTo>
                  <a:cubicBezTo>
                    <a:pt x="23487" y="20347"/>
                    <a:pt x="23487" y="21456"/>
                    <a:pt x="23005" y="22324"/>
                  </a:cubicBezTo>
                  <a:cubicBezTo>
                    <a:pt x="22812" y="22614"/>
                    <a:pt x="22523" y="22951"/>
                    <a:pt x="22233" y="23192"/>
                  </a:cubicBezTo>
                  <a:cubicBezTo>
                    <a:pt x="22330" y="23192"/>
                    <a:pt x="22378" y="23241"/>
                    <a:pt x="22474" y="23337"/>
                  </a:cubicBezTo>
                  <a:cubicBezTo>
                    <a:pt x="22957" y="23626"/>
                    <a:pt x="23150" y="24253"/>
                    <a:pt x="22860" y="24784"/>
                  </a:cubicBezTo>
                  <a:cubicBezTo>
                    <a:pt x="22571" y="25170"/>
                    <a:pt x="21896" y="25266"/>
                    <a:pt x="21655" y="25748"/>
                  </a:cubicBezTo>
                  <a:cubicBezTo>
                    <a:pt x="21413" y="26231"/>
                    <a:pt x="21751" y="26472"/>
                    <a:pt x="21896" y="26858"/>
                  </a:cubicBezTo>
                  <a:cubicBezTo>
                    <a:pt x="22089" y="27533"/>
                    <a:pt x="22185" y="28208"/>
                    <a:pt x="22185" y="28931"/>
                  </a:cubicBezTo>
                  <a:cubicBezTo>
                    <a:pt x="22330" y="30571"/>
                    <a:pt x="22330" y="32211"/>
                    <a:pt x="22523" y="33802"/>
                  </a:cubicBezTo>
                  <a:cubicBezTo>
                    <a:pt x="22619" y="35105"/>
                    <a:pt x="23680" y="36214"/>
                    <a:pt x="24114" y="37468"/>
                  </a:cubicBezTo>
                  <a:cubicBezTo>
                    <a:pt x="24596" y="38673"/>
                    <a:pt x="24789" y="39976"/>
                    <a:pt x="24741" y="41229"/>
                  </a:cubicBezTo>
                  <a:cubicBezTo>
                    <a:pt x="24645" y="41808"/>
                    <a:pt x="24596" y="42387"/>
                    <a:pt x="24645" y="42966"/>
                  </a:cubicBezTo>
                  <a:cubicBezTo>
                    <a:pt x="24754" y="43814"/>
                    <a:pt x="25391" y="44150"/>
                    <a:pt x="26107" y="44150"/>
                  </a:cubicBezTo>
                  <a:cubicBezTo>
                    <a:pt x="26653" y="44150"/>
                    <a:pt x="27245" y="43954"/>
                    <a:pt x="27683" y="43641"/>
                  </a:cubicBezTo>
                  <a:cubicBezTo>
                    <a:pt x="28696" y="42966"/>
                    <a:pt x="28840" y="41471"/>
                    <a:pt x="28744" y="40217"/>
                  </a:cubicBezTo>
                  <a:cubicBezTo>
                    <a:pt x="28648" y="38963"/>
                    <a:pt x="28406" y="37612"/>
                    <a:pt x="29033" y="36503"/>
                  </a:cubicBezTo>
                  <a:cubicBezTo>
                    <a:pt x="29564" y="35635"/>
                    <a:pt x="30625" y="35008"/>
                    <a:pt x="30673" y="33995"/>
                  </a:cubicBezTo>
                  <a:cubicBezTo>
                    <a:pt x="30721" y="33079"/>
                    <a:pt x="29950" y="32404"/>
                    <a:pt x="29419" y="31729"/>
                  </a:cubicBezTo>
                  <a:cubicBezTo>
                    <a:pt x="28889" y="31102"/>
                    <a:pt x="28792" y="30234"/>
                    <a:pt x="29226" y="29510"/>
                  </a:cubicBezTo>
                  <a:cubicBezTo>
                    <a:pt x="29226" y="29510"/>
                    <a:pt x="29275" y="29462"/>
                    <a:pt x="29275" y="29462"/>
                  </a:cubicBezTo>
                  <a:lnTo>
                    <a:pt x="29033" y="29173"/>
                  </a:lnTo>
                  <a:cubicBezTo>
                    <a:pt x="28213" y="28353"/>
                    <a:pt x="27731" y="27292"/>
                    <a:pt x="27587" y="26182"/>
                  </a:cubicBezTo>
                  <a:cubicBezTo>
                    <a:pt x="27442" y="25170"/>
                    <a:pt x="27828" y="24157"/>
                    <a:pt x="28648" y="23482"/>
                  </a:cubicBezTo>
                  <a:cubicBezTo>
                    <a:pt x="28840" y="23337"/>
                    <a:pt x="29082" y="23192"/>
                    <a:pt x="29226" y="22951"/>
                  </a:cubicBezTo>
                  <a:cubicBezTo>
                    <a:pt x="29323" y="22662"/>
                    <a:pt x="29275" y="22324"/>
                    <a:pt x="29082" y="22083"/>
                  </a:cubicBezTo>
                  <a:cubicBezTo>
                    <a:pt x="28792" y="21553"/>
                    <a:pt x="28551" y="21022"/>
                    <a:pt x="28406" y="20443"/>
                  </a:cubicBezTo>
                  <a:cubicBezTo>
                    <a:pt x="28165" y="19238"/>
                    <a:pt x="28213" y="18032"/>
                    <a:pt x="28599" y="16923"/>
                  </a:cubicBezTo>
                  <a:cubicBezTo>
                    <a:pt x="29033" y="15669"/>
                    <a:pt x="29660" y="14463"/>
                    <a:pt x="30384" y="13354"/>
                  </a:cubicBezTo>
                  <a:cubicBezTo>
                    <a:pt x="30914" y="12341"/>
                    <a:pt x="31589" y="11425"/>
                    <a:pt x="32458" y="10653"/>
                  </a:cubicBezTo>
                  <a:cubicBezTo>
                    <a:pt x="33470" y="9833"/>
                    <a:pt x="34821" y="9833"/>
                    <a:pt x="35785" y="9013"/>
                  </a:cubicBezTo>
                  <a:cubicBezTo>
                    <a:pt x="36605" y="8290"/>
                    <a:pt x="37280" y="7422"/>
                    <a:pt x="38293" y="6939"/>
                  </a:cubicBezTo>
                  <a:cubicBezTo>
                    <a:pt x="39209" y="6505"/>
                    <a:pt x="40270" y="6313"/>
                    <a:pt x="41187" y="5975"/>
                  </a:cubicBezTo>
                  <a:cubicBezTo>
                    <a:pt x="41621" y="5782"/>
                    <a:pt x="42055" y="5541"/>
                    <a:pt x="42392" y="5155"/>
                  </a:cubicBezTo>
                  <a:cubicBezTo>
                    <a:pt x="42778" y="4721"/>
                    <a:pt x="43019" y="4191"/>
                    <a:pt x="43068" y="3612"/>
                  </a:cubicBezTo>
                  <a:cubicBezTo>
                    <a:pt x="43116" y="3033"/>
                    <a:pt x="43164" y="2406"/>
                    <a:pt x="43116" y="1827"/>
                  </a:cubicBezTo>
                  <a:cubicBezTo>
                    <a:pt x="43116" y="1297"/>
                    <a:pt x="43019" y="815"/>
                    <a:pt x="42730" y="381"/>
                  </a:cubicBezTo>
                  <a:cubicBezTo>
                    <a:pt x="42528" y="107"/>
                    <a:pt x="42285" y="1"/>
                    <a:pt x="42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4090081" y="2815815"/>
              <a:ext cx="313928" cy="304524"/>
            </a:xfrm>
            <a:custGeom>
              <a:rect b="b" l="l" r="r" t="t"/>
              <a:pathLst>
                <a:path extrusionOk="0" h="20305" w="20932">
                  <a:moveTo>
                    <a:pt x="11865" y="0"/>
                  </a:moveTo>
                  <a:cubicBezTo>
                    <a:pt x="11334" y="97"/>
                    <a:pt x="10852" y="241"/>
                    <a:pt x="10370" y="531"/>
                  </a:cubicBezTo>
                  <a:cubicBezTo>
                    <a:pt x="10032" y="675"/>
                    <a:pt x="9694" y="965"/>
                    <a:pt x="9501" y="1302"/>
                  </a:cubicBezTo>
                  <a:cubicBezTo>
                    <a:pt x="9260" y="1737"/>
                    <a:pt x="9116" y="2219"/>
                    <a:pt x="9067" y="2701"/>
                  </a:cubicBezTo>
                  <a:cubicBezTo>
                    <a:pt x="8971" y="3521"/>
                    <a:pt x="8537" y="4244"/>
                    <a:pt x="7862" y="4727"/>
                  </a:cubicBezTo>
                  <a:cubicBezTo>
                    <a:pt x="7138" y="5161"/>
                    <a:pt x="6318" y="5402"/>
                    <a:pt x="5499" y="5402"/>
                  </a:cubicBezTo>
                  <a:cubicBezTo>
                    <a:pt x="4534" y="5402"/>
                    <a:pt x="3521" y="5450"/>
                    <a:pt x="2557" y="5547"/>
                  </a:cubicBezTo>
                  <a:cubicBezTo>
                    <a:pt x="1689" y="5595"/>
                    <a:pt x="917" y="6077"/>
                    <a:pt x="435" y="6752"/>
                  </a:cubicBezTo>
                  <a:cubicBezTo>
                    <a:pt x="1" y="7379"/>
                    <a:pt x="49" y="8247"/>
                    <a:pt x="579" y="8874"/>
                  </a:cubicBezTo>
                  <a:cubicBezTo>
                    <a:pt x="869" y="9067"/>
                    <a:pt x="1206" y="9308"/>
                    <a:pt x="1592" y="9501"/>
                  </a:cubicBezTo>
                  <a:cubicBezTo>
                    <a:pt x="1881" y="9694"/>
                    <a:pt x="2123" y="10032"/>
                    <a:pt x="2267" y="10369"/>
                  </a:cubicBezTo>
                  <a:cubicBezTo>
                    <a:pt x="2557" y="11141"/>
                    <a:pt x="2460" y="12009"/>
                    <a:pt x="2943" y="12732"/>
                  </a:cubicBezTo>
                  <a:cubicBezTo>
                    <a:pt x="3232" y="13118"/>
                    <a:pt x="3569" y="13408"/>
                    <a:pt x="4004" y="13601"/>
                  </a:cubicBezTo>
                  <a:cubicBezTo>
                    <a:pt x="4293" y="13649"/>
                    <a:pt x="4582" y="13697"/>
                    <a:pt x="4872" y="13842"/>
                  </a:cubicBezTo>
                  <a:lnTo>
                    <a:pt x="4920" y="13842"/>
                  </a:lnTo>
                  <a:cubicBezTo>
                    <a:pt x="4968" y="13842"/>
                    <a:pt x="5065" y="13890"/>
                    <a:pt x="5113" y="13986"/>
                  </a:cubicBezTo>
                  <a:cubicBezTo>
                    <a:pt x="5691" y="14324"/>
                    <a:pt x="6222" y="14854"/>
                    <a:pt x="6608" y="15481"/>
                  </a:cubicBezTo>
                  <a:cubicBezTo>
                    <a:pt x="7042" y="16060"/>
                    <a:pt x="7331" y="16784"/>
                    <a:pt x="7717" y="17411"/>
                  </a:cubicBezTo>
                  <a:cubicBezTo>
                    <a:pt x="8055" y="18038"/>
                    <a:pt x="8440" y="18568"/>
                    <a:pt x="8923" y="19099"/>
                  </a:cubicBezTo>
                  <a:cubicBezTo>
                    <a:pt x="9309" y="19533"/>
                    <a:pt x="9694" y="19918"/>
                    <a:pt x="10128" y="20304"/>
                  </a:cubicBezTo>
                  <a:cubicBezTo>
                    <a:pt x="10177" y="20256"/>
                    <a:pt x="10177" y="20256"/>
                    <a:pt x="10225" y="20256"/>
                  </a:cubicBezTo>
                  <a:cubicBezTo>
                    <a:pt x="11913" y="19195"/>
                    <a:pt x="13456" y="18472"/>
                    <a:pt x="15482" y="18423"/>
                  </a:cubicBezTo>
                  <a:cubicBezTo>
                    <a:pt x="15964" y="18423"/>
                    <a:pt x="16475" y="18459"/>
                    <a:pt x="16981" y="18459"/>
                  </a:cubicBezTo>
                  <a:cubicBezTo>
                    <a:pt x="17792" y="18459"/>
                    <a:pt x="18591" y="18368"/>
                    <a:pt x="19244" y="17893"/>
                  </a:cubicBezTo>
                  <a:cubicBezTo>
                    <a:pt x="20931" y="16687"/>
                    <a:pt x="20305" y="14083"/>
                    <a:pt x="19485" y="12154"/>
                  </a:cubicBezTo>
                  <a:cubicBezTo>
                    <a:pt x="18906" y="10900"/>
                    <a:pt x="18279" y="9598"/>
                    <a:pt x="17797" y="8247"/>
                  </a:cubicBezTo>
                  <a:cubicBezTo>
                    <a:pt x="17363" y="7283"/>
                    <a:pt x="17025" y="6318"/>
                    <a:pt x="16784" y="5305"/>
                  </a:cubicBezTo>
                  <a:cubicBezTo>
                    <a:pt x="16687" y="4244"/>
                    <a:pt x="17700" y="3666"/>
                    <a:pt x="17652" y="2749"/>
                  </a:cubicBezTo>
                  <a:cubicBezTo>
                    <a:pt x="17556" y="1447"/>
                    <a:pt x="15916" y="1302"/>
                    <a:pt x="14903" y="1254"/>
                  </a:cubicBezTo>
                  <a:cubicBezTo>
                    <a:pt x="14228" y="1254"/>
                    <a:pt x="13601" y="1158"/>
                    <a:pt x="12974" y="917"/>
                  </a:cubicBezTo>
                  <a:cubicBezTo>
                    <a:pt x="12492" y="724"/>
                    <a:pt x="12106" y="434"/>
                    <a:pt x="11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3121588" y="3312892"/>
              <a:ext cx="829632" cy="743171"/>
            </a:xfrm>
            <a:custGeom>
              <a:rect b="b" l="l" r="r" t="t"/>
              <a:pathLst>
                <a:path extrusionOk="0" h="49553" w="55318">
                  <a:moveTo>
                    <a:pt x="13922" y="0"/>
                  </a:moveTo>
                  <a:cubicBezTo>
                    <a:pt x="13719" y="0"/>
                    <a:pt x="13513" y="28"/>
                    <a:pt x="13311" y="85"/>
                  </a:cubicBezTo>
                  <a:cubicBezTo>
                    <a:pt x="12829" y="326"/>
                    <a:pt x="12443" y="760"/>
                    <a:pt x="12250" y="1291"/>
                  </a:cubicBezTo>
                  <a:cubicBezTo>
                    <a:pt x="11816" y="2400"/>
                    <a:pt x="11961" y="3654"/>
                    <a:pt x="11575" y="4763"/>
                  </a:cubicBezTo>
                  <a:cubicBezTo>
                    <a:pt x="11431" y="5294"/>
                    <a:pt x="11093" y="5776"/>
                    <a:pt x="10611" y="6162"/>
                  </a:cubicBezTo>
                  <a:cubicBezTo>
                    <a:pt x="10128" y="6548"/>
                    <a:pt x="9501" y="6693"/>
                    <a:pt x="8971" y="7030"/>
                  </a:cubicBezTo>
                  <a:cubicBezTo>
                    <a:pt x="7813" y="7754"/>
                    <a:pt x="7862" y="9297"/>
                    <a:pt x="7283" y="10358"/>
                  </a:cubicBezTo>
                  <a:cubicBezTo>
                    <a:pt x="7090" y="10695"/>
                    <a:pt x="6897" y="11033"/>
                    <a:pt x="6608" y="11322"/>
                  </a:cubicBezTo>
                  <a:cubicBezTo>
                    <a:pt x="6849" y="11708"/>
                    <a:pt x="7042" y="12046"/>
                    <a:pt x="7283" y="12480"/>
                  </a:cubicBezTo>
                  <a:cubicBezTo>
                    <a:pt x="7717" y="13252"/>
                    <a:pt x="8006" y="14120"/>
                    <a:pt x="8151" y="14988"/>
                  </a:cubicBezTo>
                  <a:cubicBezTo>
                    <a:pt x="8248" y="15856"/>
                    <a:pt x="8103" y="16724"/>
                    <a:pt x="7717" y="17544"/>
                  </a:cubicBezTo>
                  <a:cubicBezTo>
                    <a:pt x="7379" y="18315"/>
                    <a:pt x="6897" y="19135"/>
                    <a:pt x="7090" y="20003"/>
                  </a:cubicBezTo>
                  <a:cubicBezTo>
                    <a:pt x="7283" y="20679"/>
                    <a:pt x="7621" y="21257"/>
                    <a:pt x="8103" y="21836"/>
                  </a:cubicBezTo>
                  <a:cubicBezTo>
                    <a:pt x="8489" y="22318"/>
                    <a:pt x="8682" y="22945"/>
                    <a:pt x="8633" y="23620"/>
                  </a:cubicBezTo>
                  <a:cubicBezTo>
                    <a:pt x="8489" y="24344"/>
                    <a:pt x="7958" y="24971"/>
                    <a:pt x="7283" y="25260"/>
                  </a:cubicBezTo>
                  <a:cubicBezTo>
                    <a:pt x="6463" y="25646"/>
                    <a:pt x="5595" y="25887"/>
                    <a:pt x="4872" y="26466"/>
                  </a:cubicBezTo>
                  <a:cubicBezTo>
                    <a:pt x="4293" y="27045"/>
                    <a:pt x="3859" y="27768"/>
                    <a:pt x="3569" y="28540"/>
                  </a:cubicBezTo>
                  <a:cubicBezTo>
                    <a:pt x="2846" y="30131"/>
                    <a:pt x="2653" y="31867"/>
                    <a:pt x="1785" y="33363"/>
                  </a:cubicBezTo>
                  <a:cubicBezTo>
                    <a:pt x="1592" y="33700"/>
                    <a:pt x="1351" y="34038"/>
                    <a:pt x="1062" y="34327"/>
                  </a:cubicBezTo>
                  <a:cubicBezTo>
                    <a:pt x="772" y="34616"/>
                    <a:pt x="531" y="34954"/>
                    <a:pt x="338" y="35340"/>
                  </a:cubicBezTo>
                  <a:cubicBezTo>
                    <a:pt x="1" y="36160"/>
                    <a:pt x="531" y="36883"/>
                    <a:pt x="1206" y="37317"/>
                  </a:cubicBezTo>
                  <a:cubicBezTo>
                    <a:pt x="2508" y="38185"/>
                    <a:pt x="4293" y="37992"/>
                    <a:pt x="5354" y="39295"/>
                  </a:cubicBezTo>
                  <a:cubicBezTo>
                    <a:pt x="5740" y="39873"/>
                    <a:pt x="6029" y="40452"/>
                    <a:pt x="6318" y="41127"/>
                  </a:cubicBezTo>
                  <a:cubicBezTo>
                    <a:pt x="6511" y="41754"/>
                    <a:pt x="6994" y="42285"/>
                    <a:pt x="7621" y="42574"/>
                  </a:cubicBezTo>
                  <a:cubicBezTo>
                    <a:pt x="7866" y="42656"/>
                    <a:pt x="8116" y="42684"/>
                    <a:pt x="8368" y="42684"/>
                  </a:cubicBezTo>
                  <a:cubicBezTo>
                    <a:pt x="8903" y="42684"/>
                    <a:pt x="9452" y="42558"/>
                    <a:pt x="10002" y="42558"/>
                  </a:cubicBezTo>
                  <a:cubicBezTo>
                    <a:pt x="10108" y="42558"/>
                    <a:pt x="10215" y="42563"/>
                    <a:pt x="10321" y="42574"/>
                  </a:cubicBezTo>
                  <a:cubicBezTo>
                    <a:pt x="11093" y="42719"/>
                    <a:pt x="11768" y="43056"/>
                    <a:pt x="12347" y="43587"/>
                  </a:cubicBezTo>
                  <a:cubicBezTo>
                    <a:pt x="13649" y="44841"/>
                    <a:pt x="13987" y="46625"/>
                    <a:pt x="14276" y="48361"/>
                  </a:cubicBezTo>
                  <a:cubicBezTo>
                    <a:pt x="14276" y="48410"/>
                    <a:pt x="14276" y="48506"/>
                    <a:pt x="14180" y="48603"/>
                  </a:cubicBezTo>
                  <a:cubicBezTo>
                    <a:pt x="14424" y="48536"/>
                    <a:pt x="14673" y="48508"/>
                    <a:pt x="14924" y="48508"/>
                  </a:cubicBezTo>
                  <a:cubicBezTo>
                    <a:pt x="15765" y="48508"/>
                    <a:pt x="16631" y="48825"/>
                    <a:pt x="17411" y="49085"/>
                  </a:cubicBezTo>
                  <a:cubicBezTo>
                    <a:pt x="18081" y="49308"/>
                    <a:pt x="18815" y="49553"/>
                    <a:pt x="19542" y="49553"/>
                  </a:cubicBezTo>
                  <a:cubicBezTo>
                    <a:pt x="19914" y="49553"/>
                    <a:pt x="20283" y="49489"/>
                    <a:pt x="20642" y="49326"/>
                  </a:cubicBezTo>
                  <a:cubicBezTo>
                    <a:pt x="21414" y="48940"/>
                    <a:pt x="22089" y="48361"/>
                    <a:pt x="22619" y="47638"/>
                  </a:cubicBezTo>
                  <a:cubicBezTo>
                    <a:pt x="23536" y="46577"/>
                    <a:pt x="24452" y="45178"/>
                    <a:pt x="25851" y="44696"/>
                  </a:cubicBezTo>
                  <a:lnTo>
                    <a:pt x="25899" y="42381"/>
                  </a:lnTo>
                  <a:cubicBezTo>
                    <a:pt x="25995" y="41127"/>
                    <a:pt x="25947" y="39873"/>
                    <a:pt x="25802" y="38668"/>
                  </a:cubicBezTo>
                  <a:cubicBezTo>
                    <a:pt x="25513" y="36787"/>
                    <a:pt x="24741" y="34906"/>
                    <a:pt x="25031" y="33025"/>
                  </a:cubicBezTo>
                  <a:cubicBezTo>
                    <a:pt x="25272" y="31240"/>
                    <a:pt x="26478" y="29697"/>
                    <a:pt x="28117" y="28974"/>
                  </a:cubicBezTo>
                  <a:cubicBezTo>
                    <a:pt x="29130" y="28636"/>
                    <a:pt x="30143" y="28395"/>
                    <a:pt x="31204" y="28202"/>
                  </a:cubicBezTo>
                  <a:cubicBezTo>
                    <a:pt x="31386" y="28150"/>
                    <a:pt x="31565" y="28132"/>
                    <a:pt x="31737" y="28132"/>
                  </a:cubicBezTo>
                  <a:cubicBezTo>
                    <a:pt x="32108" y="28132"/>
                    <a:pt x="32449" y="28215"/>
                    <a:pt x="32726" y="28215"/>
                  </a:cubicBezTo>
                  <a:cubicBezTo>
                    <a:pt x="33038" y="28215"/>
                    <a:pt x="33270" y="28111"/>
                    <a:pt x="33374" y="27672"/>
                  </a:cubicBezTo>
                  <a:cubicBezTo>
                    <a:pt x="33567" y="27045"/>
                    <a:pt x="33712" y="26369"/>
                    <a:pt x="33857" y="25743"/>
                  </a:cubicBezTo>
                  <a:cubicBezTo>
                    <a:pt x="34365" y="26305"/>
                    <a:pt x="35058" y="26547"/>
                    <a:pt x="35794" y="26547"/>
                  </a:cubicBezTo>
                  <a:cubicBezTo>
                    <a:pt x="37013" y="26547"/>
                    <a:pt x="38350" y="25885"/>
                    <a:pt x="39162" y="24923"/>
                  </a:cubicBezTo>
                  <a:cubicBezTo>
                    <a:pt x="40512" y="23428"/>
                    <a:pt x="41139" y="21354"/>
                    <a:pt x="42393" y="19810"/>
                  </a:cubicBezTo>
                  <a:cubicBezTo>
                    <a:pt x="45190" y="16242"/>
                    <a:pt x="50592" y="15566"/>
                    <a:pt x="53437" y="12046"/>
                  </a:cubicBezTo>
                  <a:cubicBezTo>
                    <a:pt x="54209" y="10985"/>
                    <a:pt x="54836" y="9779"/>
                    <a:pt x="55318" y="8573"/>
                  </a:cubicBezTo>
                  <a:cubicBezTo>
                    <a:pt x="55029" y="8429"/>
                    <a:pt x="54739" y="8332"/>
                    <a:pt x="54450" y="8236"/>
                  </a:cubicBezTo>
                  <a:cubicBezTo>
                    <a:pt x="53027" y="7706"/>
                    <a:pt x="51512" y="7449"/>
                    <a:pt x="50001" y="7449"/>
                  </a:cubicBezTo>
                  <a:cubicBezTo>
                    <a:pt x="49310" y="7449"/>
                    <a:pt x="48620" y="7503"/>
                    <a:pt x="47939" y="7609"/>
                  </a:cubicBezTo>
                  <a:cubicBezTo>
                    <a:pt x="46926" y="7754"/>
                    <a:pt x="46010" y="8236"/>
                    <a:pt x="45286" y="8911"/>
                  </a:cubicBezTo>
                  <a:cubicBezTo>
                    <a:pt x="44515" y="9634"/>
                    <a:pt x="44129" y="10647"/>
                    <a:pt x="43454" y="11467"/>
                  </a:cubicBezTo>
                  <a:cubicBezTo>
                    <a:pt x="42248" y="12914"/>
                    <a:pt x="40367" y="13686"/>
                    <a:pt x="38583" y="14264"/>
                  </a:cubicBezTo>
                  <a:cubicBezTo>
                    <a:pt x="36992" y="14730"/>
                    <a:pt x="35245" y="15289"/>
                    <a:pt x="33543" y="15289"/>
                  </a:cubicBezTo>
                  <a:cubicBezTo>
                    <a:pt x="33130" y="15289"/>
                    <a:pt x="32719" y="15256"/>
                    <a:pt x="32313" y="15181"/>
                  </a:cubicBezTo>
                  <a:cubicBezTo>
                    <a:pt x="30432" y="14795"/>
                    <a:pt x="29130" y="13300"/>
                    <a:pt x="28214" y="11660"/>
                  </a:cubicBezTo>
                  <a:cubicBezTo>
                    <a:pt x="27780" y="10840"/>
                    <a:pt x="27394" y="9972"/>
                    <a:pt x="27008" y="9104"/>
                  </a:cubicBezTo>
                  <a:cubicBezTo>
                    <a:pt x="26739" y="9373"/>
                    <a:pt x="26349" y="9519"/>
                    <a:pt x="25933" y="9519"/>
                  </a:cubicBezTo>
                  <a:cubicBezTo>
                    <a:pt x="25826" y="9519"/>
                    <a:pt x="25718" y="9509"/>
                    <a:pt x="25610" y="9490"/>
                  </a:cubicBezTo>
                  <a:cubicBezTo>
                    <a:pt x="24356" y="9297"/>
                    <a:pt x="23825" y="8043"/>
                    <a:pt x="23584" y="6885"/>
                  </a:cubicBezTo>
                  <a:cubicBezTo>
                    <a:pt x="23488" y="6210"/>
                    <a:pt x="23295" y="5583"/>
                    <a:pt x="23053" y="4956"/>
                  </a:cubicBezTo>
                  <a:cubicBezTo>
                    <a:pt x="22764" y="4378"/>
                    <a:pt x="22282" y="3944"/>
                    <a:pt x="21703" y="3751"/>
                  </a:cubicBezTo>
                  <a:cubicBezTo>
                    <a:pt x="20642" y="3317"/>
                    <a:pt x="19436" y="3317"/>
                    <a:pt x="18327" y="2883"/>
                  </a:cubicBezTo>
                  <a:cubicBezTo>
                    <a:pt x="17073" y="2400"/>
                    <a:pt x="16398" y="1146"/>
                    <a:pt x="15241" y="423"/>
                  </a:cubicBezTo>
                  <a:cubicBezTo>
                    <a:pt x="14868" y="152"/>
                    <a:pt x="14401" y="0"/>
                    <a:pt x="1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4613749" y="2275575"/>
              <a:ext cx="557682" cy="415431"/>
            </a:xfrm>
            <a:custGeom>
              <a:rect b="b" l="l" r="r" t="t"/>
              <a:pathLst>
                <a:path extrusionOk="0" h="27700" w="37185">
                  <a:moveTo>
                    <a:pt x="27144" y="1"/>
                  </a:moveTo>
                  <a:cubicBezTo>
                    <a:pt x="26918" y="1"/>
                    <a:pt x="26694" y="16"/>
                    <a:pt x="26478" y="44"/>
                  </a:cubicBezTo>
                  <a:cubicBezTo>
                    <a:pt x="25320" y="189"/>
                    <a:pt x="24211" y="575"/>
                    <a:pt x="23053" y="720"/>
                  </a:cubicBezTo>
                  <a:cubicBezTo>
                    <a:pt x="22689" y="765"/>
                    <a:pt x="22324" y="784"/>
                    <a:pt x="21959" y="784"/>
                  </a:cubicBezTo>
                  <a:cubicBezTo>
                    <a:pt x="20781" y="784"/>
                    <a:pt x="19602" y="589"/>
                    <a:pt x="18424" y="478"/>
                  </a:cubicBezTo>
                  <a:cubicBezTo>
                    <a:pt x="18005" y="440"/>
                    <a:pt x="17584" y="416"/>
                    <a:pt x="17166" y="416"/>
                  </a:cubicBezTo>
                  <a:cubicBezTo>
                    <a:pt x="15994" y="416"/>
                    <a:pt x="14850" y="610"/>
                    <a:pt x="13890" y="1250"/>
                  </a:cubicBezTo>
                  <a:cubicBezTo>
                    <a:pt x="12443" y="2118"/>
                    <a:pt x="11720" y="3710"/>
                    <a:pt x="10707" y="5060"/>
                  </a:cubicBezTo>
                  <a:cubicBezTo>
                    <a:pt x="9164" y="7134"/>
                    <a:pt x="6994" y="8581"/>
                    <a:pt x="4534" y="9304"/>
                  </a:cubicBezTo>
                  <a:cubicBezTo>
                    <a:pt x="3521" y="9449"/>
                    <a:pt x="2508" y="9786"/>
                    <a:pt x="1592" y="10172"/>
                  </a:cubicBezTo>
                  <a:cubicBezTo>
                    <a:pt x="628" y="10606"/>
                    <a:pt x="1" y="11523"/>
                    <a:pt x="1" y="12584"/>
                  </a:cubicBezTo>
                  <a:cubicBezTo>
                    <a:pt x="49" y="13452"/>
                    <a:pt x="772" y="14175"/>
                    <a:pt x="1254" y="14899"/>
                  </a:cubicBezTo>
                  <a:lnTo>
                    <a:pt x="1447" y="15140"/>
                  </a:lnTo>
                  <a:cubicBezTo>
                    <a:pt x="3376" y="15381"/>
                    <a:pt x="5354" y="15188"/>
                    <a:pt x="7283" y="15622"/>
                  </a:cubicBezTo>
                  <a:cubicBezTo>
                    <a:pt x="8071" y="15797"/>
                    <a:pt x="8859" y="16007"/>
                    <a:pt x="9647" y="16007"/>
                  </a:cubicBezTo>
                  <a:cubicBezTo>
                    <a:pt x="10161" y="16007"/>
                    <a:pt x="10675" y="15918"/>
                    <a:pt x="11189" y="15670"/>
                  </a:cubicBezTo>
                  <a:cubicBezTo>
                    <a:pt x="12299" y="15043"/>
                    <a:pt x="13311" y="14272"/>
                    <a:pt x="14180" y="13403"/>
                  </a:cubicBezTo>
                  <a:cubicBezTo>
                    <a:pt x="15192" y="12535"/>
                    <a:pt x="16109" y="11571"/>
                    <a:pt x="16929" y="10558"/>
                  </a:cubicBezTo>
                  <a:cubicBezTo>
                    <a:pt x="17459" y="9642"/>
                    <a:pt x="18134" y="8822"/>
                    <a:pt x="18906" y="8098"/>
                  </a:cubicBezTo>
                  <a:cubicBezTo>
                    <a:pt x="19292" y="7809"/>
                    <a:pt x="19726" y="7616"/>
                    <a:pt x="20208" y="7520"/>
                  </a:cubicBezTo>
                  <a:cubicBezTo>
                    <a:pt x="20835" y="7520"/>
                    <a:pt x="21462" y="7568"/>
                    <a:pt x="22041" y="7761"/>
                  </a:cubicBezTo>
                  <a:cubicBezTo>
                    <a:pt x="22205" y="7799"/>
                    <a:pt x="22368" y="7817"/>
                    <a:pt x="22531" y="7817"/>
                  </a:cubicBezTo>
                  <a:cubicBezTo>
                    <a:pt x="22989" y="7817"/>
                    <a:pt x="23433" y="7673"/>
                    <a:pt x="23825" y="7423"/>
                  </a:cubicBezTo>
                  <a:cubicBezTo>
                    <a:pt x="24307" y="7037"/>
                    <a:pt x="24838" y="6748"/>
                    <a:pt x="25417" y="6507"/>
                  </a:cubicBezTo>
                  <a:cubicBezTo>
                    <a:pt x="25540" y="6470"/>
                    <a:pt x="25669" y="6452"/>
                    <a:pt x="25800" y="6452"/>
                  </a:cubicBezTo>
                  <a:cubicBezTo>
                    <a:pt x="26182" y="6452"/>
                    <a:pt x="26576" y="6605"/>
                    <a:pt x="26863" y="6893"/>
                  </a:cubicBezTo>
                  <a:cubicBezTo>
                    <a:pt x="27153" y="7230"/>
                    <a:pt x="27346" y="7664"/>
                    <a:pt x="27394" y="8147"/>
                  </a:cubicBezTo>
                  <a:cubicBezTo>
                    <a:pt x="27442" y="8677"/>
                    <a:pt x="27442" y="9208"/>
                    <a:pt x="27442" y="9738"/>
                  </a:cubicBezTo>
                  <a:cubicBezTo>
                    <a:pt x="27442" y="10317"/>
                    <a:pt x="27346" y="10896"/>
                    <a:pt x="27153" y="11426"/>
                  </a:cubicBezTo>
                  <a:cubicBezTo>
                    <a:pt x="26333" y="13548"/>
                    <a:pt x="23922" y="13452"/>
                    <a:pt x="22185" y="14368"/>
                  </a:cubicBezTo>
                  <a:cubicBezTo>
                    <a:pt x="21124" y="14850"/>
                    <a:pt x="20497" y="15911"/>
                    <a:pt x="19533" y="16538"/>
                  </a:cubicBezTo>
                  <a:cubicBezTo>
                    <a:pt x="19051" y="16876"/>
                    <a:pt x="18472" y="17117"/>
                    <a:pt x="17893" y="17262"/>
                  </a:cubicBezTo>
                  <a:cubicBezTo>
                    <a:pt x="17266" y="17455"/>
                    <a:pt x="16736" y="17744"/>
                    <a:pt x="16253" y="18178"/>
                  </a:cubicBezTo>
                  <a:cubicBezTo>
                    <a:pt x="15433" y="19094"/>
                    <a:pt x="14758" y="20107"/>
                    <a:pt x="14180" y="21216"/>
                  </a:cubicBezTo>
                  <a:cubicBezTo>
                    <a:pt x="13504" y="22326"/>
                    <a:pt x="12974" y="23531"/>
                    <a:pt x="12684" y="24833"/>
                  </a:cubicBezTo>
                  <a:cubicBezTo>
                    <a:pt x="12492" y="25702"/>
                    <a:pt x="12540" y="26666"/>
                    <a:pt x="12829" y="27534"/>
                  </a:cubicBezTo>
                  <a:cubicBezTo>
                    <a:pt x="13045" y="27648"/>
                    <a:pt x="13274" y="27700"/>
                    <a:pt x="13500" y="27700"/>
                  </a:cubicBezTo>
                  <a:cubicBezTo>
                    <a:pt x="14234" y="27700"/>
                    <a:pt x="14937" y="27151"/>
                    <a:pt x="15048" y="26377"/>
                  </a:cubicBezTo>
                  <a:cubicBezTo>
                    <a:pt x="15096" y="25894"/>
                    <a:pt x="15289" y="25412"/>
                    <a:pt x="15578" y="25026"/>
                  </a:cubicBezTo>
                  <a:cubicBezTo>
                    <a:pt x="15819" y="24689"/>
                    <a:pt x="16157" y="24448"/>
                    <a:pt x="16543" y="24351"/>
                  </a:cubicBezTo>
                  <a:cubicBezTo>
                    <a:pt x="16912" y="24199"/>
                    <a:pt x="17310" y="24125"/>
                    <a:pt x="17711" y="24125"/>
                  </a:cubicBezTo>
                  <a:cubicBezTo>
                    <a:pt x="18202" y="24125"/>
                    <a:pt x="18696" y="24235"/>
                    <a:pt x="19147" y="24448"/>
                  </a:cubicBezTo>
                  <a:cubicBezTo>
                    <a:pt x="20063" y="24833"/>
                    <a:pt x="20883" y="25460"/>
                    <a:pt x="21800" y="25894"/>
                  </a:cubicBezTo>
                  <a:cubicBezTo>
                    <a:pt x="21800" y="25557"/>
                    <a:pt x="21848" y="25219"/>
                    <a:pt x="21848" y="24882"/>
                  </a:cubicBezTo>
                  <a:cubicBezTo>
                    <a:pt x="21992" y="23145"/>
                    <a:pt x="22378" y="21120"/>
                    <a:pt x="23343" y="19721"/>
                  </a:cubicBezTo>
                  <a:cubicBezTo>
                    <a:pt x="23873" y="18901"/>
                    <a:pt x="24452" y="18082"/>
                    <a:pt x="24983" y="17310"/>
                  </a:cubicBezTo>
                  <a:cubicBezTo>
                    <a:pt x="26188" y="15622"/>
                    <a:pt x="27394" y="13837"/>
                    <a:pt x="29130" y="12776"/>
                  </a:cubicBezTo>
                  <a:cubicBezTo>
                    <a:pt x="30384" y="12053"/>
                    <a:pt x="31734" y="11474"/>
                    <a:pt x="33133" y="10992"/>
                  </a:cubicBezTo>
                  <a:cubicBezTo>
                    <a:pt x="34435" y="10413"/>
                    <a:pt x="35786" y="9642"/>
                    <a:pt x="36509" y="8340"/>
                  </a:cubicBezTo>
                  <a:cubicBezTo>
                    <a:pt x="37184" y="7086"/>
                    <a:pt x="37040" y="5301"/>
                    <a:pt x="35834" y="4481"/>
                  </a:cubicBezTo>
                  <a:cubicBezTo>
                    <a:pt x="34435" y="3517"/>
                    <a:pt x="32265" y="4240"/>
                    <a:pt x="31059" y="3083"/>
                  </a:cubicBezTo>
                  <a:cubicBezTo>
                    <a:pt x="30432" y="2504"/>
                    <a:pt x="30239" y="1588"/>
                    <a:pt x="29661" y="961"/>
                  </a:cubicBezTo>
                  <a:cubicBezTo>
                    <a:pt x="29040" y="262"/>
                    <a:pt x="28075" y="1"/>
                    <a:pt x="27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4788785" y="2645159"/>
              <a:ext cx="150470" cy="176851"/>
            </a:xfrm>
            <a:custGeom>
              <a:rect b="b" l="l" r="r" t="t"/>
              <a:pathLst>
                <a:path extrusionOk="0" h="11792" w="10033">
                  <a:moveTo>
                    <a:pt x="6018" y="1"/>
                  </a:moveTo>
                  <a:cubicBezTo>
                    <a:pt x="5490" y="1"/>
                    <a:pt x="4963" y="151"/>
                    <a:pt x="4486" y="432"/>
                  </a:cubicBezTo>
                  <a:cubicBezTo>
                    <a:pt x="4100" y="817"/>
                    <a:pt x="3907" y="1300"/>
                    <a:pt x="3859" y="1830"/>
                  </a:cubicBezTo>
                  <a:cubicBezTo>
                    <a:pt x="3762" y="2312"/>
                    <a:pt x="3521" y="2698"/>
                    <a:pt x="3184" y="3036"/>
                  </a:cubicBezTo>
                  <a:cubicBezTo>
                    <a:pt x="2808" y="3374"/>
                    <a:pt x="2286" y="3566"/>
                    <a:pt x="1778" y="3566"/>
                  </a:cubicBezTo>
                  <a:cubicBezTo>
                    <a:pt x="1633" y="3566"/>
                    <a:pt x="1490" y="3550"/>
                    <a:pt x="1351" y="3518"/>
                  </a:cubicBezTo>
                  <a:lnTo>
                    <a:pt x="1351" y="3518"/>
                  </a:lnTo>
                  <a:cubicBezTo>
                    <a:pt x="1399" y="3615"/>
                    <a:pt x="1448" y="3711"/>
                    <a:pt x="1544" y="3856"/>
                  </a:cubicBezTo>
                  <a:cubicBezTo>
                    <a:pt x="1785" y="4290"/>
                    <a:pt x="2123" y="4820"/>
                    <a:pt x="1833" y="5399"/>
                  </a:cubicBezTo>
                  <a:cubicBezTo>
                    <a:pt x="1544" y="5930"/>
                    <a:pt x="1062" y="6074"/>
                    <a:pt x="772" y="6460"/>
                  </a:cubicBezTo>
                  <a:cubicBezTo>
                    <a:pt x="145" y="7328"/>
                    <a:pt x="1" y="8486"/>
                    <a:pt x="435" y="9450"/>
                  </a:cubicBezTo>
                  <a:cubicBezTo>
                    <a:pt x="772" y="10174"/>
                    <a:pt x="1255" y="10849"/>
                    <a:pt x="1833" y="11428"/>
                  </a:cubicBezTo>
                  <a:cubicBezTo>
                    <a:pt x="2155" y="11249"/>
                    <a:pt x="2504" y="11149"/>
                    <a:pt x="2879" y="11149"/>
                  </a:cubicBezTo>
                  <a:cubicBezTo>
                    <a:pt x="3009" y="11149"/>
                    <a:pt x="3143" y="11161"/>
                    <a:pt x="3280" y="11186"/>
                  </a:cubicBezTo>
                  <a:cubicBezTo>
                    <a:pt x="3955" y="11331"/>
                    <a:pt x="4582" y="11669"/>
                    <a:pt x="5306" y="11765"/>
                  </a:cubicBezTo>
                  <a:cubicBezTo>
                    <a:pt x="5421" y="11783"/>
                    <a:pt x="5533" y="11791"/>
                    <a:pt x="5641" y="11791"/>
                  </a:cubicBezTo>
                  <a:cubicBezTo>
                    <a:pt x="7623" y="11791"/>
                    <a:pt x="8516" y="8979"/>
                    <a:pt x="9019" y="7425"/>
                  </a:cubicBezTo>
                  <a:cubicBezTo>
                    <a:pt x="9260" y="6557"/>
                    <a:pt x="9502" y="5737"/>
                    <a:pt x="9694" y="4869"/>
                  </a:cubicBezTo>
                  <a:cubicBezTo>
                    <a:pt x="9839" y="3952"/>
                    <a:pt x="9984" y="2988"/>
                    <a:pt x="10032" y="2023"/>
                  </a:cubicBezTo>
                  <a:lnTo>
                    <a:pt x="10032" y="1782"/>
                  </a:lnTo>
                  <a:cubicBezTo>
                    <a:pt x="9068" y="1348"/>
                    <a:pt x="8199" y="624"/>
                    <a:pt x="7138" y="239"/>
                  </a:cubicBezTo>
                  <a:cubicBezTo>
                    <a:pt x="6776" y="78"/>
                    <a:pt x="6397" y="1"/>
                    <a:pt x="6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3075290" y="3990450"/>
              <a:ext cx="433998" cy="613848"/>
            </a:xfrm>
            <a:custGeom>
              <a:rect b="b" l="l" r="r" t="t"/>
              <a:pathLst>
                <a:path extrusionOk="0" h="40930" w="28938">
                  <a:moveTo>
                    <a:pt x="28938" y="0"/>
                  </a:moveTo>
                  <a:cubicBezTo>
                    <a:pt x="28793" y="49"/>
                    <a:pt x="28697" y="97"/>
                    <a:pt x="28552" y="193"/>
                  </a:cubicBezTo>
                  <a:cubicBezTo>
                    <a:pt x="27009" y="1061"/>
                    <a:pt x="26285" y="2846"/>
                    <a:pt x="24935" y="3955"/>
                  </a:cubicBezTo>
                  <a:cubicBezTo>
                    <a:pt x="24302" y="4497"/>
                    <a:pt x="23501" y="4828"/>
                    <a:pt x="22648" y="4828"/>
                  </a:cubicBezTo>
                  <a:cubicBezTo>
                    <a:pt x="22591" y="4828"/>
                    <a:pt x="22533" y="4826"/>
                    <a:pt x="22475" y="4823"/>
                  </a:cubicBezTo>
                  <a:cubicBezTo>
                    <a:pt x="21318" y="4775"/>
                    <a:pt x="20257" y="4244"/>
                    <a:pt x="19147" y="3955"/>
                  </a:cubicBezTo>
                  <a:cubicBezTo>
                    <a:pt x="18808" y="3842"/>
                    <a:pt x="18469" y="3795"/>
                    <a:pt x="18130" y="3795"/>
                  </a:cubicBezTo>
                  <a:cubicBezTo>
                    <a:pt x="17891" y="3795"/>
                    <a:pt x="17651" y="3819"/>
                    <a:pt x="17411" y="3859"/>
                  </a:cubicBezTo>
                  <a:cubicBezTo>
                    <a:pt x="16881" y="4003"/>
                    <a:pt x="16398" y="4341"/>
                    <a:pt x="15964" y="4727"/>
                  </a:cubicBezTo>
                  <a:cubicBezTo>
                    <a:pt x="15145" y="5498"/>
                    <a:pt x="14421" y="6318"/>
                    <a:pt x="13264" y="6511"/>
                  </a:cubicBezTo>
                  <a:cubicBezTo>
                    <a:pt x="12945" y="6555"/>
                    <a:pt x="12623" y="6563"/>
                    <a:pt x="12298" y="6563"/>
                  </a:cubicBezTo>
                  <a:cubicBezTo>
                    <a:pt x="12082" y="6563"/>
                    <a:pt x="11865" y="6559"/>
                    <a:pt x="11648" y="6559"/>
                  </a:cubicBezTo>
                  <a:cubicBezTo>
                    <a:pt x="11105" y="6559"/>
                    <a:pt x="10563" y="6583"/>
                    <a:pt x="10032" y="6752"/>
                  </a:cubicBezTo>
                  <a:cubicBezTo>
                    <a:pt x="8827" y="7090"/>
                    <a:pt x="8730" y="8296"/>
                    <a:pt x="8730" y="9405"/>
                  </a:cubicBezTo>
                  <a:cubicBezTo>
                    <a:pt x="8778" y="10514"/>
                    <a:pt x="8730" y="11671"/>
                    <a:pt x="7862" y="12443"/>
                  </a:cubicBezTo>
                  <a:cubicBezTo>
                    <a:pt x="6946" y="13167"/>
                    <a:pt x="5644" y="13263"/>
                    <a:pt x="4486" y="13263"/>
                  </a:cubicBezTo>
                  <a:cubicBezTo>
                    <a:pt x="4204" y="13251"/>
                    <a:pt x="3896" y="13237"/>
                    <a:pt x="3578" y="13237"/>
                  </a:cubicBezTo>
                  <a:cubicBezTo>
                    <a:pt x="2595" y="13237"/>
                    <a:pt x="1525" y="13377"/>
                    <a:pt x="869" y="14179"/>
                  </a:cubicBezTo>
                  <a:cubicBezTo>
                    <a:pt x="1" y="15240"/>
                    <a:pt x="821" y="16591"/>
                    <a:pt x="1834" y="17218"/>
                  </a:cubicBezTo>
                  <a:cubicBezTo>
                    <a:pt x="2991" y="17893"/>
                    <a:pt x="4390" y="18086"/>
                    <a:pt x="5354" y="19050"/>
                  </a:cubicBezTo>
                  <a:cubicBezTo>
                    <a:pt x="5788" y="19436"/>
                    <a:pt x="6029" y="19967"/>
                    <a:pt x="6174" y="20545"/>
                  </a:cubicBezTo>
                  <a:cubicBezTo>
                    <a:pt x="6222" y="21028"/>
                    <a:pt x="6078" y="21558"/>
                    <a:pt x="5837" y="21992"/>
                  </a:cubicBezTo>
                  <a:cubicBezTo>
                    <a:pt x="5403" y="22716"/>
                    <a:pt x="4293" y="23680"/>
                    <a:pt x="4776" y="24597"/>
                  </a:cubicBezTo>
                  <a:cubicBezTo>
                    <a:pt x="5017" y="25127"/>
                    <a:pt x="5595" y="25368"/>
                    <a:pt x="5981" y="25706"/>
                  </a:cubicBezTo>
                  <a:cubicBezTo>
                    <a:pt x="6464" y="26043"/>
                    <a:pt x="6849" y="26429"/>
                    <a:pt x="7139" y="26863"/>
                  </a:cubicBezTo>
                  <a:cubicBezTo>
                    <a:pt x="8586" y="28985"/>
                    <a:pt x="8296" y="31734"/>
                    <a:pt x="7525" y="34049"/>
                  </a:cubicBezTo>
                  <a:cubicBezTo>
                    <a:pt x="6994" y="35689"/>
                    <a:pt x="6222" y="37329"/>
                    <a:pt x="5740" y="39017"/>
                  </a:cubicBezTo>
                  <a:cubicBezTo>
                    <a:pt x="6560" y="39692"/>
                    <a:pt x="7476" y="40222"/>
                    <a:pt x="8441" y="40656"/>
                  </a:cubicBezTo>
                  <a:cubicBezTo>
                    <a:pt x="8947" y="40838"/>
                    <a:pt x="9499" y="40929"/>
                    <a:pt x="10050" y="40929"/>
                  </a:cubicBezTo>
                  <a:cubicBezTo>
                    <a:pt x="11546" y="40929"/>
                    <a:pt x="13037" y="40259"/>
                    <a:pt x="13601" y="38920"/>
                  </a:cubicBezTo>
                  <a:cubicBezTo>
                    <a:pt x="14132" y="37618"/>
                    <a:pt x="13698" y="36075"/>
                    <a:pt x="14276" y="34821"/>
                  </a:cubicBezTo>
                  <a:cubicBezTo>
                    <a:pt x="14710" y="33953"/>
                    <a:pt x="15386" y="33278"/>
                    <a:pt x="16206" y="32747"/>
                  </a:cubicBezTo>
                  <a:lnTo>
                    <a:pt x="18713" y="30866"/>
                  </a:lnTo>
                  <a:cubicBezTo>
                    <a:pt x="19919" y="29902"/>
                    <a:pt x="19774" y="27297"/>
                    <a:pt x="21318" y="26960"/>
                  </a:cubicBezTo>
                  <a:cubicBezTo>
                    <a:pt x="21173" y="26043"/>
                    <a:pt x="22089" y="25272"/>
                    <a:pt x="23006" y="25031"/>
                  </a:cubicBezTo>
                  <a:cubicBezTo>
                    <a:pt x="23922" y="24741"/>
                    <a:pt x="24887" y="24838"/>
                    <a:pt x="25803" y="24597"/>
                  </a:cubicBezTo>
                  <a:cubicBezTo>
                    <a:pt x="26719" y="24355"/>
                    <a:pt x="27587" y="23632"/>
                    <a:pt x="27587" y="22716"/>
                  </a:cubicBezTo>
                  <a:cubicBezTo>
                    <a:pt x="27539" y="21606"/>
                    <a:pt x="26237" y="20931"/>
                    <a:pt x="25948" y="19870"/>
                  </a:cubicBezTo>
                  <a:cubicBezTo>
                    <a:pt x="25514" y="18568"/>
                    <a:pt x="26719" y="17121"/>
                    <a:pt x="26237" y="15819"/>
                  </a:cubicBezTo>
                  <a:cubicBezTo>
                    <a:pt x="25899" y="14855"/>
                    <a:pt x="24742" y="14276"/>
                    <a:pt x="24742" y="13263"/>
                  </a:cubicBezTo>
                  <a:cubicBezTo>
                    <a:pt x="24790" y="12636"/>
                    <a:pt x="25079" y="12106"/>
                    <a:pt x="25610" y="11768"/>
                  </a:cubicBezTo>
                  <a:cubicBezTo>
                    <a:pt x="26092" y="11430"/>
                    <a:pt x="26671" y="11189"/>
                    <a:pt x="27105" y="10803"/>
                  </a:cubicBezTo>
                  <a:cubicBezTo>
                    <a:pt x="28600" y="9598"/>
                    <a:pt x="28745" y="7476"/>
                    <a:pt x="28793" y="5595"/>
                  </a:cubicBezTo>
                  <a:lnTo>
                    <a:pt x="28938" y="676"/>
                  </a:lnTo>
                  <a:lnTo>
                    <a:pt x="28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0" name="Google Shape;870;p41"/>
            <p:cNvGrpSpPr/>
            <p:nvPr/>
          </p:nvGrpSpPr>
          <p:grpSpPr>
            <a:xfrm>
              <a:off x="2469901" y="1876222"/>
              <a:ext cx="1960863" cy="1296939"/>
              <a:chOff x="2469901" y="1876222"/>
              <a:chExt cx="1960863" cy="1296939"/>
            </a:xfrm>
          </p:grpSpPr>
          <p:sp>
            <p:nvSpPr>
              <p:cNvPr id="871" name="Google Shape;871;p41"/>
              <p:cNvSpPr/>
              <p:nvPr/>
            </p:nvSpPr>
            <p:spPr>
              <a:xfrm>
                <a:off x="2976937" y="2152161"/>
                <a:ext cx="321876" cy="364214"/>
              </a:xfrm>
              <a:custGeom>
                <a:rect b="b" l="l" r="r" t="t"/>
                <a:pathLst>
                  <a:path extrusionOk="0" h="24285" w="21462">
                    <a:moveTo>
                      <a:pt x="15725" y="1"/>
                    </a:moveTo>
                    <a:cubicBezTo>
                      <a:pt x="15513" y="1"/>
                      <a:pt x="15294" y="61"/>
                      <a:pt x="15095" y="171"/>
                    </a:cubicBezTo>
                    <a:cubicBezTo>
                      <a:pt x="14661" y="509"/>
                      <a:pt x="14324" y="991"/>
                      <a:pt x="14179" y="1473"/>
                    </a:cubicBezTo>
                    <a:cubicBezTo>
                      <a:pt x="13745" y="2438"/>
                      <a:pt x="13456" y="3402"/>
                      <a:pt x="12491" y="3885"/>
                    </a:cubicBezTo>
                    <a:cubicBezTo>
                      <a:pt x="11671" y="4222"/>
                      <a:pt x="10755" y="4415"/>
                      <a:pt x="9887" y="4463"/>
                    </a:cubicBezTo>
                    <a:cubicBezTo>
                      <a:pt x="9067" y="4608"/>
                      <a:pt x="8102" y="4849"/>
                      <a:pt x="7668" y="5573"/>
                    </a:cubicBezTo>
                    <a:cubicBezTo>
                      <a:pt x="7282" y="6200"/>
                      <a:pt x="7090" y="7068"/>
                      <a:pt x="6270" y="7212"/>
                    </a:cubicBezTo>
                    <a:cubicBezTo>
                      <a:pt x="6182" y="7233"/>
                      <a:pt x="6095" y="7243"/>
                      <a:pt x="6009" y="7243"/>
                    </a:cubicBezTo>
                    <a:cubicBezTo>
                      <a:pt x="5296" y="7243"/>
                      <a:pt x="4664" y="6577"/>
                      <a:pt x="4148" y="6103"/>
                    </a:cubicBezTo>
                    <a:cubicBezTo>
                      <a:pt x="3038" y="5187"/>
                      <a:pt x="1543" y="5139"/>
                      <a:pt x="96" y="5090"/>
                    </a:cubicBezTo>
                    <a:lnTo>
                      <a:pt x="96" y="5139"/>
                    </a:lnTo>
                    <a:cubicBezTo>
                      <a:pt x="0" y="6007"/>
                      <a:pt x="145" y="6875"/>
                      <a:pt x="627" y="7598"/>
                    </a:cubicBezTo>
                    <a:cubicBezTo>
                      <a:pt x="1013" y="8370"/>
                      <a:pt x="1688" y="8949"/>
                      <a:pt x="2508" y="9286"/>
                    </a:cubicBezTo>
                    <a:cubicBezTo>
                      <a:pt x="3472" y="9720"/>
                      <a:pt x="4582" y="9575"/>
                      <a:pt x="5643" y="9865"/>
                    </a:cubicBezTo>
                    <a:cubicBezTo>
                      <a:pt x="6463" y="10010"/>
                      <a:pt x="7138" y="10540"/>
                      <a:pt x="7572" y="11312"/>
                    </a:cubicBezTo>
                    <a:cubicBezTo>
                      <a:pt x="7765" y="12035"/>
                      <a:pt x="7668" y="12855"/>
                      <a:pt x="7282" y="13578"/>
                    </a:cubicBezTo>
                    <a:cubicBezTo>
                      <a:pt x="6945" y="14254"/>
                      <a:pt x="6511" y="15122"/>
                      <a:pt x="6752" y="15893"/>
                    </a:cubicBezTo>
                    <a:cubicBezTo>
                      <a:pt x="6993" y="16617"/>
                      <a:pt x="7716" y="17003"/>
                      <a:pt x="8343" y="17340"/>
                    </a:cubicBezTo>
                    <a:cubicBezTo>
                      <a:pt x="9067" y="17630"/>
                      <a:pt x="9694" y="18015"/>
                      <a:pt x="10273" y="18546"/>
                    </a:cubicBezTo>
                    <a:cubicBezTo>
                      <a:pt x="10803" y="19076"/>
                      <a:pt x="11189" y="19752"/>
                      <a:pt x="11671" y="20330"/>
                    </a:cubicBezTo>
                    <a:cubicBezTo>
                      <a:pt x="12024" y="20840"/>
                      <a:pt x="12568" y="21094"/>
                      <a:pt x="13147" y="21094"/>
                    </a:cubicBezTo>
                    <a:cubicBezTo>
                      <a:pt x="13281" y="21094"/>
                      <a:pt x="13416" y="21081"/>
                      <a:pt x="13552" y="21054"/>
                    </a:cubicBezTo>
                    <a:cubicBezTo>
                      <a:pt x="14275" y="20813"/>
                      <a:pt x="14854" y="20234"/>
                      <a:pt x="15529" y="19896"/>
                    </a:cubicBezTo>
                    <a:cubicBezTo>
                      <a:pt x="15819" y="19703"/>
                      <a:pt x="16156" y="19607"/>
                      <a:pt x="16500" y="19607"/>
                    </a:cubicBezTo>
                    <a:cubicBezTo>
                      <a:pt x="16844" y="19607"/>
                      <a:pt x="17193" y="19703"/>
                      <a:pt x="17507" y="19896"/>
                    </a:cubicBezTo>
                    <a:cubicBezTo>
                      <a:pt x="18037" y="20330"/>
                      <a:pt x="18375" y="20957"/>
                      <a:pt x="18519" y="21632"/>
                    </a:cubicBezTo>
                    <a:cubicBezTo>
                      <a:pt x="18712" y="22404"/>
                      <a:pt x="18761" y="23224"/>
                      <a:pt x="19002" y="23947"/>
                    </a:cubicBezTo>
                    <a:cubicBezTo>
                      <a:pt x="19050" y="24092"/>
                      <a:pt x="19098" y="24189"/>
                      <a:pt x="19146" y="24285"/>
                    </a:cubicBezTo>
                    <a:cubicBezTo>
                      <a:pt x="20111" y="23369"/>
                      <a:pt x="21124" y="22356"/>
                      <a:pt x="21365" y="21005"/>
                    </a:cubicBezTo>
                    <a:cubicBezTo>
                      <a:pt x="21461" y="20379"/>
                      <a:pt x="21317" y="19703"/>
                      <a:pt x="20979" y="19173"/>
                    </a:cubicBezTo>
                    <a:cubicBezTo>
                      <a:pt x="20593" y="18691"/>
                      <a:pt x="20159" y="18256"/>
                      <a:pt x="19677" y="17871"/>
                    </a:cubicBezTo>
                    <a:cubicBezTo>
                      <a:pt x="18809" y="17099"/>
                      <a:pt x="18182" y="16038"/>
                      <a:pt x="18712" y="14881"/>
                    </a:cubicBezTo>
                    <a:cubicBezTo>
                      <a:pt x="19050" y="14398"/>
                      <a:pt x="19339" y="13916"/>
                      <a:pt x="19725" y="13434"/>
                    </a:cubicBezTo>
                    <a:cubicBezTo>
                      <a:pt x="20063" y="12903"/>
                      <a:pt x="20304" y="12276"/>
                      <a:pt x="20352" y="11649"/>
                    </a:cubicBezTo>
                    <a:cubicBezTo>
                      <a:pt x="20449" y="10202"/>
                      <a:pt x="20256" y="8756"/>
                      <a:pt x="19822" y="7405"/>
                    </a:cubicBezTo>
                    <a:cubicBezTo>
                      <a:pt x="19146" y="7357"/>
                      <a:pt x="18519" y="7212"/>
                      <a:pt x="17941" y="6971"/>
                    </a:cubicBezTo>
                    <a:cubicBezTo>
                      <a:pt x="17266" y="6682"/>
                      <a:pt x="16687" y="6151"/>
                      <a:pt x="16397" y="5524"/>
                    </a:cubicBezTo>
                    <a:cubicBezTo>
                      <a:pt x="16108" y="4704"/>
                      <a:pt x="16060" y="3836"/>
                      <a:pt x="16301" y="3016"/>
                    </a:cubicBezTo>
                    <a:cubicBezTo>
                      <a:pt x="16542" y="2197"/>
                      <a:pt x="16639" y="1329"/>
                      <a:pt x="16687" y="460"/>
                    </a:cubicBezTo>
                    <a:lnTo>
                      <a:pt x="16687" y="316"/>
                    </a:lnTo>
                    <a:cubicBezTo>
                      <a:pt x="16647" y="336"/>
                      <a:pt x="16607" y="347"/>
                      <a:pt x="16567" y="347"/>
                    </a:cubicBezTo>
                    <a:cubicBezTo>
                      <a:pt x="16510" y="347"/>
                      <a:pt x="16454" y="324"/>
                      <a:pt x="16397" y="268"/>
                    </a:cubicBezTo>
                    <a:cubicBezTo>
                      <a:pt x="16215" y="85"/>
                      <a:pt x="15975" y="1"/>
                      <a:pt x="15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41"/>
              <p:cNvSpPr/>
              <p:nvPr/>
            </p:nvSpPr>
            <p:spPr>
              <a:xfrm>
                <a:off x="3084694" y="1876222"/>
                <a:ext cx="345752" cy="329135"/>
              </a:xfrm>
              <a:custGeom>
                <a:rect b="b" l="l" r="r" t="t"/>
                <a:pathLst>
                  <a:path extrusionOk="0" h="21946" w="23054">
                    <a:moveTo>
                      <a:pt x="8205" y="0"/>
                    </a:moveTo>
                    <a:cubicBezTo>
                      <a:pt x="7868" y="0"/>
                      <a:pt x="7514" y="46"/>
                      <a:pt x="7139" y="147"/>
                    </a:cubicBezTo>
                    <a:cubicBezTo>
                      <a:pt x="3956" y="1015"/>
                      <a:pt x="2509" y="4391"/>
                      <a:pt x="1" y="6175"/>
                    </a:cubicBezTo>
                    <a:cubicBezTo>
                      <a:pt x="242" y="6272"/>
                      <a:pt x="483" y="6368"/>
                      <a:pt x="676" y="6561"/>
                    </a:cubicBezTo>
                    <a:cubicBezTo>
                      <a:pt x="1978" y="7526"/>
                      <a:pt x="2268" y="9214"/>
                      <a:pt x="2943" y="10612"/>
                    </a:cubicBezTo>
                    <a:cubicBezTo>
                      <a:pt x="3232" y="11336"/>
                      <a:pt x="3811" y="12011"/>
                      <a:pt x="4534" y="12445"/>
                    </a:cubicBezTo>
                    <a:cubicBezTo>
                      <a:pt x="5210" y="12879"/>
                      <a:pt x="5981" y="13169"/>
                      <a:pt x="6705" y="13554"/>
                    </a:cubicBezTo>
                    <a:cubicBezTo>
                      <a:pt x="8007" y="14326"/>
                      <a:pt x="9020" y="15483"/>
                      <a:pt x="9550" y="16882"/>
                    </a:cubicBezTo>
                    <a:cubicBezTo>
                      <a:pt x="9791" y="17605"/>
                      <a:pt x="9936" y="18329"/>
                      <a:pt x="9936" y="19052"/>
                    </a:cubicBezTo>
                    <a:cubicBezTo>
                      <a:pt x="9888" y="19920"/>
                      <a:pt x="9791" y="20789"/>
                      <a:pt x="9550" y="21608"/>
                    </a:cubicBezTo>
                    <a:cubicBezTo>
                      <a:pt x="9550" y="21705"/>
                      <a:pt x="9502" y="21850"/>
                      <a:pt x="9502" y="21946"/>
                    </a:cubicBezTo>
                    <a:cubicBezTo>
                      <a:pt x="10804" y="21657"/>
                      <a:pt x="11865" y="20740"/>
                      <a:pt x="12347" y="19535"/>
                    </a:cubicBezTo>
                    <a:cubicBezTo>
                      <a:pt x="12733" y="18474"/>
                      <a:pt x="12830" y="17316"/>
                      <a:pt x="13360" y="16303"/>
                    </a:cubicBezTo>
                    <a:cubicBezTo>
                      <a:pt x="13939" y="15291"/>
                      <a:pt x="14952" y="14615"/>
                      <a:pt x="16109" y="14615"/>
                    </a:cubicBezTo>
                    <a:cubicBezTo>
                      <a:pt x="16210" y="14609"/>
                      <a:pt x="16311" y="14605"/>
                      <a:pt x="16411" y="14605"/>
                    </a:cubicBezTo>
                    <a:cubicBezTo>
                      <a:pt x="17739" y="14605"/>
                      <a:pt x="18953" y="15170"/>
                      <a:pt x="20208" y="15483"/>
                    </a:cubicBezTo>
                    <a:cubicBezTo>
                      <a:pt x="20613" y="15590"/>
                      <a:pt x="21036" y="15649"/>
                      <a:pt x="21462" y="15649"/>
                    </a:cubicBezTo>
                    <a:cubicBezTo>
                      <a:pt x="22000" y="15649"/>
                      <a:pt x="22542" y="15554"/>
                      <a:pt x="23054" y="15339"/>
                    </a:cubicBezTo>
                    <a:cubicBezTo>
                      <a:pt x="22089" y="14326"/>
                      <a:pt x="21414" y="13024"/>
                      <a:pt x="21703" y="11673"/>
                    </a:cubicBezTo>
                    <a:cubicBezTo>
                      <a:pt x="21945" y="10709"/>
                      <a:pt x="22620" y="9648"/>
                      <a:pt x="22138" y="8780"/>
                    </a:cubicBezTo>
                    <a:cubicBezTo>
                      <a:pt x="21752" y="8105"/>
                      <a:pt x="20884" y="7960"/>
                      <a:pt x="20112" y="7719"/>
                    </a:cubicBezTo>
                    <a:cubicBezTo>
                      <a:pt x="19389" y="7478"/>
                      <a:pt x="18135" y="7526"/>
                      <a:pt x="18472" y="6851"/>
                    </a:cubicBezTo>
                    <a:cubicBezTo>
                      <a:pt x="18038" y="6417"/>
                      <a:pt x="17990" y="5741"/>
                      <a:pt x="18376" y="5259"/>
                    </a:cubicBezTo>
                    <a:cubicBezTo>
                      <a:pt x="18135" y="5018"/>
                      <a:pt x="17845" y="4825"/>
                      <a:pt x="17556" y="4729"/>
                    </a:cubicBezTo>
                    <a:cubicBezTo>
                      <a:pt x="16977" y="4584"/>
                      <a:pt x="16398" y="4439"/>
                      <a:pt x="15820" y="4391"/>
                    </a:cubicBezTo>
                    <a:cubicBezTo>
                      <a:pt x="12911" y="3740"/>
                      <a:pt x="11252" y="0"/>
                      <a:pt x="8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41"/>
              <p:cNvSpPr/>
              <p:nvPr/>
            </p:nvSpPr>
            <p:spPr>
              <a:xfrm>
                <a:off x="3225025" y="2101874"/>
                <a:ext cx="371788" cy="269490"/>
              </a:xfrm>
              <a:custGeom>
                <a:rect b="b" l="l" r="r" t="t"/>
                <a:pathLst>
                  <a:path extrusionOk="0" h="17969" w="24790">
                    <a:moveTo>
                      <a:pt x="6916" y="1"/>
                    </a:moveTo>
                    <a:cubicBezTo>
                      <a:pt x="6861" y="1"/>
                      <a:pt x="6807" y="2"/>
                      <a:pt x="6752" y="3"/>
                    </a:cubicBezTo>
                    <a:cubicBezTo>
                      <a:pt x="6125" y="52"/>
                      <a:pt x="5450" y="293"/>
                      <a:pt x="4968" y="727"/>
                    </a:cubicBezTo>
                    <a:cubicBezTo>
                      <a:pt x="4582" y="1161"/>
                      <a:pt x="4244" y="1643"/>
                      <a:pt x="4100" y="2222"/>
                    </a:cubicBezTo>
                    <a:cubicBezTo>
                      <a:pt x="3762" y="3331"/>
                      <a:pt x="3617" y="4489"/>
                      <a:pt x="2990" y="5453"/>
                    </a:cubicBezTo>
                    <a:cubicBezTo>
                      <a:pt x="2315" y="6466"/>
                      <a:pt x="1302" y="7189"/>
                      <a:pt x="97" y="7431"/>
                    </a:cubicBezTo>
                    <a:cubicBezTo>
                      <a:pt x="0" y="8009"/>
                      <a:pt x="193" y="8636"/>
                      <a:pt x="579" y="9118"/>
                    </a:cubicBezTo>
                    <a:cubicBezTo>
                      <a:pt x="1109" y="9697"/>
                      <a:pt x="1833" y="10035"/>
                      <a:pt x="2556" y="10131"/>
                    </a:cubicBezTo>
                    <a:cubicBezTo>
                      <a:pt x="3521" y="10324"/>
                      <a:pt x="4485" y="10324"/>
                      <a:pt x="5402" y="10469"/>
                    </a:cubicBezTo>
                    <a:cubicBezTo>
                      <a:pt x="6222" y="10565"/>
                      <a:pt x="6993" y="10903"/>
                      <a:pt x="7668" y="11337"/>
                    </a:cubicBezTo>
                    <a:cubicBezTo>
                      <a:pt x="8971" y="12253"/>
                      <a:pt x="10128" y="13411"/>
                      <a:pt x="11141" y="14665"/>
                    </a:cubicBezTo>
                    <a:cubicBezTo>
                      <a:pt x="12202" y="15919"/>
                      <a:pt x="13456" y="17221"/>
                      <a:pt x="15095" y="17751"/>
                    </a:cubicBezTo>
                    <a:cubicBezTo>
                      <a:pt x="15553" y="17904"/>
                      <a:pt x="16003" y="17969"/>
                      <a:pt x="16447" y="17969"/>
                    </a:cubicBezTo>
                    <a:cubicBezTo>
                      <a:pt x="17547" y="17969"/>
                      <a:pt x="18612" y="17571"/>
                      <a:pt x="19677" y="17124"/>
                    </a:cubicBezTo>
                    <a:cubicBezTo>
                      <a:pt x="19774" y="14424"/>
                      <a:pt x="22764" y="10662"/>
                      <a:pt x="23680" y="8974"/>
                    </a:cubicBezTo>
                    <a:cubicBezTo>
                      <a:pt x="24259" y="7961"/>
                      <a:pt x="24789" y="6804"/>
                      <a:pt x="24355" y="5743"/>
                    </a:cubicBezTo>
                    <a:cubicBezTo>
                      <a:pt x="23825" y="4392"/>
                      <a:pt x="22088" y="4151"/>
                      <a:pt x="20690" y="3862"/>
                    </a:cubicBezTo>
                    <a:cubicBezTo>
                      <a:pt x="18616" y="3428"/>
                      <a:pt x="16687" y="2608"/>
                      <a:pt x="14951" y="1402"/>
                    </a:cubicBezTo>
                    <a:cubicBezTo>
                      <a:pt x="14661" y="1161"/>
                      <a:pt x="14324" y="920"/>
                      <a:pt x="14083" y="630"/>
                    </a:cubicBezTo>
                    <a:cubicBezTo>
                      <a:pt x="13432" y="909"/>
                      <a:pt x="12741" y="1049"/>
                      <a:pt x="12061" y="1049"/>
                    </a:cubicBezTo>
                    <a:cubicBezTo>
                      <a:pt x="11684" y="1049"/>
                      <a:pt x="11310" y="1006"/>
                      <a:pt x="10948" y="920"/>
                    </a:cubicBezTo>
                    <a:cubicBezTo>
                      <a:pt x="9601" y="595"/>
                      <a:pt x="8343" y="1"/>
                      <a:pt x="69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41"/>
              <p:cNvSpPr/>
              <p:nvPr/>
            </p:nvSpPr>
            <p:spPr>
              <a:xfrm>
                <a:off x="3829695" y="2723236"/>
                <a:ext cx="444121" cy="364604"/>
              </a:xfrm>
              <a:custGeom>
                <a:rect b="b" l="l" r="r" t="t"/>
                <a:pathLst>
                  <a:path extrusionOk="0" h="24311" w="29613">
                    <a:moveTo>
                      <a:pt x="25610" y="0"/>
                    </a:moveTo>
                    <a:cubicBezTo>
                      <a:pt x="24838" y="97"/>
                      <a:pt x="24211" y="627"/>
                      <a:pt x="24018" y="1399"/>
                    </a:cubicBezTo>
                    <a:cubicBezTo>
                      <a:pt x="23777" y="2170"/>
                      <a:pt x="23632" y="2942"/>
                      <a:pt x="23584" y="3714"/>
                    </a:cubicBezTo>
                    <a:cubicBezTo>
                      <a:pt x="23439" y="4389"/>
                      <a:pt x="23150" y="5064"/>
                      <a:pt x="22716" y="5691"/>
                    </a:cubicBezTo>
                    <a:cubicBezTo>
                      <a:pt x="21848" y="6704"/>
                      <a:pt x="20739" y="7620"/>
                      <a:pt x="19533" y="8247"/>
                    </a:cubicBezTo>
                    <a:cubicBezTo>
                      <a:pt x="18954" y="8681"/>
                      <a:pt x="18231" y="8922"/>
                      <a:pt x="17459" y="8922"/>
                    </a:cubicBezTo>
                    <a:cubicBezTo>
                      <a:pt x="16784" y="8826"/>
                      <a:pt x="16157" y="8488"/>
                      <a:pt x="15723" y="7958"/>
                    </a:cubicBezTo>
                    <a:cubicBezTo>
                      <a:pt x="15241" y="7427"/>
                      <a:pt x="14855" y="6752"/>
                      <a:pt x="14372" y="6222"/>
                    </a:cubicBezTo>
                    <a:cubicBezTo>
                      <a:pt x="14021" y="5753"/>
                      <a:pt x="13479" y="5505"/>
                      <a:pt x="12927" y="5505"/>
                    </a:cubicBezTo>
                    <a:cubicBezTo>
                      <a:pt x="12798" y="5505"/>
                      <a:pt x="12668" y="5519"/>
                      <a:pt x="12540" y="5546"/>
                    </a:cubicBezTo>
                    <a:cubicBezTo>
                      <a:pt x="11865" y="5787"/>
                      <a:pt x="11816" y="6656"/>
                      <a:pt x="11527" y="7186"/>
                    </a:cubicBezTo>
                    <a:cubicBezTo>
                      <a:pt x="11238" y="7717"/>
                      <a:pt x="10755" y="8102"/>
                      <a:pt x="10225" y="8247"/>
                    </a:cubicBezTo>
                    <a:cubicBezTo>
                      <a:pt x="9933" y="8344"/>
                      <a:pt x="9643" y="8387"/>
                      <a:pt x="9356" y="8387"/>
                    </a:cubicBezTo>
                    <a:cubicBezTo>
                      <a:pt x="8221" y="8387"/>
                      <a:pt x="7136" y="7725"/>
                      <a:pt x="6174" y="7186"/>
                    </a:cubicBezTo>
                    <a:cubicBezTo>
                      <a:pt x="5499" y="6704"/>
                      <a:pt x="4727" y="6414"/>
                      <a:pt x="3955" y="6318"/>
                    </a:cubicBezTo>
                    <a:cubicBezTo>
                      <a:pt x="3825" y="6302"/>
                      <a:pt x="3696" y="6294"/>
                      <a:pt x="3568" y="6294"/>
                    </a:cubicBezTo>
                    <a:cubicBezTo>
                      <a:pt x="2942" y="6294"/>
                      <a:pt x="2354" y="6488"/>
                      <a:pt x="1833" y="6848"/>
                    </a:cubicBezTo>
                    <a:cubicBezTo>
                      <a:pt x="1689" y="6945"/>
                      <a:pt x="1544" y="7090"/>
                      <a:pt x="1399" y="7186"/>
                    </a:cubicBezTo>
                    <a:cubicBezTo>
                      <a:pt x="1255" y="7331"/>
                      <a:pt x="1110" y="7283"/>
                      <a:pt x="965" y="7331"/>
                    </a:cubicBezTo>
                    <a:cubicBezTo>
                      <a:pt x="676" y="7475"/>
                      <a:pt x="435" y="7717"/>
                      <a:pt x="338" y="8054"/>
                    </a:cubicBezTo>
                    <a:cubicBezTo>
                      <a:pt x="1" y="8826"/>
                      <a:pt x="386" y="9646"/>
                      <a:pt x="676" y="10369"/>
                    </a:cubicBezTo>
                    <a:cubicBezTo>
                      <a:pt x="676" y="10417"/>
                      <a:pt x="676" y="10417"/>
                      <a:pt x="676" y="10466"/>
                    </a:cubicBezTo>
                    <a:cubicBezTo>
                      <a:pt x="1592" y="10707"/>
                      <a:pt x="2364" y="11382"/>
                      <a:pt x="2653" y="12298"/>
                    </a:cubicBezTo>
                    <a:cubicBezTo>
                      <a:pt x="3184" y="13600"/>
                      <a:pt x="3087" y="15095"/>
                      <a:pt x="3859" y="16253"/>
                    </a:cubicBezTo>
                    <a:cubicBezTo>
                      <a:pt x="4630" y="17410"/>
                      <a:pt x="6270" y="17700"/>
                      <a:pt x="7283" y="18713"/>
                    </a:cubicBezTo>
                    <a:cubicBezTo>
                      <a:pt x="7717" y="19147"/>
                      <a:pt x="8006" y="19774"/>
                      <a:pt x="8055" y="20401"/>
                    </a:cubicBezTo>
                    <a:cubicBezTo>
                      <a:pt x="7958" y="21076"/>
                      <a:pt x="7765" y="21703"/>
                      <a:pt x="7524" y="22330"/>
                    </a:cubicBezTo>
                    <a:cubicBezTo>
                      <a:pt x="7202" y="23804"/>
                      <a:pt x="8816" y="24310"/>
                      <a:pt x="10013" y="24310"/>
                    </a:cubicBezTo>
                    <a:cubicBezTo>
                      <a:pt x="10068" y="24310"/>
                      <a:pt x="10123" y="24309"/>
                      <a:pt x="10177" y="24307"/>
                    </a:cubicBezTo>
                    <a:cubicBezTo>
                      <a:pt x="10948" y="24259"/>
                      <a:pt x="11672" y="24066"/>
                      <a:pt x="12347" y="23728"/>
                    </a:cubicBezTo>
                    <a:cubicBezTo>
                      <a:pt x="12926" y="23342"/>
                      <a:pt x="13504" y="22908"/>
                      <a:pt x="13987" y="22426"/>
                    </a:cubicBezTo>
                    <a:cubicBezTo>
                      <a:pt x="14464" y="22035"/>
                      <a:pt x="15059" y="21840"/>
                      <a:pt x="15665" y="21840"/>
                    </a:cubicBezTo>
                    <a:cubicBezTo>
                      <a:pt x="15733" y="21840"/>
                      <a:pt x="15800" y="21843"/>
                      <a:pt x="15868" y="21847"/>
                    </a:cubicBezTo>
                    <a:cubicBezTo>
                      <a:pt x="16301" y="21878"/>
                      <a:pt x="16774" y="22009"/>
                      <a:pt x="17224" y="22009"/>
                    </a:cubicBezTo>
                    <a:cubicBezTo>
                      <a:pt x="17474" y="22009"/>
                      <a:pt x="17717" y="21968"/>
                      <a:pt x="17941" y="21847"/>
                    </a:cubicBezTo>
                    <a:cubicBezTo>
                      <a:pt x="18424" y="21510"/>
                      <a:pt x="18858" y="21124"/>
                      <a:pt x="19243" y="20690"/>
                    </a:cubicBezTo>
                    <a:cubicBezTo>
                      <a:pt x="19581" y="20304"/>
                      <a:pt x="20015" y="19966"/>
                      <a:pt x="20497" y="19822"/>
                    </a:cubicBezTo>
                    <a:cubicBezTo>
                      <a:pt x="20256" y="19677"/>
                      <a:pt x="20063" y="19436"/>
                      <a:pt x="19919" y="19243"/>
                    </a:cubicBezTo>
                    <a:cubicBezTo>
                      <a:pt x="19629" y="18857"/>
                      <a:pt x="19436" y="18423"/>
                      <a:pt x="19388" y="17941"/>
                    </a:cubicBezTo>
                    <a:cubicBezTo>
                      <a:pt x="19340" y="17410"/>
                      <a:pt x="19195" y="16928"/>
                      <a:pt x="19002" y="16446"/>
                    </a:cubicBezTo>
                    <a:cubicBezTo>
                      <a:pt x="18713" y="16108"/>
                      <a:pt x="18327" y="15867"/>
                      <a:pt x="17941" y="15674"/>
                    </a:cubicBezTo>
                    <a:cubicBezTo>
                      <a:pt x="17604" y="15481"/>
                      <a:pt x="17314" y="15192"/>
                      <a:pt x="17121" y="14806"/>
                    </a:cubicBezTo>
                    <a:cubicBezTo>
                      <a:pt x="16832" y="14083"/>
                      <a:pt x="16880" y="13263"/>
                      <a:pt x="17363" y="12588"/>
                    </a:cubicBezTo>
                    <a:cubicBezTo>
                      <a:pt x="18472" y="10900"/>
                      <a:pt x="20787" y="11189"/>
                      <a:pt x="22523" y="11093"/>
                    </a:cubicBezTo>
                    <a:cubicBezTo>
                      <a:pt x="22584" y="11096"/>
                      <a:pt x="22645" y="11097"/>
                      <a:pt x="22706" y="11097"/>
                    </a:cubicBezTo>
                    <a:cubicBezTo>
                      <a:pt x="23609" y="11097"/>
                      <a:pt x="24501" y="10767"/>
                      <a:pt x="25224" y="10224"/>
                    </a:cubicBezTo>
                    <a:cubicBezTo>
                      <a:pt x="25947" y="9501"/>
                      <a:pt x="25851" y="8488"/>
                      <a:pt x="26237" y="7572"/>
                    </a:cubicBezTo>
                    <a:cubicBezTo>
                      <a:pt x="26719" y="6414"/>
                      <a:pt x="27828" y="5932"/>
                      <a:pt x="28986" y="5739"/>
                    </a:cubicBezTo>
                    <a:lnTo>
                      <a:pt x="28986" y="5643"/>
                    </a:lnTo>
                    <a:cubicBezTo>
                      <a:pt x="28889" y="4871"/>
                      <a:pt x="29130" y="4100"/>
                      <a:pt x="29564" y="3473"/>
                    </a:cubicBezTo>
                    <a:lnTo>
                      <a:pt x="29612" y="3376"/>
                    </a:lnTo>
                    <a:cubicBezTo>
                      <a:pt x="29516" y="3328"/>
                      <a:pt x="29468" y="3231"/>
                      <a:pt x="29371" y="3183"/>
                    </a:cubicBezTo>
                    <a:cubicBezTo>
                      <a:pt x="28744" y="2604"/>
                      <a:pt x="28166" y="1929"/>
                      <a:pt x="27683" y="1206"/>
                    </a:cubicBezTo>
                    <a:cubicBezTo>
                      <a:pt x="27201" y="531"/>
                      <a:pt x="26478" y="97"/>
                      <a:pt x="256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41"/>
              <p:cNvSpPr/>
              <p:nvPr/>
            </p:nvSpPr>
            <p:spPr>
              <a:xfrm>
                <a:off x="3818851" y="2404944"/>
                <a:ext cx="611913" cy="445006"/>
              </a:xfrm>
              <a:custGeom>
                <a:rect b="b" l="l" r="r" t="t"/>
                <a:pathLst>
                  <a:path extrusionOk="0" h="29672" w="40801">
                    <a:moveTo>
                      <a:pt x="34402" y="1"/>
                    </a:moveTo>
                    <a:cubicBezTo>
                      <a:pt x="33771" y="1"/>
                      <a:pt x="33157" y="217"/>
                      <a:pt x="32747" y="678"/>
                    </a:cubicBezTo>
                    <a:cubicBezTo>
                      <a:pt x="31686" y="1884"/>
                      <a:pt x="32313" y="3861"/>
                      <a:pt x="31300" y="5115"/>
                    </a:cubicBezTo>
                    <a:cubicBezTo>
                      <a:pt x="30866" y="5694"/>
                      <a:pt x="30143" y="5983"/>
                      <a:pt x="29757" y="6610"/>
                    </a:cubicBezTo>
                    <a:cubicBezTo>
                      <a:pt x="28889" y="7912"/>
                      <a:pt x="29901" y="9697"/>
                      <a:pt x="29371" y="11192"/>
                    </a:cubicBezTo>
                    <a:cubicBezTo>
                      <a:pt x="29033" y="11915"/>
                      <a:pt x="28455" y="12494"/>
                      <a:pt x="27683" y="12783"/>
                    </a:cubicBezTo>
                    <a:cubicBezTo>
                      <a:pt x="27104" y="13073"/>
                      <a:pt x="26333" y="13024"/>
                      <a:pt x="25802" y="13314"/>
                    </a:cubicBezTo>
                    <a:cubicBezTo>
                      <a:pt x="25272" y="13603"/>
                      <a:pt x="24982" y="14134"/>
                      <a:pt x="24452" y="14423"/>
                    </a:cubicBezTo>
                    <a:cubicBezTo>
                      <a:pt x="23799" y="14724"/>
                      <a:pt x="23093" y="14882"/>
                      <a:pt x="22390" y="14882"/>
                    </a:cubicBezTo>
                    <a:cubicBezTo>
                      <a:pt x="21743" y="14882"/>
                      <a:pt x="21098" y="14749"/>
                      <a:pt x="20497" y="14471"/>
                    </a:cubicBezTo>
                    <a:cubicBezTo>
                      <a:pt x="18664" y="13796"/>
                      <a:pt x="17266" y="12397"/>
                      <a:pt x="15674" y="11336"/>
                    </a:cubicBezTo>
                    <a:cubicBezTo>
                      <a:pt x="13524" y="9945"/>
                      <a:pt x="11042" y="9217"/>
                      <a:pt x="8518" y="9217"/>
                    </a:cubicBezTo>
                    <a:cubicBezTo>
                      <a:pt x="8155" y="9217"/>
                      <a:pt x="7791" y="9232"/>
                      <a:pt x="7427" y="9263"/>
                    </a:cubicBezTo>
                    <a:cubicBezTo>
                      <a:pt x="6849" y="9359"/>
                      <a:pt x="6222" y="9456"/>
                      <a:pt x="5643" y="9504"/>
                    </a:cubicBezTo>
                    <a:cubicBezTo>
                      <a:pt x="5643" y="9648"/>
                      <a:pt x="5546" y="9793"/>
                      <a:pt x="5498" y="9938"/>
                    </a:cubicBezTo>
                    <a:cubicBezTo>
                      <a:pt x="5209" y="10709"/>
                      <a:pt x="4678" y="11529"/>
                      <a:pt x="4823" y="12349"/>
                    </a:cubicBezTo>
                    <a:cubicBezTo>
                      <a:pt x="4968" y="13314"/>
                      <a:pt x="5980" y="13651"/>
                      <a:pt x="6704" y="14085"/>
                    </a:cubicBezTo>
                    <a:cubicBezTo>
                      <a:pt x="7475" y="14519"/>
                      <a:pt x="8295" y="15291"/>
                      <a:pt x="8006" y="16207"/>
                    </a:cubicBezTo>
                    <a:cubicBezTo>
                      <a:pt x="7765" y="17124"/>
                      <a:pt x="6800" y="17413"/>
                      <a:pt x="6077" y="17751"/>
                    </a:cubicBezTo>
                    <a:cubicBezTo>
                      <a:pt x="5546" y="17895"/>
                      <a:pt x="5161" y="18185"/>
                      <a:pt x="4871" y="18667"/>
                    </a:cubicBezTo>
                    <a:cubicBezTo>
                      <a:pt x="4727" y="19101"/>
                      <a:pt x="4678" y="19535"/>
                      <a:pt x="4678" y="20017"/>
                    </a:cubicBezTo>
                    <a:cubicBezTo>
                      <a:pt x="4630" y="20886"/>
                      <a:pt x="4389" y="21657"/>
                      <a:pt x="3521" y="22043"/>
                    </a:cubicBezTo>
                    <a:cubicBezTo>
                      <a:pt x="2701" y="22429"/>
                      <a:pt x="1833" y="22284"/>
                      <a:pt x="1109" y="22670"/>
                    </a:cubicBezTo>
                    <a:cubicBezTo>
                      <a:pt x="338" y="23152"/>
                      <a:pt x="0" y="24165"/>
                      <a:pt x="290" y="25033"/>
                    </a:cubicBezTo>
                    <a:cubicBezTo>
                      <a:pt x="579" y="26046"/>
                      <a:pt x="1399" y="26818"/>
                      <a:pt x="2122" y="27541"/>
                    </a:cubicBezTo>
                    <a:cubicBezTo>
                      <a:pt x="2170" y="27589"/>
                      <a:pt x="2170" y="27637"/>
                      <a:pt x="2170" y="27734"/>
                    </a:cubicBezTo>
                    <a:cubicBezTo>
                      <a:pt x="2809" y="27270"/>
                      <a:pt x="3586" y="27032"/>
                      <a:pt x="4367" y="27032"/>
                    </a:cubicBezTo>
                    <a:cubicBezTo>
                      <a:pt x="4885" y="27032"/>
                      <a:pt x="5403" y="27137"/>
                      <a:pt x="5884" y="27348"/>
                    </a:cubicBezTo>
                    <a:cubicBezTo>
                      <a:pt x="7233" y="27860"/>
                      <a:pt x="8492" y="29089"/>
                      <a:pt x="10008" y="29089"/>
                    </a:cubicBezTo>
                    <a:cubicBezTo>
                      <a:pt x="10064" y="29089"/>
                      <a:pt x="10120" y="29088"/>
                      <a:pt x="10176" y="29084"/>
                    </a:cubicBezTo>
                    <a:cubicBezTo>
                      <a:pt x="10803" y="29084"/>
                      <a:pt x="11382" y="28795"/>
                      <a:pt x="11768" y="28313"/>
                    </a:cubicBezTo>
                    <a:cubicBezTo>
                      <a:pt x="12057" y="27782"/>
                      <a:pt x="12105" y="27155"/>
                      <a:pt x="12491" y="26673"/>
                    </a:cubicBezTo>
                    <a:cubicBezTo>
                      <a:pt x="12798" y="26349"/>
                      <a:pt x="13177" y="26218"/>
                      <a:pt x="13569" y="26218"/>
                    </a:cubicBezTo>
                    <a:cubicBezTo>
                      <a:pt x="14286" y="26218"/>
                      <a:pt x="15045" y="26656"/>
                      <a:pt x="15481" y="27155"/>
                    </a:cubicBezTo>
                    <a:cubicBezTo>
                      <a:pt x="16314" y="28081"/>
                      <a:pt x="16969" y="29672"/>
                      <a:pt x="18384" y="29672"/>
                    </a:cubicBezTo>
                    <a:cubicBezTo>
                      <a:pt x="18444" y="29672"/>
                      <a:pt x="18505" y="29669"/>
                      <a:pt x="18568" y="29663"/>
                    </a:cubicBezTo>
                    <a:cubicBezTo>
                      <a:pt x="19291" y="29518"/>
                      <a:pt x="19966" y="29181"/>
                      <a:pt x="20545" y="28698"/>
                    </a:cubicBezTo>
                    <a:cubicBezTo>
                      <a:pt x="21076" y="28361"/>
                      <a:pt x="21606" y="27975"/>
                      <a:pt x="22089" y="27541"/>
                    </a:cubicBezTo>
                    <a:cubicBezTo>
                      <a:pt x="23198" y="26721"/>
                      <a:pt x="23873" y="25419"/>
                      <a:pt x="23921" y="24020"/>
                    </a:cubicBezTo>
                    <a:cubicBezTo>
                      <a:pt x="24066" y="22863"/>
                      <a:pt x="24355" y="21464"/>
                      <a:pt x="25513" y="20886"/>
                    </a:cubicBezTo>
                    <a:cubicBezTo>
                      <a:pt x="25759" y="20777"/>
                      <a:pt x="26011" y="20729"/>
                      <a:pt x="26263" y="20729"/>
                    </a:cubicBezTo>
                    <a:cubicBezTo>
                      <a:pt x="27244" y="20729"/>
                      <a:pt x="28216" y="21458"/>
                      <a:pt x="28792" y="22188"/>
                    </a:cubicBezTo>
                    <a:cubicBezTo>
                      <a:pt x="29323" y="22959"/>
                      <a:pt x="29950" y="23635"/>
                      <a:pt x="30625" y="24213"/>
                    </a:cubicBezTo>
                    <a:cubicBezTo>
                      <a:pt x="31011" y="23393"/>
                      <a:pt x="31686" y="22718"/>
                      <a:pt x="32554" y="22284"/>
                    </a:cubicBezTo>
                    <a:cubicBezTo>
                      <a:pt x="33519" y="21947"/>
                      <a:pt x="34676" y="22236"/>
                      <a:pt x="35544" y="21657"/>
                    </a:cubicBezTo>
                    <a:cubicBezTo>
                      <a:pt x="36460" y="20934"/>
                      <a:pt x="36460" y="19535"/>
                      <a:pt x="35544" y="18812"/>
                    </a:cubicBezTo>
                    <a:cubicBezTo>
                      <a:pt x="35089" y="18622"/>
                      <a:pt x="34574" y="18492"/>
                      <a:pt x="34070" y="18492"/>
                    </a:cubicBezTo>
                    <a:cubicBezTo>
                      <a:pt x="33933" y="18492"/>
                      <a:pt x="33797" y="18502"/>
                      <a:pt x="33663" y="18522"/>
                    </a:cubicBezTo>
                    <a:cubicBezTo>
                      <a:pt x="33504" y="18534"/>
                      <a:pt x="33344" y="18540"/>
                      <a:pt x="33186" y="18540"/>
                    </a:cubicBezTo>
                    <a:cubicBezTo>
                      <a:pt x="32672" y="18540"/>
                      <a:pt x="32165" y="18477"/>
                      <a:pt x="31686" y="18329"/>
                    </a:cubicBezTo>
                    <a:cubicBezTo>
                      <a:pt x="31059" y="18137"/>
                      <a:pt x="30625" y="17558"/>
                      <a:pt x="30625" y="16883"/>
                    </a:cubicBezTo>
                    <a:cubicBezTo>
                      <a:pt x="30721" y="15918"/>
                      <a:pt x="31541" y="15966"/>
                      <a:pt x="32072" y="15436"/>
                    </a:cubicBezTo>
                    <a:cubicBezTo>
                      <a:pt x="32458" y="15050"/>
                      <a:pt x="32265" y="14375"/>
                      <a:pt x="32843" y="14037"/>
                    </a:cubicBezTo>
                    <a:cubicBezTo>
                      <a:pt x="33036" y="13941"/>
                      <a:pt x="33181" y="13844"/>
                      <a:pt x="33374" y="13844"/>
                    </a:cubicBezTo>
                    <a:cubicBezTo>
                      <a:pt x="33421" y="13839"/>
                      <a:pt x="33469" y="13836"/>
                      <a:pt x="33515" y="13836"/>
                    </a:cubicBezTo>
                    <a:cubicBezTo>
                      <a:pt x="34277" y="13836"/>
                      <a:pt x="34956" y="14542"/>
                      <a:pt x="35592" y="14905"/>
                    </a:cubicBezTo>
                    <a:cubicBezTo>
                      <a:pt x="36219" y="15291"/>
                      <a:pt x="36943" y="15532"/>
                      <a:pt x="37666" y="15677"/>
                    </a:cubicBezTo>
                    <a:cubicBezTo>
                      <a:pt x="37425" y="15484"/>
                      <a:pt x="37184" y="15243"/>
                      <a:pt x="36991" y="15002"/>
                    </a:cubicBezTo>
                    <a:cubicBezTo>
                      <a:pt x="36364" y="14182"/>
                      <a:pt x="36219" y="13121"/>
                      <a:pt x="37039" y="12446"/>
                    </a:cubicBezTo>
                    <a:cubicBezTo>
                      <a:pt x="37425" y="12156"/>
                      <a:pt x="37859" y="11915"/>
                      <a:pt x="38245" y="11770"/>
                    </a:cubicBezTo>
                    <a:cubicBezTo>
                      <a:pt x="38679" y="11578"/>
                      <a:pt x="39065" y="11336"/>
                      <a:pt x="39402" y="11047"/>
                    </a:cubicBezTo>
                    <a:cubicBezTo>
                      <a:pt x="40029" y="10468"/>
                      <a:pt x="40512" y="9697"/>
                      <a:pt x="40801" y="8925"/>
                    </a:cubicBezTo>
                    <a:cubicBezTo>
                      <a:pt x="39981" y="8395"/>
                      <a:pt x="39354" y="7623"/>
                      <a:pt x="39016" y="6707"/>
                    </a:cubicBezTo>
                    <a:cubicBezTo>
                      <a:pt x="38534" y="5646"/>
                      <a:pt x="38341" y="4488"/>
                      <a:pt x="37955" y="3331"/>
                    </a:cubicBezTo>
                    <a:cubicBezTo>
                      <a:pt x="37618" y="2221"/>
                      <a:pt x="36943" y="1209"/>
                      <a:pt x="35978" y="485"/>
                    </a:cubicBezTo>
                    <a:cubicBezTo>
                      <a:pt x="35526" y="169"/>
                      <a:pt x="34958" y="1"/>
                      <a:pt x="344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41"/>
              <p:cNvSpPr/>
              <p:nvPr/>
            </p:nvSpPr>
            <p:spPr>
              <a:xfrm>
                <a:off x="3256115" y="2263217"/>
                <a:ext cx="678472" cy="632895"/>
              </a:xfrm>
              <a:custGeom>
                <a:rect b="b" l="l" r="r" t="t"/>
                <a:pathLst>
                  <a:path extrusionOk="0" h="42200" w="45239">
                    <a:moveTo>
                      <a:pt x="1641" y="0"/>
                    </a:moveTo>
                    <a:cubicBezTo>
                      <a:pt x="2075" y="1495"/>
                      <a:pt x="2461" y="3039"/>
                      <a:pt x="2123" y="4582"/>
                    </a:cubicBezTo>
                    <a:cubicBezTo>
                      <a:pt x="2027" y="5257"/>
                      <a:pt x="1785" y="5836"/>
                      <a:pt x="1400" y="6366"/>
                    </a:cubicBezTo>
                    <a:cubicBezTo>
                      <a:pt x="1014" y="6849"/>
                      <a:pt x="676" y="7331"/>
                      <a:pt x="435" y="7910"/>
                    </a:cubicBezTo>
                    <a:cubicBezTo>
                      <a:pt x="1" y="9260"/>
                      <a:pt x="1496" y="10176"/>
                      <a:pt x="2268" y="10996"/>
                    </a:cubicBezTo>
                    <a:cubicBezTo>
                      <a:pt x="2702" y="11430"/>
                      <a:pt x="3039" y="11961"/>
                      <a:pt x="3184" y="12539"/>
                    </a:cubicBezTo>
                    <a:cubicBezTo>
                      <a:pt x="3280" y="13166"/>
                      <a:pt x="3232" y="13793"/>
                      <a:pt x="2991" y="14420"/>
                    </a:cubicBezTo>
                    <a:cubicBezTo>
                      <a:pt x="2509" y="15530"/>
                      <a:pt x="1737" y="16542"/>
                      <a:pt x="724" y="17314"/>
                    </a:cubicBezTo>
                    <a:cubicBezTo>
                      <a:pt x="1014" y="17845"/>
                      <a:pt x="1400" y="18327"/>
                      <a:pt x="1834" y="18713"/>
                    </a:cubicBezTo>
                    <a:cubicBezTo>
                      <a:pt x="2461" y="19340"/>
                      <a:pt x="3280" y="19774"/>
                      <a:pt x="4149" y="20015"/>
                    </a:cubicBezTo>
                    <a:cubicBezTo>
                      <a:pt x="5065" y="20208"/>
                      <a:pt x="5981" y="20304"/>
                      <a:pt x="6946" y="20304"/>
                    </a:cubicBezTo>
                    <a:cubicBezTo>
                      <a:pt x="7862" y="20304"/>
                      <a:pt x="8730" y="20690"/>
                      <a:pt x="9357" y="21317"/>
                    </a:cubicBezTo>
                    <a:cubicBezTo>
                      <a:pt x="9888" y="21944"/>
                      <a:pt x="10225" y="22667"/>
                      <a:pt x="10273" y="23439"/>
                    </a:cubicBezTo>
                    <a:cubicBezTo>
                      <a:pt x="10466" y="25320"/>
                      <a:pt x="9984" y="27153"/>
                      <a:pt x="8971" y="28696"/>
                    </a:cubicBezTo>
                    <a:cubicBezTo>
                      <a:pt x="8441" y="29516"/>
                      <a:pt x="7814" y="30239"/>
                      <a:pt x="7090" y="30866"/>
                    </a:cubicBezTo>
                    <a:cubicBezTo>
                      <a:pt x="6463" y="31445"/>
                      <a:pt x="5499" y="32072"/>
                      <a:pt x="5837" y="33036"/>
                    </a:cubicBezTo>
                    <a:cubicBezTo>
                      <a:pt x="5981" y="33470"/>
                      <a:pt x="6271" y="33808"/>
                      <a:pt x="6415" y="34194"/>
                    </a:cubicBezTo>
                    <a:cubicBezTo>
                      <a:pt x="6608" y="34531"/>
                      <a:pt x="6656" y="34965"/>
                      <a:pt x="6560" y="35399"/>
                    </a:cubicBezTo>
                    <a:cubicBezTo>
                      <a:pt x="6463" y="35834"/>
                      <a:pt x="6126" y="36316"/>
                      <a:pt x="6271" y="36750"/>
                    </a:cubicBezTo>
                    <a:cubicBezTo>
                      <a:pt x="6415" y="37039"/>
                      <a:pt x="6753" y="37232"/>
                      <a:pt x="7090" y="37232"/>
                    </a:cubicBezTo>
                    <a:cubicBezTo>
                      <a:pt x="8055" y="37232"/>
                      <a:pt x="8489" y="36316"/>
                      <a:pt x="8778" y="35544"/>
                    </a:cubicBezTo>
                    <a:cubicBezTo>
                      <a:pt x="9020" y="34773"/>
                      <a:pt x="9309" y="33856"/>
                      <a:pt x="9984" y="33277"/>
                    </a:cubicBezTo>
                    <a:cubicBezTo>
                      <a:pt x="10349" y="32996"/>
                      <a:pt x="10796" y="32846"/>
                      <a:pt x="11240" y="32846"/>
                    </a:cubicBezTo>
                    <a:cubicBezTo>
                      <a:pt x="11557" y="32846"/>
                      <a:pt x="11873" y="32923"/>
                      <a:pt x="12154" y="33085"/>
                    </a:cubicBezTo>
                    <a:cubicBezTo>
                      <a:pt x="12823" y="33307"/>
                      <a:pt x="13533" y="33819"/>
                      <a:pt x="14284" y="33819"/>
                    </a:cubicBezTo>
                    <a:cubicBezTo>
                      <a:pt x="14345" y="33819"/>
                      <a:pt x="14407" y="33815"/>
                      <a:pt x="14469" y="33808"/>
                    </a:cubicBezTo>
                    <a:cubicBezTo>
                      <a:pt x="15144" y="33711"/>
                      <a:pt x="15675" y="33277"/>
                      <a:pt x="15916" y="32650"/>
                    </a:cubicBezTo>
                    <a:cubicBezTo>
                      <a:pt x="16254" y="32072"/>
                      <a:pt x="16447" y="31397"/>
                      <a:pt x="16832" y="30770"/>
                    </a:cubicBezTo>
                    <a:cubicBezTo>
                      <a:pt x="17218" y="30143"/>
                      <a:pt x="17797" y="29709"/>
                      <a:pt x="18520" y="29564"/>
                    </a:cubicBezTo>
                    <a:cubicBezTo>
                      <a:pt x="18644" y="29550"/>
                      <a:pt x="18768" y="29543"/>
                      <a:pt x="18892" y="29543"/>
                    </a:cubicBezTo>
                    <a:cubicBezTo>
                      <a:pt x="19633" y="29543"/>
                      <a:pt x="20353" y="29791"/>
                      <a:pt x="20932" y="30287"/>
                    </a:cubicBezTo>
                    <a:cubicBezTo>
                      <a:pt x="22523" y="31445"/>
                      <a:pt x="23102" y="33519"/>
                      <a:pt x="24887" y="34483"/>
                    </a:cubicBezTo>
                    <a:cubicBezTo>
                      <a:pt x="26671" y="35399"/>
                      <a:pt x="28648" y="35158"/>
                      <a:pt x="30529" y="35303"/>
                    </a:cubicBezTo>
                    <a:cubicBezTo>
                      <a:pt x="32169" y="35399"/>
                      <a:pt x="34002" y="35785"/>
                      <a:pt x="35159" y="37039"/>
                    </a:cubicBezTo>
                    <a:cubicBezTo>
                      <a:pt x="36413" y="38486"/>
                      <a:pt x="36365" y="40415"/>
                      <a:pt x="36172" y="42200"/>
                    </a:cubicBezTo>
                    <a:cubicBezTo>
                      <a:pt x="36799" y="41669"/>
                      <a:pt x="37522" y="41283"/>
                      <a:pt x="38342" y="41139"/>
                    </a:cubicBezTo>
                    <a:lnTo>
                      <a:pt x="38390" y="41139"/>
                    </a:lnTo>
                    <a:cubicBezTo>
                      <a:pt x="38004" y="40367"/>
                      <a:pt x="37860" y="39547"/>
                      <a:pt x="38053" y="38727"/>
                    </a:cubicBezTo>
                    <a:cubicBezTo>
                      <a:pt x="38197" y="38100"/>
                      <a:pt x="38728" y="37618"/>
                      <a:pt x="39307" y="37521"/>
                    </a:cubicBezTo>
                    <a:lnTo>
                      <a:pt x="39451" y="37425"/>
                    </a:lnTo>
                    <a:cubicBezTo>
                      <a:pt x="39403" y="37425"/>
                      <a:pt x="39307" y="37377"/>
                      <a:pt x="39307" y="37329"/>
                    </a:cubicBezTo>
                    <a:cubicBezTo>
                      <a:pt x="38487" y="36557"/>
                      <a:pt x="37619" y="35737"/>
                      <a:pt x="37329" y="34580"/>
                    </a:cubicBezTo>
                    <a:cubicBezTo>
                      <a:pt x="37040" y="33663"/>
                      <a:pt x="37329" y="32650"/>
                      <a:pt x="38004" y="31975"/>
                    </a:cubicBezTo>
                    <a:cubicBezTo>
                      <a:pt x="38680" y="31445"/>
                      <a:pt x="39596" y="31445"/>
                      <a:pt x="40368" y="31252"/>
                    </a:cubicBezTo>
                    <a:cubicBezTo>
                      <a:pt x="40802" y="31204"/>
                      <a:pt x="41188" y="30963"/>
                      <a:pt x="41429" y="30625"/>
                    </a:cubicBezTo>
                    <a:cubicBezTo>
                      <a:pt x="41622" y="30191"/>
                      <a:pt x="41718" y="29709"/>
                      <a:pt x="41718" y="29226"/>
                    </a:cubicBezTo>
                    <a:cubicBezTo>
                      <a:pt x="41718" y="28792"/>
                      <a:pt x="41814" y="28358"/>
                      <a:pt x="41959" y="27972"/>
                    </a:cubicBezTo>
                    <a:cubicBezTo>
                      <a:pt x="42152" y="27538"/>
                      <a:pt x="42490" y="27201"/>
                      <a:pt x="42875" y="27008"/>
                    </a:cubicBezTo>
                    <a:cubicBezTo>
                      <a:pt x="43599" y="26670"/>
                      <a:pt x="44949" y="26429"/>
                      <a:pt x="45094" y="25513"/>
                    </a:cubicBezTo>
                    <a:cubicBezTo>
                      <a:pt x="45239" y="24452"/>
                      <a:pt x="43840" y="23921"/>
                      <a:pt x="43117" y="23487"/>
                    </a:cubicBezTo>
                    <a:cubicBezTo>
                      <a:pt x="42345" y="23150"/>
                      <a:pt x="41863" y="22426"/>
                      <a:pt x="41814" y="21606"/>
                    </a:cubicBezTo>
                    <a:cubicBezTo>
                      <a:pt x="41911" y="20835"/>
                      <a:pt x="42104" y="20111"/>
                      <a:pt x="42490" y="19436"/>
                    </a:cubicBezTo>
                    <a:cubicBezTo>
                      <a:pt x="42538" y="19340"/>
                      <a:pt x="42586" y="19195"/>
                      <a:pt x="42634" y="19050"/>
                    </a:cubicBezTo>
                    <a:lnTo>
                      <a:pt x="42634" y="19050"/>
                    </a:lnTo>
                    <a:cubicBezTo>
                      <a:pt x="42369" y="19098"/>
                      <a:pt x="42104" y="19123"/>
                      <a:pt x="41839" y="19123"/>
                    </a:cubicBezTo>
                    <a:cubicBezTo>
                      <a:pt x="41573" y="19123"/>
                      <a:pt x="41308" y="19098"/>
                      <a:pt x="41043" y="19050"/>
                    </a:cubicBezTo>
                    <a:cubicBezTo>
                      <a:pt x="39451" y="18857"/>
                      <a:pt x="38004" y="17796"/>
                      <a:pt x="36895" y="16639"/>
                    </a:cubicBezTo>
                    <a:cubicBezTo>
                      <a:pt x="35786" y="15481"/>
                      <a:pt x="34821" y="14131"/>
                      <a:pt x="33616" y="13022"/>
                    </a:cubicBezTo>
                    <a:cubicBezTo>
                      <a:pt x="31831" y="11430"/>
                      <a:pt x="29613" y="10417"/>
                      <a:pt x="27250" y="10176"/>
                    </a:cubicBezTo>
                    <a:cubicBezTo>
                      <a:pt x="25369" y="10080"/>
                      <a:pt x="23488" y="9839"/>
                      <a:pt x="21607" y="9453"/>
                    </a:cubicBezTo>
                    <a:cubicBezTo>
                      <a:pt x="20594" y="9212"/>
                      <a:pt x="19051" y="9164"/>
                      <a:pt x="18279" y="8344"/>
                    </a:cubicBezTo>
                    <a:cubicBezTo>
                      <a:pt x="17893" y="7910"/>
                      <a:pt x="17652" y="7427"/>
                      <a:pt x="17604" y="6897"/>
                    </a:cubicBezTo>
                    <a:cubicBezTo>
                      <a:pt x="17170" y="7041"/>
                      <a:pt x="16736" y="7234"/>
                      <a:pt x="16302" y="7331"/>
                    </a:cubicBezTo>
                    <a:cubicBezTo>
                      <a:pt x="15696" y="7573"/>
                      <a:pt x="15056" y="7680"/>
                      <a:pt x="14382" y="7680"/>
                    </a:cubicBezTo>
                    <a:cubicBezTo>
                      <a:pt x="14252" y="7680"/>
                      <a:pt x="14120" y="7676"/>
                      <a:pt x="13987" y="7668"/>
                    </a:cubicBezTo>
                    <a:cubicBezTo>
                      <a:pt x="13215" y="7572"/>
                      <a:pt x="12444" y="7331"/>
                      <a:pt x="11769" y="6945"/>
                    </a:cubicBezTo>
                    <a:cubicBezTo>
                      <a:pt x="10418" y="6029"/>
                      <a:pt x="9164" y="4919"/>
                      <a:pt x="8151" y="3617"/>
                    </a:cubicBezTo>
                    <a:cubicBezTo>
                      <a:pt x="7090" y="2412"/>
                      <a:pt x="5981" y="1158"/>
                      <a:pt x="4438" y="483"/>
                    </a:cubicBezTo>
                    <a:cubicBezTo>
                      <a:pt x="3570" y="193"/>
                      <a:pt x="2605" y="0"/>
                      <a:pt x="1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41"/>
              <p:cNvSpPr/>
              <p:nvPr/>
            </p:nvSpPr>
            <p:spPr>
              <a:xfrm>
                <a:off x="2891586" y="2572781"/>
                <a:ext cx="902685" cy="600380"/>
              </a:xfrm>
              <a:custGeom>
                <a:rect b="b" l="l" r="r" t="t"/>
                <a:pathLst>
                  <a:path extrusionOk="0" h="40032" w="60189">
                    <a:moveTo>
                      <a:pt x="29516" y="1"/>
                    </a:moveTo>
                    <a:cubicBezTo>
                      <a:pt x="29467" y="483"/>
                      <a:pt x="29274" y="917"/>
                      <a:pt x="28937" y="1255"/>
                    </a:cubicBezTo>
                    <a:cubicBezTo>
                      <a:pt x="28020" y="2171"/>
                      <a:pt x="26718" y="2364"/>
                      <a:pt x="25513" y="2557"/>
                    </a:cubicBezTo>
                    <a:cubicBezTo>
                      <a:pt x="24789" y="2605"/>
                      <a:pt x="24114" y="2846"/>
                      <a:pt x="23439" y="3184"/>
                    </a:cubicBezTo>
                    <a:cubicBezTo>
                      <a:pt x="22957" y="3521"/>
                      <a:pt x="22523" y="3955"/>
                      <a:pt x="22185" y="4438"/>
                    </a:cubicBezTo>
                    <a:cubicBezTo>
                      <a:pt x="21799" y="4920"/>
                      <a:pt x="21365" y="5402"/>
                      <a:pt x="20883" y="5788"/>
                    </a:cubicBezTo>
                    <a:cubicBezTo>
                      <a:pt x="20352" y="6126"/>
                      <a:pt x="19725" y="6367"/>
                      <a:pt x="19050" y="6463"/>
                    </a:cubicBezTo>
                    <a:cubicBezTo>
                      <a:pt x="18375" y="6560"/>
                      <a:pt x="17652" y="6704"/>
                      <a:pt x="16976" y="6994"/>
                    </a:cubicBezTo>
                    <a:cubicBezTo>
                      <a:pt x="16398" y="7235"/>
                      <a:pt x="15964" y="7765"/>
                      <a:pt x="15867" y="8392"/>
                    </a:cubicBezTo>
                    <a:cubicBezTo>
                      <a:pt x="15964" y="9068"/>
                      <a:pt x="16446" y="9598"/>
                      <a:pt x="17073" y="9695"/>
                    </a:cubicBezTo>
                    <a:cubicBezTo>
                      <a:pt x="17844" y="9887"/>
                      <a:pt x="18616" y="9984"/>
                      <a:pt x="19339" y="9984"/>
                    </a:cubicBezTo>
                    <a:cubicBezTo>
                      <a:pt x="20690" y="10129"/>
                      <a:pt x="21896" y="10948"/>
                      <a:pt x="22619" y="12106"/>
                    </a:cubicBezTo>
                    <a:cubicBezTo>
                      <a:pt x="22908" y="12588"/>
                      <a:pt x="22908" y="13215"/>
                      <a:pt x="22667" y="13746"/>
                    </a:cubicBezTo>
                    <a:cubicBezTo>
                      <a:pt x="22378" y="14228"/>
                      <a:pt x="21847" y="14517"/>
                      <a:pt x="21220" y="14517"/>
                    </a:cubicBezTo>
                    <a:cubicBezTo>
                      <a:pt x="20931" y="14517"/>
                      <a:pt x="20593" y="14662"/>
                      <a:pt x="20352" y="14903"/>
                    </a:cubicBezTo>
                    <a:cubicBezTo>
                      <a:pt x="20256" y="15144"/>
                      <a:pt x="20208" y="15434"/>
                      <a:pt x="20256" y="15675"/>
                    </a:cubicBezTo>
                    <a:cubicBezTo>
                      <a:pt x="20400" y="16302"/>
                      <a:pt x="20449" y="16929"/>
                      <a:pt x="20304" y="17507"/>
                    </a:cubicBezTo>
                    <a:cubicBezTo>
                      <a:pt x="19966" y="18713"/>
                      <a:pt x="18713" y="19437"/>
                      <a:pt x="17700" y="19967"/>
                    </a:cubicBezTo>
                    <a:cubicBezTo>
                      <a:pt x="16903" y="20413"/>
                      <a:pt x="16002" y="20796"/>
                      <a:pt x="15106" y="20796"/>
                    </a:cubicBezTo>
                    <a:cubicBezTo>
                      <a:pt x="14646" y="20796"/>
                      <a:pt x="14187" y="20695"/>
                      <a:pt x="13745" y="20449"/>
                    </a:cubicBezTo>
                    <a:cubicBezTo>
                      <a:pt x="12636" y="19726"/>
                      <a:pt x="11912" y="18568"/>
                      <a:pt x="11719" y="17266"/>
                    </a:cubicBezTo>
                    <a:cubicBezTo>
                      <a:pt x="11575" y="16543"/>
                      <a:pt x="11527" y="15771"/>
                      <a:pt x="11430" y="15000"/>
                    </a:cubicBezTo>
                    <a:cubicBezTo>
                      <a:pt x="11430" y="14373"/>
                      <a:pt x="11237" y="13746"/>
                      <a:pt x="10900" y="13215"/>
                    </a:cubicBezTo>
                    <a:cubicBezTo>
                      <a:pt x="10572" y="12752"/>
                      <a:pt x="10113" y="12559"/>
                      <a:pt x="9636" y="12559"/>
                    </a:cubicBezTo>
                    <a:cubicBezTo>
                      <a:pt x="8922" y="12559"/>
                      <a:pt x="8170" y="12993"/>
                      <a:pt x="7765" y="13601"/>
                    </a:cubicBezTo>
                    <a:cubicBezTo>
                      <a:pt x="6945" y="14855"/>
                      <a:pt x="7234" y="16446"/>
                      <a:pt x="7427" y="17845"/>
                    </a:cubicBezTo>
                    <a:cubicBezTo>
                      <a:pt x="7765" y="19099"/>
                      <a:pt x="7717" y="20401"/>
                      <a:pt x="7379" y="21655"/>
                    </a:cubicBezTo>
                    <a:cubicBezTo>
                      <a:pt x="7234" y="22186"/>
                      <a:pt x="6897" y="22668"/>
                      <a:pt x="6511" y="23054"/>
                    </a:cubicBezTo>
                    <a:cubicBezTo>
                      <a:pt x="6029" y="23439"/>
                      <a:pt x="5402" y="23584"/>
                      <a:pt x="4968" y="23970"/>
                    </a:cubicBezTo>
                    <a:cubicBezTo>
                      <a:pt x="4437" y="24452"/>
                      <a:pt x="4678" y="25272"/>
                      <a:pt x="4726" y="25899"/>
                    </a:cubicBezTo>
                    <a:cubicBezTo>
                      <a:pt x="4726" y="26140"/>
                      <a:pt x="4726" y="26381"/>
                      <a:pt x="4678" y="26671"/>
                    </a:cubicBezTo>
                    <a:cubicBezTo>
                      <a:pt x="4630" y="26719"/>
                      <a:pt x="4630" y="26767"/>
                      <a:pt x="4582" y="26767"/>
                    </a:cubicBezTo>
                    <a:cubicBezTo>
                      <a:pt x="4534" y="27008"/>
                      <a:pt x="4437" y="27201"/>
                      <a:pt x="4292" y="27394"/>
                    </a:cubicBezTo>
                    <a:cubicBezTo>
                      <a:pt x="3714" y="28069"/>
                      <a:pt x="2749" y="28262"/>
                      <a:pt x="1977" y="28503"/>
                    </a:cubicBezTo>
                    <a:cubicBezTo>
                      <a:pt x="1061" y="28793"/>
                      <a:pt x="0" y="29323"/>
                      <a:pt x="338" y="30481"/>
                    </a:cubicBezTo>
                    <a:cubicBezTo>
                      <a:pt x="675" y="31831"/>
                      <a:pt x="2170" y="32603"/>
                      <a:pt x="2219" y="34098"/>
                    </a:cubicBezTo>
                    <a:cubicBezTo>
                      <a:pt x="2363" y="34050"/>
                      <a:pt x="2508" y="34050"/>
                      <a:pt x="2701" y="34050"/>
                    </a:cubicBezTo>
                    <a:cubicBezTo>
                      <a:pt x="4775" y="34098"/>
                      <a:pt x="6173" y="35930"/>
                      <a:pt x="7427" y="37377"/>
                    </a:cubicBezTo>
                    <a:cubicBezTo>
                      <a:pt x="8054" y="38197"/>
                      <a:pt x="8874" y="38872"/>
                      <a:pt x="9839" y="39355"/>
                    </a:cubicBezTo>
                    <a:cubicBezTo>
                      <a:pt x="10707" y="39789"/>
                      <a:pt x="11719" y="40030"/>
                      <a:pt x="12732" y="40030"/>
                    </a:cubicBezTo>
                    <a:cubicBezTo>
                      <a:pt x="14758" y="39982"/>
                      <a:pt x="16783" y="39596"/>
                      <a:pt x="18664" y="38824"/>
                    </a:cubicBezTo>
                    <a:cubicBezTo>
                      <a:pt x="20835" y="38004"/>
                      <a:pt x="23005" y="37136"/>
                      <a:pt x="25320" y="36847"/>
                    </a:cubicBezTo>
                    <a:cubicBezTo>
                      <a:pt x="25718" y="36793"/>
                      <a:pt x="26122" y="36765"/>
                      <a:pt x="26531" y="36765"/>
                    </a:cubicBezTo>
                    <a:cubicBezTo>
                      <a:pt x="27213" y="36765"/>
                      <a:pt x="27906" y="36841"/>
                      <a:pt x="28599" y="36992"/>
                    </a:cubicBezTo>
                    <a:cubicBezTo>
                      <a:pt x="29516" y="37281"/>
                      <a:pt x="30432" y="37618"/>
                      <a:pt x="31252" y="38053"/>
                    </a:cubicBezTo>
                    <a:cubicBezTo>
                      <a:pt x="32953" y="38903"/>
                      <a:pt x="34654" y="40031"/>
                      <a:pt x="36582" y="40031"/>
                    </a:cubicBezTo>
                    <a:cubicBezTo>
                      <a:pt x="36622" y="40031"/>
                      <a:pt x="36661" y="40031"/>
                      <a:pt x="36702" y="40030"/>
                    </a:cubicBezTo>
                    <a:cubicBezTo>
                      <a:pt x="38715" y="40030"/>
                      <a:pt x="40294" y="38424"/>
                      <a:pt x="42304" y="38424"/>
                    </a:cubicBezTo>
                    <a:cubicBezTo>
                      <a:pt x="42412" y="38424"/>
                      <a:pt x="42522" y="38428"/>
                      <a:pt x="42634" y="38438"/>
                    </a:cubicBezTo>
                    <a:cubicBezTo>
                      <a:pt x="43405" y="38438"/>
                      <a:pt x="44129" y="38824"/>
                      <a:pt x="44563" y="39451"/>
                    </a:cubicBezTo>
                    <a:cubicBezTo>
                      <a:pt x="44707" y="39017"/>
                      <a:pt x="44900" y="38583"/>
                      <a:pt x="45093" y="38197"/>
                    </a:cubicBezTo>
                    <a:cubicBezTo>
                      <a:pt x="46202" y="35641"/>
                      <a:pt x="47890" y="33423"/>
                      <a:pt x="49964" y="31638"/>
                    </a:cubicBezTo>
                    <a:cubicBezTo>
                      <a:pt x="50495" y="31156"/>
                      <a:pt x="51073" y="30722"/>
                      <a:pt x="51652" y="30336"/>
                    </a:cubicBezTo>
                    <a:cubicBezTo>
                      <a:pt x="52183" y="30047"/>
                      <a:pt x="52713" y="29661"/>
                      <a:pt x="53195" y="29227"/>
                    </a:cubicBezTo>
                    <a:cubicBezTo>
                      <a:pt x="53678" y="28793"/>
                      <a:pt x="53774" y="28069"/>
                      <a:pt x="53437" y="27539"/>
                    </a:cubicBezTo>
                    <a:cubicBezTo>
                      <a:pt x="53099" y="27057"/>
                      <a:pt x="52568" y="26671"/>
                      <a:pt x="52231" y="26188"/>
                    </a:cubicBezTo>
                    <a:cubicBezTo>
                      <a:pt x="51459" y="25079"/>
                      <a:pt x="51556" y="23536"/>
                      <a:pt x="52520" y="22571"/>
                    </a:cubicBezTo>
                    <a:cubicBezTo>
                      <a:pt x="52954" y="22089"/>
                      <a:pt x="53533" y="21800"/>
                      <a:pt x="54160" y="21703"/>
                    </a:cubicBezTo>
                    <a:cubicBezTo>
                      <a:pt x="54272" y="21695"/>
                      <a:pt x="54384" y="21691"/>
                      <a:pt x="54494" y="21691"/>
                    </a:cubicBezTo>
                    <a:cubicBezTo>
                      <a:pt x="55044" y="21691"/>
                      <a:pt x="55567" y="21792"/>
                      <a:pt x="56089" y="21993"/>
                    </a:cubicBezTo>
                    <a:cubicBezTo>
                      <a:pt x="56764" y="22282"/>
                      <a:pt x="57439" y="22475"/>
                      <a:pt x="58163" y="22571"/>
                    </a:cubicBezTo>
                    <a:cubicBezTo>
                      <a:pt x="58742" y="22571"/>
                      <a:pt x="59320" y="22378"/>
                      <a:pt x="59803" y="21993"/>
                    </a:cubicBezTo>
                    <a:lnTo>
                      <a:pt x="59996" y="21848"/>
                    </a:lnTo>
                    <a:cubicBezTo>
                      <a:pt x="59996" y="21848"/>
                      <a:pt x="59996" y="21800"/>
                      <a:pt x="59996" y="21752"/>
                    </a:cubicBezTo>
                    <a:cubicBezTo>
                      <a:pt x="60140" y="20787"/>
                      <a:pt x="60188" y="19822"/>
                      <a:pt x="60092" y="18858"/>
                    </a:cubicBezTo>
                    <a:cubicBezTo>
                      <a:pt x="59996" y="17893"/>
                      <a:pt x="59561" y="17025"/>
                      <a:pt x="58838" y="16398"/>
                    </a:cubicBezTo>
                    <a:cubicBezTo>
                      <a:pt x="58163" y="15819"/>
                      <a:pt x="57391" y="15482"/>
                      <a:pt x="56523" y="15289"/>
                    </a:cubicBezTo>
                    <a:cubicBezTo>
                      <a:pt x="54739" y="14903"/>
                      <a:pt x="52810" y="15096"/>
                      <a:pt x="50977" y="14807"/>
                    </a:cubicBezTo>
                    <a:cubicBezTo>
                      <a:pt x="50061" y="14710"/>
                      <a:pt x="49144" y="14324"/>
                      <a:pt x="48373" y="13794"/>
                    </a:cubicBezTo>
                    <a:cubicBezTo>
                      <a:pt x="47601" y="13167"/>
                      <a:pt x="46974" y="12444"/>
                      <a:pt x="46492" y="11624"/>
                    </a:cubicBezTo>
                    <a:cubicBezTo>
                      <a:pt x="45961" y="10804"/>
                      <a:pt x="45286" y="10129"/>
                      <a:pt x="44418" y="9646"/>
                    </a:cubicBezTo>
                    <a:cubicBezTo>
                      <a:pt x="44099" y="9434"/>
                      <a:pt x="43733" y="9334"/>
                      <a:pt x="43366" y="9334"/>
                    </a:cubicBezTo>
                    <a:cubicBezTo>
                      <a:pt x="42900" y="9334"/>
                      <a:pt x="42432" y="9494"/>
                      <a:pt x="42055" y="9791"/>
                    </a:cubicBezTo>
                    <a:cubicBezTo>
                      <a:pt x="41042" y="10707"/>
                      <a:pt x="40994" y="12299"/>
                      <a:pt x="39933" y="13167"/>
                    </a:cubicBezTo>
                    <a:cubicBezTo>
                      <a:pt x="39575" y="13460"/>
                      <a:pt x="39108" y="13621"/>
                      <a:pt x="38634" y="13621"/>
                    </a:cubicBezTo>
                    <a:cubicBezTo>
                      <a:pt x="38406" y="13621"/>
                      <a:pt x="38175" y="13583"/>
                      <a:pt x="37955" y="13505"/>
                    </a:cubicBezTo>
                    <a:cubicBezTo>
                      <a:pt x="37184" y="13263"/>
                      <a:pt x="36460" y="12733"/>
                      <a:pt x="35640" y="12636"/>
                    </a:cubicBezTo>
                    <a:cubicBezTo>
                      <a:pt x="35615" y="12635"/>
                      <a:pt x="35589" y="12635"/>
                      <a:pt x="35564" y="12635"/>
                    </a:cubicBezTo>
                    <a:cubicBezTo>
                      <a:pt x="34645" y="12635"/>
                      <a:pt x="34089" y="13477"/>
                      <a:pt x="33808" y="14228"/>
                    </a:cubicBezTo>
                    <a:cubicBezTo>
                      <a:pt x="33567" y="15048"/>
                      <a:pt x="33277" y="16012"/>
                      <a:pt x="32602" y="16639"/>
                    </a:cubicBezTo>
                    <a:cubicBezTo>
                      <a:pt x="32292" y="16893"/>
                      <a:pt x="31901" y="17015"/>
                      <a:pt x="31503" y="17015"/>
                    </a:cubicBezTo>
                    <a:cubicBezTo>
                      <a:pt x="31220" y="17015"/>
                      <a:pt x="30934" y="16953"/>
                      <a:pt x="30673" y="16832"/>
                    </a:cubicBezTo>
                    <a:cubicBezTo>
                      <a:pt x="30384" y="16639"/>
                      <a:pt x="30191" y="16350"/>
                      <a:pt x="30143" y="16012"/>
                    </a:cubicBezTo>
                    <a:cubicBezTo>
                      <a:pt x="30143" y="15578"/>
                      <a:pt x="30191" y="15144"/>
                      <a:pt x="30384" y="14758"/>
                    </a:cubicBezTo>
                    <a:cubicBezTo>
                      <a:pt x="30528" y="14324"/>
                      <a:pt x="30480" y="13842"/>
                      <a:pt x="30191" y="13456"/>
                    </a:cubicBezTo>
                    <a:cubicBezTo>
                      <a:pt x="29998" y="13119"/>
                      <a:pt x="29805" y="12733"/>
                      <a:pt x="29708" y="12347"/>
                    </a:cubicBezTo>
                    <a:cubicBezTo>
                      <a:pt x="29467" y="11479"/>
                      <a:pt x="30094" y="10756"/>
                      <a:pt x="30721" y="10225"/>
                    </a:cubicBezTo>
                    <a:cubicBezTo>
                      <a:pt x="31493" y="9598"/>
                      <a:pt x="32168" y="8875"/>
                      <a:pt x="32699" y="8055"/>
                    </a:cubicBezTo>
                    <a:cubicBezTo>
                      <a:pt x="33277" y="7235"/>
                      <a:pt x="33663" y="6319"/>
                      <a:pt x="33904" y="5402"/>
                    </a:cubicBezTo>
                    <a:cubicBezTo>
                      <a:pt x="34338" y="3859"/>
                      <a:pt x="34435" y="1640"/>
                      <a:pt x="32940" y="628"/>
                    </a:cubicBezTo>
                    <a:cubicBezTo>
                      <a:pt x="32120" y="49"/>
                      <a:pt x="31059" y="49"/>
                      <a:pt x="30143" y="49"/>
                    </a:cubicBezTo>
                    <a:cubicBezTo>
                      <a:pt x="29901" y="49"/>
                      <a:pt x="29708" y="49"/>
                      <a:pt x="295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41"/>
              <p:cNvSpPr/>
              <p:nvPr/>
            </p:nvSpPr>
            <p:spPr>
              <a:xfrm>
                <a:off x="2469901" y="2196674"/>
                <a:ext cx="857122" cy="770317"/>
              </a:xfrm>
              <a:custGeom>
                <a:rect b="b" l="l" r="r" t="t"/>
                <a:pathLst>
                  <a:path extrusionOk="0" h="51363" w="57151">
                    <a:moveTo>
                      <a:pt x="29033" y="0"/>
                    </a:moveTo>
                    <a:cubicBezTo>
                      <a:pt x="28165" y="145"/>
                      <a:pt x="27297" y="241"/>
                      <a:pt x="26670" y="820"/>
                    </a:cubicBezTo>
                    <a:cubicBezTo>
                      <a:pt x="25658" y="1833"/>
                      <a:pt x="26236" y="3569"/>
                      <a:pt x="25899" y="4968"/>
                    </a:cubicBezTo>
                    <a:cubicBezTo>
                      <a:pt x="25561" y="6173"/>
                      <a:pt x="24548" y="6993"/>
                      <a:pt x="23632" y="7765"/>
                    </a:cubicBezTo>
                    <a:cubicBezTo>
                      <a:pt x="22667" y="8585"/>
                      <a:pt x="21655" y="10514"/>
                      <a:pt x="20931" y="11430"/>
                    </a:cubicBezTo>
                    <a:cubicBezTo>
                      <a:pt x="20367" y="12182"/>
                      <a:pt x="18385" y="15634"/>
                      <a:pt x="17436" y="15634"/>
                    </a:cubicBezTo>
                    <a:cubicBezTo>
                      <a:pt x="17411" y="15634"/>
                      <a:pt x="17386" y="15631"/>
                      <a:pt x="17362" y="15626"/>
                    </a:cubicBezTo>
                    <a:cubicBezTo>
                      <a:pt x="16784" y="15481"/>
                      <a:pt x="16591" y="14420"/>
                      <a:pt x="16108" y="14083"/>
                    </a:cubicBezTo>
                    <a:cubicBezTo>
                      <a:pt x="15886" y="13938"/>
                      <a:pt x="15681" y="13878"/>
                      <a:pt x="15490" y="13878"/>
                    </a:cubicBezTo>
                    <a:cubicBezTo>
                      <a:pt x="14852" y="13878"/>
                      <a:pt x="14361" y="14543"/>
                      <a:pt x="13842" y="14951"/>
                    </a:cubicBezTo>
                    <a:cubicBezTo>
                      <a:pt x="13313" y="15314"/>
                      <a:pt x="12694" y="15519"/>
                      <a:pt x="12077" y="15519"/>
                    </a:cubicBezTo>
                    <a:cubicBezTo>
                      <a:pt x="11794" y="15519"/>
                      <a:pt x="11511" y="15476"/>
                      <a:pt x="11237" y="15385"/>
                    </a:cubicBezTo>
                    <a:cubicBezTo>
                      <a:pt x="10562" y="15096"/>
                      <a:pt x="9983" y="14565"/>
                      <a:pt x="9260" y="14227"/>
                    </a:cubicBezTo>
                    <a:cubicBezTo>
                      <a:pt x="8968" y="14090"/>
                      <a:pt x="8705" y="14031"/>
                      <a:pt x="8463" y="14031"/>
                    </a:cubicBezTo>
                    <a:cubicBezTo>
                      <a:pt x="7429" y="14031"/>
                      <a:pt x="6783" y="15115"/>
                      <a:pt x="5884" y="15819"/>
                    </a:cubicBezTo>
                    <a:lnTo>
                      <a:pt x="1399" y="19243"/>
                    </a:lnTo>
                    <a:cubicBezTo>
                      <a:pt x="724" y="19774"/>
                      <a:pt x="0" y="20449"/>
                      <a:pt x="97" y="21269"/>
                    </a:cubicBezTo>
                    <a:cubicBezTo>
                      <a:pt x="193" y="21992"/>
                      <a:pt x="868" y="22474"/>
                      <a:pt x="1544" y="22812"/>
                    </a:cubicBezTo>
                    <a:cubicBezTo>
                      <a:pt x="2267" y="23005"/>
                      <a:pt x="2894" y="23391"/>
                      <a:pt x="3424" y="23921"/>
                    </a:cubicBezTo>
                    <a:cubicBezTo>
                      <a:pt x="4244" y="25031"/>
                      <a:pt x="3521" y="26718"/>
                      <a:pt x="4244" y="27876"/>
                    </a:cubicBezTo>
                    <a:cubicBezTo>
                      <a:pt x="4727" y="28648"/>
                      <a:pt x="5691" y="28937"/>
                      <a:pt x="6366" y="29516"/>
                    </a:cubicBezTo>
                    <a:cubicBezTo>
                      <a:pt x="6897" y="30094"/>
                      <a:pt x="7379" y="30770"/>
                      <a:pt x="7669" y="31493"/>
                    </a:cubicBezTo>
                    <a:cubicBezTo>
                      <a:pt x="8585" y="33422"/>
                      <a:pt x="9501" y="35400"/>
                      <a:pt x="10418" y="37329"/>
                    </a:cubicBezTo>
                    <a:cubicBezTo>
                      <a:pt x="10659" y="37811"/>
                      <a:pt x="10852" y="38341"/>
                      <a:pt x="10996" y="38872"/>
                    </a:cubicBezTo>
                    <a:lnTo>
                      <a:pt x="12009" y="38872"/>
                    </a:lnTo>
                    <a:cubicBezTo>
                      <a:pt x="12669" y="38847"/>
                      <a:pt x="13316" y="38781"/>
                      <a:pt x="13957" y="38781"/>
                    </a:cubicBezTo>
                    <a:cubicBezTo>
                      <a:pt x="14533" y="38781"/>
                      <a:pt x="15104" y="38834"/>
                      <a:pt x="15674" y="39017"/>
                    </a:cubicBezTo>
                    <a:cubicBezTo>
                      <a:pt x="16591" y="39354"/>
                      <a:pt x="17459" y="39740"/>
                      <a:pt x="18279" y="40222"/>
                    </a:cubicBezTo>
                    <a:cubicBezTo>
                      <a:pt x="19195" y="40705"/>
                      <a:pt x="20256" y="40946"/>
                      <a:pt x="21269" y="40946"/>
                    </a:cubicBezTo>
                    <a:cubicBezTo>
                      <a:pt x="22079" y="40798"/>
                      <a:pt x="22890" y="40735"/>
                      <a:pt x="23700" y="40735"/>
                    </a:cubicBezTo>
                    <a:cubicBezTo>
                      <a:pt x="23951" y="40735"/>
                      <a:pt x="24201" y="40741"/>
                      <a:pt x="24452" y="40753"/>
                    </a:cubicBezTo>
                    <a:cubicBezTo>
                      <a:pt x="25320" y="40849"/>
                      <a:pt x="26092" y="41380"/>
                      <a:pt x="26526" y="42151"/>
                    </a:cubicBezTo>
                    <a:cubicBezTo>
                      <a:pt x="26863" y="42923"/>
                      <a:pt x="27008" y="43791"/>
                      <a:pt x="27008" y="44659"/>
                    </a:cubicBezTo>
                    <a:cubicBezTo>
                      <a:pt x="27056" y="45624"/>
                      <a:pt x="27297" y="46588"/>
                      <a:pt x="27731" y="47456"/>
                    </a:cubicBezTo>
                    <a:cubicBezTo>
                      <a:pt x="28744" y="49241"/>
                      <a:pt x="30577" y="50350"/>
                      <a:pt x="32313" y="51363"/>
                    </a:cubicBezTo>
                    <a:lnTo>
                      <a:pt x="32313" y="51074"/>
                    </a:lnTo>
                    <a:cubicBezTo>
                      <a:pt x="32168" y="50447"/>
                      <a:pt x="32217" y="49820"/>
                      <a:pt x="32361" y="49241"/>
                    </a:cubicBezTo>
                    <a:cubicBezTo>
                      <a:pt x="32651" y="48614"/>
                      <a:pt x="33229" y="48421"/>
                      <a:pt x="33760" y="48132"/>
                    </a:cubicBezTo>
                    <a:cubicBezTo>
                      <a:pt x="34869" y="47553"/>
                      <a:pt x="35255" y="46251"/>
                      <a:pt x="35255" y="45093"/>
                    </a:cubicBezTo>
                    <a:cubicBezTo>
                      <a:pt x="35255" y="43598"/>
                      <a:pt x="34773" y="42151"/>
                      <a:pt x="34821" y="40705"/>
                    </a:cubicBezTo>
                    <a:cubicBezTo>
                      <a:pt x="34869" y="39499"/>
                      <a:pt x="35303" y="38148"/>
                      <a:pt x="36461" y="37522"/>
                    </a:cubicBezTo>
                    <a:cubicBezTo>
                      <a:pt x="36834" y="37290"/>
                      <a:pt x="37247" y="37177"/>
                      <a:pt x="37653" y="37177"/>
                    </a:cubicBezTo>
                    <a:cubicBezTo>
                      <a:pt x="38348" y="37177"/>
                      <a:pt x="39024" y="37509"/>
                      <a:pt x="39451" y="38148"/>
                    </a:cubicBezTo>
                    <a:cubicBezTo>
                      <a:pt x="39740" y="38679"/>
                      <a:pt x="39933" y="39258"/>
                      <a:pt x="39981" y="39836"/>
                    </a:cubicBezTo>
                    <a:cubicBezTo>
                      <a:pt x="40078" y="40608"/>
                      <a:pt x="40126" y="41380"/>
                      <a:pt x="40271" y="42151"/>
                    </a:cubicBezTo>
                    <a:cubicBezTo>
                      <a:pt x="40512" y="43454"/>
                      <a:pt x="41139" y="44900"/>
                      <a:pt x="42489" y="45334"/>
                    </a:cubicBezTo>
                    <a:cubicBezTo>
                      <a:pt x="42768" y="45409"/>
                      <a:pt x="43061" y="45447"/>
                      <a:pt x="43354" y="45447"/>
                    </a:cubicBezTo>
                    <a:cubicBezTo>
                      <a:pt x="43823" y="45447"/>
                      <a:pt x="44292" y="45349"/>
                      <a:pt x="44708" y="45142"/>
                    </a:cubicBezTo>
                    <a:cubicBezTo>
                      <a:pt x="45383" y="44852"/>
                      <a:pt x="46010" y="44466"/>
                      <a:pt x="46637" y="44081"/>
                    </a:cubicBezTo>
                    <a:cubicBezTo>
                      <a:pt x="47794" y="43502"/>
                      <a:pt x="48373" y="42103"/>
                      <a:pt x="47842" y="40897"/>
                    </a:cubicBezTo>
                    <a:cubicBezTo>
                      <a:pt x="47698" y="40319"/>
                      <a:pt x="47939" y="39740"/>
                      <a:pt x="48373" y="39402"/>
                    </a:cubicBezTo>
                    <a:cubicBezTo>
                      <a:pt x="48903" y="39113"/>
                      <a:pt x="49579" y="39306"/>
                      <a:pt x="50061" y="38920"/>
                    </a:cubicBezTo>
                    <a:cubicBezTo>
                      <a:pt x="50640" y="38486"/>
                      <a:pt x="50447" y="37618"/>
                      <a:pt x="50061" y="37136"/>
                    </a:cubicBezTo>
                    <a:cubicBezTo>
                      <a:pt x="49627" y="36557"/>
                      <a:pt x="49096" y="36123"/>
                      <a:pt x="48421" y="35882"/>
                    </a:cubicBezTo>
                    <a:cubicBezTo>
                      <a:pt x="47698" y="35592"/>
                      <a:pt x="46926" y="35448"/>
                      <a:pt x="46154" y="35448"/>
                    </a:cubicBezTo>
                    <a:cubicBezTo>
                      <a:pt x="45527" y="35448"/>
                      <a:pt x="44900" y="35255"/>
                      <a:pt x="44370" y="34965"/>
                    </a:cubicBezTo>
                    <a:cubicBezTo>
                      <a:pt x="43839" y="34676"/>
                      <a:pt x="43550" y="34146"/>
                      <a:pt x="43502" y="33567"/>
                    </a:cubicBezTo>
                    <a:cubicBezTo>
                      <a:pt x="43502" y="32988"/>
                      <a:pt x="43791" y="32458"/>
                      <a:pt x="44225" y="32120"/>
                    </a:cubicBezTo>
                    <a:cubicBezTo>
                      <a:pt x="45286" y="31155"/>
                      <a:pt x="46733" y="31348"/>
                      <a:pt x="47987" y="30914"/>
                    </a:cubicBezTo>
                    <a:cubicBezTo>
                      <a:pt x="49241" y="30432"/>
                      <a:pt x="49820" y="29178"/>
                      <a:pt x="50736" y="28310"/>
                    </a:cubicBezTo>
                    <a:cubicBezTo>
                      <a:pt x="51797" y="27345"/>
                      <a:pt x="53147" y="27297"/>
                      <a:pt x="54498" y="27056"/>
                    </a:cubicBezTo>
                    <a:cubicBezTo>
                      <a:pt x="55559" y="26863"/>
                      <a:pt x="57006" y="26284"/>
                      <a:pt x="57150" y="25079"/>
                    </a:cubicBezTo>
                    <a:cubicBezTo>
                      <a:pt x="56620" y="24982"/>
                      <a:pt x="56137" y="24838"/>
                      <a:pt x="55655" y="24645"/>
                    </a:cubicBezTo>
                    <a:cubicBezTo>
                      <a:pt x="54064" y="23921"/>
                      <a:pt x="52858" y="22619"/>
                      <a:pt x="52327" y="20931"/>
                    </a:cubicBezTo>
                    <a:cubicBezTo>
                      <a:pt x="52086" y="20208"/>
                      <a:pt x="52038" y="19388"/>
                      <a:pt x="51797" y="18664"/>
                    </a:cubicBezTo>
                    <a:cubicBezTo>
                      <a:pt x="51604" y="17989"/>
                      <a:pt x="51266" y="17266"/>
                      <a:pt x="50543" y="17169"/>
                    </a:cubicBezTo>
                    <a:cubicBezTo>
                      <a:pt x="50485" y="17162"/>
                      <a:pt x="50428" y="17159"/>
                      <a:pt x="50371" y="17159"/>
                    </a:cubicBezTo>
                    <a:cubicBezTo>
                      <a:pt x="49671" y="17159"/>
                      <a:pt x="49053" y="17681"/>
                      <a:pt x="48517" y="18037"/>
                    </a:cubicBezTo>
                    <a:cubicBezTo>
                      <a:pt x="48035" y="18439"/>
                      <a:pt x="47452" y="18640"/>
                      <a:pt x="46853" y="18640"/>
                    </a:cubicBezTo>
                    <a:cubicBezTo>
                      <a:pt x="46733" y="18640"/>
                      <a:pt x="46613" y="18632"/>
                      <a:pt x="46492" y="18616"/>
                    </a:cubicBezTo>
                    <a:cubicBezTo>
                      <a:pt x="44997" y="18327"/>
                      <a:pt x="44515" y="16446"/>
                      <a:pt x="43357" y="15626"/>
                    </a:cubicBezTo>
                    <a:cubicBezTo>
                      <a:pt x="42248" y="14758"/>
                      <a:pt x="40367" y="14469"/>
                      <a:pt x="40029" y="12877"/>
                    </a:cubicBezTo>
                    <a:cubicBezTo>
                      <a:pt x="39981" y="12105"/>
                      <a:pt x="40174" y="11286"/>
                      <a:pt x="40560" y="10610"/>
                    </a:cubicBezTo>
                    <a:cubicBezTo>
                      <a:pt x="40898" y="9839"/>
                      <a:pt x="41283" y="8971"/>
                      <a:pt x="40753" y="8199"/>
                    </a:cubicBezTo>
                    <a:cubicBezTo>
                      <a:pt x="40222" y="7427"/>
                      <a:pt x="39065" y="7234"/>
                      <a:pt x="38149" y="7138"/>
                    </a:cubicBezTo>
                    <a:cubicBezTo>
                      <a:pt x="37136" y="7090"/>
                      <a:pt x="36219" y="6800"/>
                      <a:pt x="35400" y="6318"/>
                    </a:cubicBezTo>
                    <a:cubicBezTo>
                      <a:pt x="34001" y="5354"/>
                      <a:pt x="33229" y="3714"/>
                      <a:pt x="33422" y="2026"/>
                    </a:cubicBezTo>
                    <a:cubicBezTo>
                      <a:pt x="33036" y="2026"/>
                      <a:pt x="32602" y="1978"/>
                      <a:pt x="32217" y="1929"/>
                    </a:cubicBezTo>
                    <a:cubicBezTo>
                      <a:pt x="30963" y="1785"/>
                      <a:pt x="29757" y="1110"/>
                      <a:pt x="29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9" name="Google Shape;879;p41"/>
            <p:cNvSpPr/>
            <p:nvPr/>
          </p:nvSpPr>
          <p:spPr>
            <a:xfrm>
              <a:off x="2341148" y="2765604"/>
              <a:ext cx="611928" cy="507170"/>
            </a:xfrm>
            <a:custGeom>
              <a:rect b="b" l="l" r="r" t="t"/>
              <a:pathLst>
                <a:path extrusionOk="0" h="33817" w="40802">
                  <a:moveTo>
                    <a:pt x="7415" y="0"/>
                  </a:moveTo>
                  <a:cubicBezTo>
                    <a:pt x="7057" y="0"/>
                    <a:pt x="6697" y="86"/>
                    <a:pt x="6367" y="262"/>
                  </a:cubicBezTo>
                  <a:cubicBezTo>
                    <a:pt x="5547" y="744"/>
                    <a:pt x="5402" y="1901"/>
                    <a:pt x="4727" y="2625"/>
                  </a:cubicBezTo>
                  <a:cubicBezTo>
                    <a:pt x="3763" y="3589"/>
                    <a:pt x="2075" y="3445"/>
                    <a:pt x="1014" y="4313"/>
                  </a:cubicBezTo>
                  <a:cubicBezTo>
                    <a:pt x="338" y="4795"/>
                    <a:pt x="1" y="5567"/>
                    <a:pt x="49" y="6387"/>
                  </a:cubicBezTo>
                  <a:cubicBezTo>
                    <a:pt x="49" y="7110"/>
                    <a:pt x="435" y="7737"/>
                    <a:pt x="1110" y="7978"/>
                  </a:cubicBezTo>
                  <a:cubicBezTo>
                    <a:pt x="2166" y="10732"/>
                    <a:pt x="4795" y="12525"/>
                    <a:pt x="7749" y="12525"/>
                  </a:cubicBezTo>
                  <a:cubicBezTo>
                    <a:pt x="7898" y="12525"/>
                    <a:pt x="8048" y="12521"/>
                    <a:pt x="8200" y="12512"/>
                  </a:cubicBezTo>
                  <a:cubicBezTo>
                    <a:pt x="8747" y="12462"/>
                    <a:pt x="9334" y="12361"/>
                    <a:pt x="9892" y="12361"/>
                  </a:cubicBezTo>
                  <a:cubicBezTo>
                    <a:pt x="10415" y="12361"/>
                    <a:pt x="10914" y="12449"/>
                    <a:pt x="11334" y="12753"/>
                  </a:cubicBezTo>
                  <a:cubicBezTo>
                    <a:pt x="12395" y="13524"/>
                    <a:pt x="12106" y="15357"/>
                    <a:pt x="11141" y="16225"/>
                  </a:cubicBezTo>
                  <a:cubicBezTo>
                    <a:pt x="10177" y="17141"/>
                    <a:pt x="8778" y="17383"/>
                    <a:pt x="7476" y="17624"/>
                  </a:cubicBezTo>
                  <a:cubicBezTo>
                    <a:pt x="6174" y="17817"/>
                    <a:pt x="4679" y="18347"/>
                    <a:pt x="4534" y="19649"/>
                  </a:cubicBezTo>
                  <a:cubicBezTo>
                    <a:pt x="4438" y="20614"/>
                    <a:pt x="5258" y="21386"/>
                    <a:pt x="5981" y="22061"/>
                  </a:cubicBezTo>
                  <a:lnTo>
                    <a:pt x="13601" y="28523"/>
                  </a:lnTo>
                  <a:cubicBezTo>
                    <a:pt x="14228" y="29150"/>
                    <a:pt x="15000" y="29536"/>
                    <a:pt x="15868" y="29729"/>
                  </a:cubicBezTo>
                  <a:cubicBezTo>
                    <a:pt x="16784" y="29681"/>
                    <a:pt x="17652" y="29343"/>
                    <a:pt x="18327" y="28764"/>
                  </a:cubicBezTo>
                  <a:lnTo>
                    <a:pt x="23825" y="25244"/>
                  </a:lnTo>
                  <a:cubicBezTo>
                    <a:pt x="24549" y="24858"/>
                    <a:pt x="25176" y="24279"/>
                    <a:pt x="25610" y="23604"/>
                  </a:cubicBezTo>
                  <a:cubicBezTo>
                    <a:pt x="26140" y="22688"/>
                    <a:pt x="25996" y="21627"/>
                    <a:pt x="26092" y="20614"/>
                  </a:cubicBezTo>
                  <a:cubicBezTo>
                    <a:pt x="26188" y="19601"/>
                    <a:pt x="26671" y="18347"/>
                    <a:pt x="27684" y="18202"/>
                  </a:cubicBezTo>
                  <a:cubicBezTo>
                    <a:pt x="27749" y="18193"/>
                    <a:pt x="27813" y="18188"/>
                    <a:pt x="27877" y="18188"/>
                  </a:cubicBezTo>
                  <a:cubicBezTo>
                    <a:pt x="28762" y="18188"/>
                    <a:pt x="29523" y="19087"/>
                    <a:pt x="29613" y="19987"/>
                  </a:cubicBezTo>
                  <a:cubicBezTo>
                    <a:pt x="29613" y="20951"/>
                    <a:pt x="29323" y="21916"/>
                    <a:pt x="28793" y="22736"/>
                  </a:cubicBezTo>
                  <a:cubicBezTo>
                    <a:pt x="28214" y="23556"/>
                    <a:pt x="27828" y="24424"/>
                    <a:pt x="27539" y="25340"/>
                  </a:cubicBezTo>
                  <a:cubicBezTo>
                    <a:pt x="27057" y="27703"/>
                    <a:pt x="28986" y="29970"/>
                    <a:pt x="28841" y="32381"/>
                  </a:cubicBezTo>
                  <a:cubicBezTo>
                    <a:pt x="28841" y="32864"/>
                    <a:pt x="28745" y="33346"/>
                    <a:pt x="28600" y="33780"/>
                  </a:cubicBezTo>
                  <a:cubicBezTo>
                    <a:pt x="28769" y="33804"/>
                    <a:pt x="28925" y="33816"/>
                    <a:pt x="29082" y="33816"/>
                  </a:cubicBezTo>
                  <a:cubicBezTo>
                    <a:pt x="29239" y="33816"/>
                    <a:pt x="29396" y="33804"/>
                    <a:pt x="29564" y="33780"/>
                  </a:cubicBezTo>
                  <a:cubicBezTo>
                    <a:pt x="31494" y="33346"/>
                    <a:pt x="33182" y="32092"/>
                    <a:pt x="34001" y="30259"/>
                  </a:cubicBezTo>
                  <a:cubicBezTo>
                    <a:pt x="35014" y="28427"/>
                    <a:pt x="35304" y="26353"/>
                    <a:pt x="35979" y="24376"/>
                  </a:cubicBezTo>
                  <a:cubicBezTo>
                    <a:pt x="36413" y="23073"/>
                    <a:pt x="37184" y="21723"/>
                    <a:pt x="38438" y="21337"/>
                  </a:cubicBezTo>
                  <a:cubicBezTo>
                    <a:pt x="38438" y="21337"/>
                    <a:pt x="38438" y="21289"/>
                    <a:pt x="38438" y="21241"/>
                  </a:cubicBezTo>
                  <a:cubicBezTo>
                    <a:pt x="38342" y="20566"/>
                    <a:pt x="38053" y="19939"/>
                    <a:pt x="37570" y="19408"/>
                  </a:cubicBezTo>
                  <a:cubicBezTo>
                    <a:pt x="36847" y="18492"/>
                    <a:pt x="36027" y="17190"/>
                    <a:pt x="36895" y="16129"/>
                  </a:cubicBezTo>
                  <a:cubicBezTo>
                    <a:pt x="37474" y="15453"/>
                    <a:pt x="38390" y="15261"/>
                    <a:pt x="39210" y="15019"/>
                  </a:cubicBezTo>
                  <a:cubicBezTo>
                    <a:pt x="39644" y="14875"/>
                    <a:pt x="40030" y="14730"/>
                    <a:pt x="40416" y="14441"/>
                  </a:cubicBezTo>
                  <a:cubicBezTo>
                    <a:pt x="40560" y="14344"/>
                    <a:pt x="40705" y="14151"/>
                    <a:pt x="40802" y="13910"/>
                  </a:cubicBezTo>
                  <a:cubicBezTo>
                    <a:pt x="38824" y="12801"/>
                    <a:pt x="36750" y="11499"/>
                    <a:pt x="35738" y="9377"/>
                  </a:cubicBezTo>
                  <a:cubicBezTo>
                    <a:pt x="35352" y="8557"/>
                    <a:pt x="35159" y="7641"/>
                    <a:pt x="35111" y="6724"/>
                  </a:cubicBezTo>
                  <a:cubicBezTo>
                    <a:pt x="35062" y="5856"/>
                    <a:pt x="35062" y="4843"/>
                    <a:pt x="34532" y="4120"/>
                  </a:cubicBezTo>
                  <a:cubicBezTo>
                    <a:pt x="34052" y="3465"/>
                    <a:pt x="33057" y="3245"/>
                    <a:pt x="32193" y="3245"/>
                  </a:cubicBezTo>
                  <a:cubicBezTo>
                    <a:pt x="32103" y="3245"/>
                    <a:pt x="32014" y="3247"/>
                    <a:pt x="31928" y="3252"/>
                  </a:cubicBezTo>
                  <a:cubicBezTo>
                    <a:pt x="31096" y="3321"/>
                    <a:pt x="30288" y="3490"/>
                    <a:pt x="29470" y="3490"/>
                  </a:cubicBezTo>
                  <a:cubicBezTo>
                    <a:pt x="29151" y="3490"/>
                    <a:pt x="28829" y="3464"/>
                    <a:pt x="28503" y="3397"/>
                  </a:cubicBezTo>
                  <a:cubicBezTo>
                    <a:pt x="26574" y="3011"/>
                    <a:pt x="25079" y="1467"/>
                    <a:pt x="23054" y="1323"/>
                  </a:cubicBezTo>
                  <a:cubicBezTo>
                    <a:pt x="22934" y="1317"/>
                    <a:pt x="22813" y="1315"/>
                    <a:pt x="22690" y="1315"/>
                  </a:cubicBezTo>
                  <a:cubicBezTo>
                    <a:pt x="21845" y="1315"/>
                    <a:pt x="20930" y="1427"/>
                    <a:pt x="20056" y="1427"/>
                  </a:cubicBezTo>
                  <a:cubicBezTo>
                    <a:pt x="19929" y="1427"/>
                    <a:pt x="19803" y="1425"/>
                    <a:pt x="19678" y="1419"/>
                  </a:cubicBezTo>
                  <a:lnTo>
                    <a:pt x="19678" y="1419"/>
                  </a:lnTo>
                  <a:cubicBezTo>
                    <a:pt x="19726" y="1853"/>
                    <a:pt x="19629" y="2287"/>
                    <a:pt x="19340" y="2673"/>
                  </a:cubicBezTo>
                  <a:cubicBezTo>
                    <a:pt x="18876" y="3304"/>
                    <a:pt x="18114" y="3477"/>
                    <a:pt x="17307" y="3477"/>
                  </a:cubicBezTo>
                  <a:cubicBezTo>
                    <a:pt x="16942" y="3477"/>
                    <a:pt x="16566" y="3442"/>
                    <a:pt x="16205" y="3397"/>
                  </a:cubicBezTo>
                  <a:cubicBezTo>
                    <a:pt x="14276" y="3155"/>
                    <a:pt x="12202" y="2914"/>
                    <a:pt x="10611" y="1805"/>
                  </a:cubicBezTo>
                  <a:cubicBezTo>
                    <a:pt x="9936" y="1323"/>
                    <a:pt x="9357" y="744"/>
                    <a:pt x="8634" y="358"/>
                  </a:cubicBezTo>
                  <a:cubicBezTo>
                    <a:pt x="8266" y="122"/>
                    <a:pt x="7842" y="0"/>
                    <a:pt x="7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2742586" y="3091154"/>
              <a:ext cx="828912" cy="733678"/>
            </a:xfrm>
            <a:custGeom>
              <a:rect b="b" l="l" r="r" t="t"/>
              <a:pathLst>
                <a:path extrusionOk="0" h="48920" w="55270">
                  <a:moveTo>
                    <a:pt x="12378" y="0"/>
                  </a:moveTo>
                  <a:cubicBezTo>
                    <a:pt x="12255" y="0"/>
                    <a:pt x="12132" y="5"/>
                    <a:pt x="12009" y="16"/>
                  </a:cubicBezTo>
                  <a:cubicBezTo>
                    <a:pt x="11141" y="257"/>
                    <a:pt x="10417" y="932"/>
                    <a:pt x="10032" y="1801"/>
                  </a:cubicBezTo>
                  <a:cubicBezTo>
                    <a:pt x="9646" y="2620"/>
                    <a:pt x="9356" y="3537"/>
                    <a:pt x="9163" y="4453"/>
                  </a:cubicBezTo>
                  <a:cubicBezTo>
                    <a:pt x="8922" y="5514"/>
                    <a:pt x="8585" y="6479"/>
                    <a:pt x="8247" y="7491"/>
                  </a:cubicBezTo>
                  <a:cubicBezTo>
                    <a:pt x="7524" y="9276"/>
                    <a:pt x="6463" y="10916"/>
                    <a:pt x="4727" y="11880"/>
                  </a:cubicBezTo>
                  <a:cubicBezTo>
                    <a:pt x="3887" y="12366"/>
                    <a:pt x="2925" y="12610"/>
                    <a:pt x="1953" y="12610"/>
                  </a:cubicBezTo>
                  <a:cubicBezTo>
                    <a:pt x="1865" y="12610"/>
                    <a:pt x="1777" y="12608"/>
                    <a:pt x="1688" y="12604"/>
                  </a:cubicBezTo>
                  <a:cubicBezTo>
                    <a:pt x="1302" y="13568"/>
                    <a:pt x="772" y="14533"/>
                    <a:pt x="482" y="15594"/>
                  </a:cubicBezTo>
                  <a:cubicBezTo>
                    <a:pt x="97" y="17233"/>
                    <a:pt x="0" y="18970"/>
                    <a:pt x="241" y="20658"/>
                  </a:cubicBezTo>
                  <a:lnTo>
                    <a:pt x="1109" y="32088"/>
                  </a:lnTo>
                  <a:cubicBezTo>
                    <a:pt x="1351" y="35801"/>
                    <a:pt x="1881" y="40383"/>
                    <a:pt x="4775" y="42746"/>
                  </a:cubicBezTo>
                  <a:cubicBezTo>
                    <a:pt x="4437" y="44916"/>
                    <a:pt x="5402" y="47087"/>
                    <a:pt x="6559" y="48919"/>
                  </a:cubicBezTo>
                  <a:cubicBezTo>
                    <a:pt x="7041" y="48871"/>
                    <a:pt x="7524" y="48774"/>
                    <a:pt x="7958" y="48630"/>
                  </a:cubicBezTo>
                  <a:cubicBezTo>
                    <a:pt x="8971" y="48196"/>
                    <a:pt x="9694" y="47279"/>
                    <a:pt x="9887" y="46170"/>
                  </a:cubicBezTo>
                  <a:cubicBezTo>
                    <a:pt x="10514" y="43903"/>
                    <a:pt x="9742" y="41347"/>
                    <a:pt x="10803" y="39177"/>
                  </a:cubicBezTo>
                  <a:cubicBezTo>
                    <a:pt x="11478" y="38068"/>
                    <a:pt x="12491" y="37296"/>
                    <a:pt x="13745" y="37055"/>
                  </a:cubicBezTo>
                  <a:cubicBezTo>
                    <a:pt x="14903" y="36669"/>
                    <a:pt x="16253" y="36380"/>
                    <a:pt x="17025" y="35367"/>
                  </a:cubicBezTo>
                  <a:cubicBezTo>
                    <a:pt x="17893" y="34161"/>
                    <a:pt x="17025" y="32666"/>
                    <a:pt x="17025" y="31364"/>
                  </a:cubicBezTo>
                  <a:cubicBezTo>
                    <a:pt x="17025" y="30785"/>
                    <a:pt x="17266" y="30255"/>
                    <a:pt x="17652" y="29869"/>
                  </a:cubicBezTo>
                  <a:cubicBezTo>
                    <a:pt x="18042" y="29522"/>
                    <a:pt x="18549" y="29331"/>
                    <a:pt x="19068" y="29331"/>
                  </a:cubicBezTo>
                  <a:cubicBezTo>
                    <a:pt x="19126" y="29331"/>
                    <a:pt x="19185" y="29334"/>
                    <a:pt x="19243" y="29339"/>
                  </a:cubicBezTo>
                  <a:cubicBezTo>
                    <a:pt x="19918" y="29339"/>
                    <a:pt x="20545" y="29580"/>
                    <a:pt x="21220" y="29628"/>
                  </a:cubicBezTo>
                  <a:cubicBezTo>
                    <a:pt x="21366" y="29637"/>
                    <a:pt x="21509" y="29641"/>
                    <a:pt x="21652" y="29641"/>
                  </a:cubicBezTo>
                  <a:cubicBezTo>
                    <a:pt x="22315" y="29641"/>
                    <a:pt x="22957" y="29554"/>
                    <a:pt x="23632" y="29435"/>
                  </a:cubicBezTo>
                  <a:cubicBezTo>
                    <a:pt x="25127" y="29098"/>
                    <a:pt x="26574" y="28615"/>
                    <a:pt x="27972" y="28037"/>
                  </a:cubicBezTo>
                  <a:cubicBezTo>
                    <a:pt x="29130" y="27602"/>
                    <a:pt x="30191" y="27024"/>
                    <a:pt x="31155" y="26300"/>
                  </a:cubicBezTo>
                  <a:cubicBezTo>
                    <a:pt x="31589" y="25914"/>
                    <a:pt x="31975" y="25432"/>
                    <a:pt x="32216" y="24950"/>
                  </a:cubicBezTo>
                  <a:cubicBezTo>
                    <a:pt x="32458" y="24371"/>
                    <a:pt x="32699" y="23744"/>
                    <a:pt x="32843" y="23117"/>
                  </a:cubicBezTo>
                  <a:cubicBezTo>
                    <a:pt x="32988" y="22539"/>
                    <a:pt x="33326" y="22056"/>
                    <a:pt x="33760" y="21670"/>
                  </a:cubicBezTo>
                  <a:cubicBezTo>
                    <a:pt x="34290" y="21333"/>
                    <a:pt x="34869" y="21043"/>
                    <a:pt x="35399" y="20754"/>
                  </a:cubicBezTo>
                  <a:cubicBezTo>
                    <a:pt x="36605" y="20079"/>
                    <a:pt x="36605" y="18632"/>
                    <a:pt x="36798" y="17426"/>
                  </a:cubicBezTo>
                  <a:cubicBezTo>
                    <a:pt x="36943" y="16365"/>
                    <a:pt x="37232" y="15160"/>
                    <a:pt x="38197" y="14581"/>
                  </a:cubicBezTo>
                  <a:cubicBezTo>
                    <a:pt x="38528" y="14387"/>
                    <a:pt x="38872" y="14305"/>
                    <a:pt x="39214" y="14305"/>
                  </a:cubicBezTo>
                  <a:cubicBezTo>
                    <a:pt x="40065" y="14305"/>
                    <a:pt x="40905" y="14816"/>
                    <a:pt x="41524" y="15401"/>
                  </a:cubicBezTo>
                  <a:cubicBezTo>
                    <a:pt x="42007" y="15931"/>
                    <a:pt x="42537" y="16365"/>
                    <a:pt x="43068" y="16848"/>
                  </a:cubicBezTo>
                  <a:cubicBezTo>
                    <a:pt x="43550" y="17185"/>
                    <a:pt x="44129" y="17426"/>
                    <a:pt x="44756" y="17523"/>
                  </a:cubicBezTo>
                  <a:cubicBezTo>
                    <a:pt x="45817" y="17764"/>
                    <a:pt x="47022" y="17812"/>
                    <a:pt x="47987" y="18536"/>
                  </a:cubicBezTo>
                  <a:cubicBezTo>
                    <a:pt x="49048" y="19355"/>
                    <a:pt x="49096" y="20754"/>
                    <a:pt x="49434" y="22008"/>
                  </a:cubicBezTo>
                  <a:cubicBezTo>
                    <a:pt x="49578" y="22635"/>
                    <a:pt x="49916" y="23214"/>
                    <a:pt x="50446" y="23600"/>
                  </a:cubicBezTo>
                  <a:cubicBezTo>
                    <a:pt x="50680" y="23786"/>
                    <a:pt x="50947" y="23871"/>
                    <a:pt x="51209" y="23871"/>
                  </a:cubicBezTo>
                  <a:cubicBezTo>
                    <a:pt x="51490" y="23871"/>
                    <a:pt x="51766" y="23774"/>
                    <a:pt x="51990" y="23600"/>
                  </a:cubicBezTo>
                  <a:cubicBezTo>
                    <a:pt x="52086" y="23503"/>
                    <a:pt x="52134" y="23503"/>
                    <a:pt x="52231" y="23503"/>
                  </a:cubicBezTo>
                  <a:cubicBezTo>
                    <a:pt x="51893" y="22731"/>
                    <a:pt x="51893" y="21815"/>
                    <a:pt x="52134" y="20995"/>
                  </a:cubicBezTo>
                  <a:cubicBezTo>
                    <a:pt x="52810" y="19355"/>
                    <a:pt x="55269" y="19066"/>
                    <a:pt x="55173" y="17041"/>
                  </a:cubicBezTo>
                  <a:cubicBezTo>
                    <a:pt x="55028" y="16124"/>
                    <a:pt x="54739" y="15208"/>
                    <a:pt x="54256" y="14388"/>
                  </a:cubicBezTo>
                  <a:cubicBezTo>
                    <a:pt x="53871" y="13568"/>
                    <a:pt x="53630" y="12700"/>
                    <a:pt x="53533" y="11832"/>
                  </a:cubicBezTo>
                  <a:cubicBezTo>
                    <a:pt x="53437" y="9758"/>
                    <a:pt x="55125" y="7829"/>
                    <a:pt x="54449" y="5803"/>
                  </a:cubicBezTo>
                  <a:cubicBezTo>
                    <a:pt x="54353" y="5755"/>
                    <a:pt x="54256" y="5611"/>
                    <a:pt x="54305" y="5514"/>
                  </a:cubicBezTo>
                  <a:cubicBezTo>
                    <a:pt x="54305" y="5514"/>
                    <a:pt x="54305" y="5466"/>
                    <a:pt x="54305" y="5466"/>
                  </a:cubicBezTo>
                  <a:cubicBezTo>
                    <a:pt x="53922" y="4786"/>
                    <a:pt x="53166" y="4331"/>
                    <a:pt x="52365" y="4331"/>
                  </a:cubicBezTo>
                  <a:cubicBezTo>
                    <a:pt x="52256" y="4331"/>
                    <a:pt x="52147" y="4339"/>
                    <a:pt x="52038" y="4357"/>
                  </a:cubicBezTo>
                  <a:cubicBezTo>
                    <a:pt x="50929" y="4405"/>
                    <a:pt x="49964" y="4984"/>
                    <a:pt x="48951" y="5418"/>
                  </a:cubicBezTo>
                  <a:cubicBezTo>
                    <a:pt x="48189" y="5799"/>
                    <a:pt x="47351" y="5957"/>
                    <a:pt x="46505" y="5957"/>
                  </a:cubicBezTo>
                  <a:cubicBezTo>
                    <a:pt x="46388" y="5957"/>
                    <a:pt x="46271" y="5954"/>
                    <a:pt x="46154" y="5948"/>
                  </a:cubicBezTo>
                  <a:cubicBezTo>
                    <a:pt x="45238" y="5852"/>
                    <a:pt x="44370" y="5611"/>
                    <a:pt x="43550" y="5225"/>
                  </a:cubicBezTo>
                  <a:cubicBezTo>
                    <a:pt x="41765" y="4453"/>
                    <a:pt x="40078" y="3247"/>
                    <a:pt x="38100" y="2862"/>
                  </a:cubicBezTo>
                  <a:cubicBezTo>
                    <a:pt x="37549" y="2749"/>
                    <a:pt x="36998" y="2700"/>
                    <a:pt x="36448" y="2700"/>
                  </a:cubicBezTo>
                  <a:cubicBezTo>
                    <a:pt x="34642" y="2700"/>
                    <a:pt x="32856" y="3234"/>
                    <a:pt x="31155" y="3826"/>
                  </a:cubicBezTo>
                  <a:cubicBezTo>
                    <a:pt x="29130" y="4550"/>
                    <a:pt x="27152" y="5369"/>
                    <a:pt x="25030" y="5755"/>
                  </a:cubicBezTo>
                  <a:cubicBezTo>
                    <a:pt x="24395" y="5886"/>
                    <a:pt x="23759" y="5950"/>
                    <a:pt x="23126" y="5950"/>
                  </a:cubicBezTo>
                  <a:cubicBezTo>
                    <a:pt x="21889" y="5950"/>
                    <a:pt x="20665" y="5704"/>
                    <a:pt x="19484" y="5225"/>
                  </a:cubicBezTo>
                  <a:cubicBezTo>
                    <a:pt x="17555" y="4308"/>
                    <a:pt x="16639" y="2331"/>
                    <a:pt x="15047" y="1029"/>
                  </a:cubicBezTo>
                  <a:cubicBezTo>
                    <a:pt x="14319" y="343"/>
                    <a:pt x="13361" y="0"/>
                    <a:pt x="12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2933534" y="4075800"/>
              <a:ext cx="258227" cy="494753"/>
            </a:xfrm>
            <a:custGeom>
              <a:rect b="b" l="l" r="r" t="t"/>
              <a:pathLst>
                <a:path extrusionOk="0" h="32989" w="17218">
                  <a:moveTo>
                    <a:pt x="0" y="0"/>
                  </a:moveTo>
                  <a:cubicBezTo>
                    <a:pt x="49" y="97"/>
                    <a:pt x="145" y="193"/>
                    <a:pt x="241" y="290"/>
                  </a:cubicBezTo>
                  <a:cubicBezTo>
                    <a:pt x="2894" y="3231"/>
                    <a:pt x="4823" y="6704"/>
                    <a:pt x="5884" y="10514"/>
                  </a:cubicBezTo>
                  <a:cubicBezTo>
                    <a:pt x="6511" y="12588"/>
                    <a:pt x="6800" y="14710"/>
                    <a:pt x="7524" y="16735"/>
                  </a:cubicBezTo>
                  <a:cubicBezTo>
                    <a:pt x="8247" y="18954"/>
                    <a:pt x="9453" y="21172"/>
                    <a:pt x="9164" y="23487"/>
                  </a:cubicBezTo>
                  <a:cubicBezTo>
                    <a:pt x="8971" y="24452"/>
                    <a:pt x="8730" y="25416"/>
                    <a:pt x="8392" y="26381"/>
                  </a:cubicBezTo>
                  <a:cubicBezTo>
                    <a:pt x="8103" y="27345"/>
                    <a:pt x="8151" y="28406"/>
                    <a:pt x="8585" y="29323"/>
                  </a:cubicBezTo>
                  <a:cubicBezTo>
                    <a:pt x="9405" y="30818"/>
                    <a:pt x="11382" y="31107"/>
                    <a:pt x="12974" y="31831"/>
                  </a:cubicBezTo>
                  <a:cubicBezTo>
                    <a:pt x="13601" y="32168"/>
                    <a:pt x="14179" y="32554"/>
                    <a:pt x="14758" y="32988"/>
                  </a:cubicBezTo>
                  <a:cubicBezTo>
                    <a:pt x="15433" y="30673"/>
                    <a:pt x="16639" y="28551"/>
                    <a:pt x="17025" y="26140"/>
                  </a:cubicBezTo>
                  <a:cubicBezTo>
                    <a:pt x="17218" y="24934"/>
                    <a:pt x="17121" y="23680"/>
                    <a:pt x="16735" y="22523"/>
                  </a:cubicBezTo>
                  <a:cubicBezTo>
                    <a:pt x="16542" y="21944"/>
                    <a:pt x="16205" y="21413"/>
                    <a:pt x="15819" y="20979"/>
                  </a:cubicBezTo>
                  <a:cubicBezTo>
                    <a:pt x="15433" y="20545"/>
                    <a:pt x="14951" y="20208"/>
                    <a:pt x="14517" y="19870"/>
                  </a:cubicBezTo>
                  <a:cubicBezTo>
                    <a:pt x="14035" y="19581"/>
                    <a:pt x="13745" y="19147"/>
                    <a:pt x="13601" y="18664"/>
                  </a:cubicBezTo>
                  <a:cubicBezTo>
                    <a:pt x="13552" y="18182"/>
                    <a:pt x="13649" y="17700"/>
                    <a:pt x="13938" y="17314"/>
                  </a:cubicBezTo>
                  <a:cubicBezTo>
                    <a:pt x="14469" y="16398"/>
                    <a:pt x="15433" y="15530"/>
                    <a:pt x="14999" y="14420"/>
                  </a:cubicBezTo>
                  <a:cubicBezTo>
                    <a:pt x="14469" y="13118"/>
                    <a:pt x="12974" y="12732"/>
                    <a:pt x="11816" y="12202"/>
                  </a:cubicBezTo>
                  <a:cubicBezTo>
                    <a:pt x="10707" y="11768"/>
                    <a:pt x="9549" y="10948"/>
                    <a:pt x="9405" y="9694"/>
                  </a:cubicBezTo>
                  <a:cubicBezTo>
                    <a:pt x="9308" y="9164"/>
                    <a:pt x="9501" y="8585"/>
                    <a:pt x="9887" y="8199"/>
                  </a:cubicBezTo>
                  <a:cubicBezTo>
                    <a:pt x="9646" y="6800"/>
                    <a:pt x="8199" y="6222"/>
                    <a:pt x="7042" y="5788"/>
                  </a:cubicBezTo>
                  <a:cubicBezTo>
                    <a:pt x="5884" y="5402"/>
                    <a:pt x="4775" y="5016"/>
                    <a:pt x="4148" y="4003"/>
                  </a:cubicBezTo>
                  <a:cubicBezTo>
                    <a:pt x="3473" y="2990"/>
                    <a:pt x="3666" y="1640"/>
                    <a:pt x="2653" y="917"/>
                  </a:cubicBezTo>
                  <a:cubicBezTo>
                    <a:pt x="1833" y="434"/>
                    <a:pt x="917" y="9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2845289" y="3488483"/>
              <a:ext cx="486069" cy="704508"/>
            </a:xfrm>
            <a:custGeom>
              <a:rect b="b" l="l" r="r" t="t"/>
              <a:pathLst>
                <a:path extrusionOk="0" h="46975" w="32410">
                  <a:moveTo>
                    <a:pt x="24741" y="0"/>
                  </a:moveTo>
                  <a:cubicBezTo>
                    <a:pt x="23391" y="1254"/>
                    <a:pt x="21365" y="1929"/>
                    <a:pt x="19678" y="2556"/>
                  </a:cubicBezTo>
                  <a:cubicBezTo>
                    <a:pt x="18279" y="3087"/>
                    <a:pt x="16784" y="3473"/>
                    <a:pt x="15241" y="3569"/>
                  </a:cubicBezTo>
                  <a:cubicBezTo>
                    <a:pt x="14517" y="3569"/>
                    <a:pt x="13842" y="3521"/>
                    <a:pt x="13119" y="3376"/>
                  </a:cubicBezTo>
                  <a:cubicBezTo>
                    <a:pt x="12894" y="3324"/>
                    <a:pt x="12668" y="3297"/>
                    <a:pt x="12446" y="3297"/>
                  </a:cubicBezTo>
                  <a:cubicBezTo>
                    <a:pt x="12048" y="3297"/>
                    <a:pt x="11657" y="3384"/>
                    <a:pt x="11286" y="3569"/>
                  </a:cubicBezTo>
                  <a:cubicBezTo>
                    <a:pt x="10080" y="4341"/>
                    <a:pt x="10900" y="6173"/>
                    <a:pt x="10996" y="7283"/>
                  </a:cubicBezTo>
                  <a:cubicBezTo>
                    <a:pt x="11093" y="8488"/>
                    <a:pt x="10418" y="9646"/>
                    <a:pt x="9260" y="10128"/>
                  </a:cubicBezTo>
                  <a:cubicBezTo>
                    <a:pt x="8151" y="10755"/>
                    <a:pt x="6801" y="10900"/>
                    <a:pt x="5643" y="11527"/>
                  </a:cubicBezTo>
                  <a:cubicBezTo>
                    <a:pt x="4630" y="12202"/>
                    <a:pt x="3955" y="13311"/>
                    <a:pt x="3907" y="14565"/>
                  </a:cubicBezTo>
                  <a:cubicBezTo>
                    <a:pt x="3569" y="16784"/>
                    <a:pt x="4196" y="19388"/>
                    <a:pt x="2798" y="21317"/>
                  </a:cubicBezTo>
                  <a:cubicBezTo>
                    <a:pt x="2171" y="22185"/>
                    <a:pt x="1206" y="22716"/>
                    <a:pt x="145" y="22860"/>
                  </a:cubicBezTo>
                  <a:lnTo>
                    <a:pt x="1" y="22860"/>
                  </a:lnTo>
                  <a:cubicBezTo>
                    <a:pt x="1110" y="24596"/>
                    <a:pt x="2412" y="26284"/>
                    <a:pt x="2991" y="28262"/>
                  </a:cubicBezTo>
                  <a:cubicBezTo>
                    <a:pt x="3521" y="30239"/>
                    <a:pt x="3425" y="32458"/>
                    <a:pt x="3714" y="34580"/>
                  </a:cubicBezTo>
                  <a:cubicBezTo>
                    <a:pt x="3859" y="36026"/>
                    <a:pt x="4438" y="37377"/>
                    <a:pt x="5402" y="38534"/>
                  </a:cubicBezTo>
                  <a:cubicBezTo>
                    <a:pt x="5836" y="38679"/>
                    <a:pt x="6270" y="38775"/>
                    <a:pt x="6704" y="38872"/>
                  </a:cubicBezTo>
                  <a:cubicBezTo>
                    <a:pt x="7669" y="39017"/>
                    <a:pt x="8537" y="39402"/>
                    <a:pt x="9260" y="40078"/>
                  </a:cubicBezTo>
                  <a:cubicBezTo>
                    <a:pt x="10080" y="41042"/>
                    <a:pt x="9887" y="42489"/>
                    <a:pt x="10804" y="43357"/>
                  </a:cubicBezTo>
                  <a:cubicBezTo>
                    <a:pt x="11768" y="44225"/>
                    <a:pt x="12974" y="44466"/>
                    <a:pt x="14083" y="44949"/>
                  </a:cubicBezTo>
                  <a:cubicBezTo>
                    <a:pt x="14999" y="45286"/>
                    <a:pt x="15771" y="46010"/>
                    <a:pt x="16157" y="46974"/>
                  </a:cubicBezTo>
                  <a:cubicBezTo>
                    <a:pt x="16446" y="46733"/>
                    <a:pt x="16736" y="46588"/>
                    <a:pt x="17073" y="46444"/>
                  </a:cubicBezTo>
                  <a:cubicBezTo>
                    <a:pt x="17642" y="46233"/>
                    <a:pt x="18229" y="46188"/>
                    <a:pt x="18822" y="46188"/>
                  </a:cubicBezTo>
                  <a:cubicBezTo>
                    <a:pt x="19266" y="46188"/>
                    <a:pt x="19713" y="46213"/>
                    <a:pt x="20159" y="46213"/>
                  </a:cubicBezTo>
                  <a:cubicBezTo>
                    <a:pt x="20482" y="46213"/>
                    <a:pt x="20805" y="46200"/>
                    <a:pt x="21124" y="46154"/>
                  </a:cubicBezTo>
                  <a:cubicBezTo>
                    <a:pt x="21751" y="46106"/>
                    <a:pt x="22330" y="45865"/>
                    <a:pt x="22812" y="45527"/>
                  </a:cubicBezTo>
                  <a:cubicBezTo>
                    <a:pt x="23246" y="45141"/>
                    <a:pt x="23536" y="44611"/>
                    <a:pt x="23584" y="44032"/>
                  </a:cubicBezTo>
                  <a:cubicBezTo>
                    <a:pt x="23680" y="42971"/>
                    <a:pt x="23391" y="41766"/>
                    <a:pt x="23922" y="40753"/>
                  </a:cubicBezTo>
                  <a:cubicBezTo>
                    <a:pt x="24500" y="39740"/>
                    <a:pt x="25561" y="39595"/>
                    <a:pt x="26574" y="39547"/>
                  </a:cubicBezTo>
                  <a:cubicBezTo>
                    <a:pt x="26806" y="39547"/>
                    <a:pt x="27035" y="39551"/>
                    <a:pt x="27262" y="39551"/>
                  </a:cubicBezTo>
                  <a:cubicBezTo>
                    <a:pt x="28169" y="39551"/>
                    <a:pt x="29034" y="39489"/>
                    <a:pt x="29805" y="38872"/>
                  </a:cubicBezTo>
                  <a:cubicBezTo>
                    <a:pt x="30770" y="38148"/>
                    <a:pt x="31349" y="37232"/>
                    <a:pt x="32410" y="36895"/>
                  </a:cubicBezTo>
                  <a:cubicBezTo>
                    <a:pt x="32313" y="36895"/>
                    <a:pt x="32265" y="36798"/>
                    <a:pt x="32265" y="36702"/>
                  </a:cubicBezTo>
                  <a:cubicBezTo>
                    <a:pt x="32169" y="36268"/>
                    <a:pt x="32072" y="35785"/>
                    <a:pt x="31976" y="35351"/>
                  </a:cubicBezTo>
                  <a:cubicBezTo>
                    <a:pt x="31638" y="33711"/>
                    <a:pt x="30818" y="31879"/>
                    <a:pt x="29082" y="31397"/>
                  </a:cubicBezTo>
                  <a:cubicBezTo>
                    <a:pt x="28820" y="31324"/>
                    <a:pt x="28558" y="31299"/>
                    <a:pt x="28295" y="31299"/>
                  </a:cubicBezTo>
                  <a:cubicBezTo>
                    <a:pt x="27755" y="31299"/>
                    <a:pt x="27210" y="31402"/>
                    <a:pt x="26647" y="31402"/>
                  </a:cubicBezTo>
                  <a:cubicBezTo>
                    <a:pt x="26575" y="31402"/>
                    <a:pt x="26502" y="31400"/>
                    <a:pt x="26429" y="31397"/>
                  </a:cubicBezTo>
                  <a:cubicBezTo>
                    <a:pt x="25754" y="31300"/>
                    <a:pt x="25127" y="30962"/>
                    <a:pt x="24741" y="30384"/>
                  </a:cubicBezTo>
                  <a:cubicBezTo>
                    <a:pt x="24404" y="29805"/>
                    <a:pt x="24114" y="29178"/>
                    <a:pt x="23825" y="28599"/>
                  </a:cubicBezTo>
                  <a:cubicBezTo>
                    <a:pt x="23536" y="27876"/>
                    <a:pt x="22957" y="27345"/>
                    <a:pt x="22282" y="27104"/>
                  </a:cubicBezTo>
                  <a:cubicBezTo>
                    <a:pt x="20931" y="26526"/>
                    <a:pt x="19099" y="26429"/>
                    <a:pt x="18375" y="24934"/>
                  </a:cubicBezTo>
                  <a:cubicBezTo>
                    <a:pt x="18086" y="24259"/>
                    <a:pt x="18182" y="23487"/>
                    <a:pt x="18665" y="22908"/>
                  </a:cubicBezTo>
                  <a:cubicBezTo>
                    <a:pt x="18906" y="22571"/>
                    <a:pt x="19195" y="22281"/>
                    <a:pt x="19436" y="21944"/>
                  </a:cubicBezTo>
                  <a:cubicBezTo>
                    <a:pt x="19678" y="21606"/>
                    <a:pt x="19919" y="21269"/>
                    <a:pt x="20112" y="20883"/>
                  </a:cubicBezTo>
                  <a:cubicBezTo>
                    <a:pt x="20835" y="19340"/>
                    <a:pt x="21028" y="17603"/>
                    <a:pt x="21800" y="16060"/>
                  </a:cubicBezTo>
                  <a:cubicBezTo>
                    <a:pt x="22137" y="15385"/>
                    <a:pt x="22668" y="14758"/>
                    <a:pt x="23246" y="14276"/>
                  </a:cubicBezTo>
                  <a:cubicBezTo>
                    <a:pt x="23970" y="13745"/>
                    <a:pt x="24886" y="13552"/>
                    <a:pt x="25658" y="13118"/>
                  </a:cubicBezTo>
                  <a:cubicBezTo>
                    <a:pt x="26381" y="12829"/>
                    <a:pt x="26767" y="12009"/>
                    <a:pt x="26574" y="11286"/>
                  </a:cubicBezTo>
                  <a:cubicBezTo>
                    <a:pt x="26285" y="10610"/>
                    <a:pt x="25947" y="10032"/>
                    <a:pt x="25513" y="9501"/>
                  </a:cubicBezTo>
                  <a:cubicBezTo>
                    <a:pt x="25079" y="8922"/>
                    <a:pt x="24934" y="8151"/>
                    <a:pt x="25031" y="7427"/>
                  </a:cubicBezTo>
                  <a:cubicBezTo>
                    <a:pt x="25272" y="6656"/>
                    <a:pt x="25610" y="5836"/>
                    <a:pt x="25947" y="5112"/>
                  </a:cubicBezTo>
                  <a:cubicBezTo>
                    <a:pt x="26574" y="3280"/>
                    <a:pt x="25610" y="1544"/>
                    <a:pt x="24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42" title="voldik (vene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888" y="0"/>
            <a:ext cx="665823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43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888" y="0"/>
            <a:ext cx="665823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4"/>
          <p:cNvSpPr txBox="1"/>
          <p:nvPr>
            <p:ph idx="9" type="title"/>
          </p:nvPr>
        </p:nvSpPr>
        <p:spPr>
          <a:xfrm>
            <a:off x="81825" y="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Tegevused: alagrupp Elukad</a:t>
            </a:r>
            <a:endParaRPr/>
          </a:p>
        </p:txBody>
      </p:sp>
      <p:graphicFrame>
        <p:nvGraphicFramePr>
          <p:cNvPr id="898" name="Google Shape;898;p44"/>
          <p:cNvGraphicFramePr/>
          <p:nvPr/>
        </p:nvGraphicFramePr>
        <p:xfrm>
          <a:off x="192225" y="68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{A450C679-CF47-4D69-9266-33FA25C1A5DC}</a:tableStyleId>
              </a:tblPr>
              <a:tblGrid>
                <a:gridCol w="7236150"/>
              </a:tblGrid>
              <a:tr h="69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Subtiitritega video kohtadest, kus noored saavad veeta vaba aega </a:t>
                      </a:r>
                      <a:r>
                        <a:rPr lang="en" sz="1700"/>
                        <a:t>–</a:t>
                      </a:r>
                      <a:r>
                        <a:rPr lang="en" sz="1700"/>
                        <a:t> </a:t>
                      </a:r>
                      <a:br>
                        <a:rPr lang="en" sz="1700"/>
                      </a:br>
                      <a:r>
                        <a:rPr lang="en" sz="1700"/>
                        <a:t>A2 keeletaseme sõnavara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Keeleõpet toetav tööleht </a:t>
                      </a:r>
                      <a:r>
                        <a:rPr lang="en" sz="1700"/>
                        <a:t>–</a:t>
                      </a:r>
                      <a:r>
                        <a:rPr lang="en" sz="1700"/>
                        <a:t> A2 keeletaseme sõnavara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9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Ülikooli lähedal asuvatele kohtadele keskendumine, välistudengitel hõlbus külastada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9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Keeleõppe metoodikate arendamine visuaalsete ja praktiliste </a:t>
                      </a:r>
                      <a:br>
                        <a:rPr lang="en" sz="1700"/>
                      </a:br>
                      <a:r>
                        <a:rPr lang="en" sz="1700"/>
                        <a:t>võimaluste kaudu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Videos kajastatavate kohtade valimine: küsitlus (39 vastajat)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72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Etapid: video teksti kirjutamine, video filmimine, teksti pealelugemine, monteerimine, subtiitrid, keeleõpet toetav tööleht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69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Struktuurne lähenemine: kõikide osaoskuste arendamine (kuulamine, lugemine, kirjutamine, rääkimine – keeleõppijad grupis)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899" name="Google Shape;899;p44"/>
          <p:cNvGrpSpPr/>
          <p:nvPr/>
        </p:nvGrpSpPr>
        <p:grpSpPr>
          <a:xfrm>
            <a:off x="6893562" y="2867023"/>
            <a:ext cx="2088342" cy="2276468"/>
            <a:chOff x="1314827" y="540001"/>
            <a:chExt cx="2250368" cy="4064396"/>
          </a:xfrm>
        </p:grpSpPr>
        <p:grpSp>
          <p:nvGrpSpPr>
            <p:cNvPr id="900" name="Google Shape;900;p44"/>
            <p:cNvGrpSpPr/>
            <p:nvPr/>
          </p:nvGrpSpPr>
          <p:grpSpPr>
            <a:xfrm>
              <a:off x="1726811" y="1308806"/>
              <a:ext cx="1838384" cy="3295591"/>
              <a:chOff x="4159867" y="674068"/>
              <a:chExt cx="1014113" cy="1817856"/>
            </a:xfrm>
          </p:grpSpPr>
          <p:sp>
            <p:nvSpPr>
              <p:cNvPr id="901" name="Google Shape;901;p44"/>
              <p:cNvSpPr/>
              <p:nvPr/>
            </p:nvSpPr>
            <p:spPr>
              <a:xfrm>
                <a:off x="4159867" y="1173340"/>
                <a:ext cx="1014113" cy="1130752"/>
              </a:xfrm>
              <a:custGeom>
                <a:rect b="b" l="l" r="r" t="t"/>
                <a:pathLst>
                  <a:path extrusionOk="0" h="58099" w="52106">
                    <a:moveTo>
                      <a:pt x="10274" y="1"/>
                    </a:moveTo>
                    <a:lnTo>
                      <a:pt x="7278" y="5760"/>
                    </a:lnTo>
                    <a:lnTo>
                      <a:pt x="7044" y="5760"/>
                    </a:lnTo>
                    <a:cubicBezTo>
                      <a:pt x="5293" y="5760"/>
                      <a:pt x="4009" y="7433"/>
                      <a:pt x="4554" y="9107"/>
                    </a:cubicBezTo>
                    <a:cubicBezTo>
                      <a:pt x="2919" y="9612"/>
                      <a:pt x="2219" y="11480"/>
                      <a:pt x="3075" y="12920"/>
                    </a:cubicBezTo>
                    <a:cubicBezTo>
                      <a:pt x="1635" y="13854"/>
                      <a:pt x="1479" y="15916"/>
                      <a:pt x="2802" y="17045"/>
                    </a:cubicBezTo>
                    <a:cubicBezTo>
                      <a:pt x="2297" y="17551"/>
                      <a:pt x="2024" y="18212"/>
                      <a:pt x="2024" y="18913"/>
                    </a:cubicBezTo>
                    <a:cubicBezTo>
                      <a:pt x="2024" y="19613"/>
                      <a:pt x="2297" y="20314"/>
                      <a:pt x="2802" y="20781"/>
                    </a:cubicBezTo>
                    <a:cubicBezTo>
                      <a:pt x="2686" y="21092"/>
                      <a:pt x="2608" y="21442"/>
                      <a:pt x="2608" y="21754"/>
                    </a:cubicBezTo>
                    <a:cubicBezTo>
                      <a:pt x="2608" y="22726"/>
                      <a:pt x="3153" y="23582"/>
                      <a:pt x="4009" y="24049"/>
                    </a:cubicBezTo>
                    <a:cubicBezTo>
                      <a:pt x="3581" y="24516"/>
                      <a:pt x="3386" y="25100"/>
                      <a:pt x="3347" y="25723"/>
                    </a:cubicBezTo>
                    <a:cubicBezTo>
                      <a:pt x="3347" y="27163"/>
                      <a:pt x="4554" y="28330"/>
                      <a:pt x="5993" y="28330"/>
                    </a:cubicBezTo>
                    <a:lnTo>
                      <a:pt x="6110" y="28330"/>
                    </a:lnTo>
                    <a:lnTo>
                      <a:pt x="3853" y="32727"/>
                    </a:lnTo>
                    <a:cubicBezTo>
                      <a:pt x="3853" y="32766"/>
                      <a:pt x="3814" y="32844"/>
                      <a:pt x="3775" y="32922"/>
                    </a:cubicBezTo>
                    <a:cubicBezTo>
                      <a:pt x="1752" y="32961"/>
                      <a:pt x="545" y="35179"/>
                      <a:pt x="1596" y="36891"/>
                    </a:cubicBezTo>
                    <a:cubicBezTo>
                      <a:pt x="78" y="37864"/>
                      <a:pt x="1" y="40082"/>
                      <a:pt x="1440" y="41133"/>
                    </a:cubicBezTo>
                    <a:cubicBezTo>
                      <a:pt x="156" y="42495"/>
                      <a:pt x="623" y="44713"/>
                      <a:pt x="2335" y="45413"/>
                    </a:cubicBezTo>
                    <a:cubicBezTo>
                      <a:pt x="1635" y="46970"/>
                      <a:pt x="2608" y="48799"/>
                      <a:pt x="4320" y="49071"/>
                    </a:cubicBezTo>
                    <a:cubicBezTo>
                      <a:pt x="3853" y="50705"/>
                      <a:pt x="5021" y="52340"/>
                      <a:pt x="6733" y="52417"/>
                    </a:cubicBezTo>
                    <a:lnTo>
                      <a:pt x="7083" y="52417"/>
                    </a:lnTo>
                    <a:cubicBezTo>
                      <a:pt x="7044" y="52534"/>
                      <a:pt x="7044" y="52690"/>
                      <a:pt x="7044" y="52807"/>
                    </a:cubicBezTo>
                    <a:cubicBezTo>
                      <a:pt x="6965" y="54446"/>
                      <a:pt x="8287" y="55546"/>
                      <a:pt x="9667" y="55546"/>
                    </a:cubicBezTo>
                    <a:cubicBezTo>
                      <a:pt x="10318" y="55546"/>
                      <a:pt x="10983" y="55301"/>
                      <a:pt x="11519" y="54752"/>
                    </a:cubicBezTo>
                    <a:cubicBezTo>
                      <a:pt x="15216" y="56815"/>
                      <a:pt x="19963" y="58099"/>
                      <a:pt x="25684" y="58099"/>
                    </a:cubicBezTo>
                    <a:cubicBezTo>
                      <a:pt x="32377" y="58099"/>
                      <a:pt x="37747" y="56348"/>
                      <a:pt x="41638" y="53624"/>
                    </a:cubicBezTo>
                    <a:cubicBezTo>
                      <a:pt x="42177" y="54318"/>
                      <a:pt x="42927" y="54631"/>
                      <a:pt x="43669" y="54631"/>
                    </a:cubicBezTo>
                    <a:cubicBezTo>
                      <a:pt x="44964" y="54631"/>
                      <a:pt x="46234" y="53679"/>
                      <a:pt x="46308" y="52145"/>
                    </a:cubicBezTo>
                    <a:cubicBezTo>
                      <a:pt x="46308" y="51951"/>
                      <a:pt x="46308" y="51717"/>
                      <a:pt x="46269" y="51522"/>
                    </a:cubicBezTo>
                    <a:cubicBezTo>
                      <a:pt x="47553" y="51406"/>
                      <a:pt x="48565" y="50316"/>
                      <a:pt x="48604" y="49032"/>
                    </a:cubicBezTo>
                    <a:cubicBezTo>
                      <a:pt x="48643" y="48876"/>
                      <a:pt x="48643" y="48721"/>
                      <a:pt x="48604" y="48565"/>
                    </a:cubicBezTo>
                    <a:cubicBezTo>
                      <a:pt x="49499" y="48176"/>
                      <a:pt x="50082" y="47281"/>
                      <a:pt x="50121" y="46308"/>
                    </a:cubicBezTo>
                    <a:cubicBezTo>
                      <a:pt x="50160" y="45841"/>
                      <a:pt x="50044" y="45413"/>
                      <a:pt x="49849" y="44985"/>
                    </a:cubicBezTo>
                    <a:cubicBezTo>
                      <a:pt x="51094" y="44168"/>
                      <a:pt x="51444" y="42456"/>
                      <a:pt x="50549" y="41249"/>
                    </a:cubicBezTo>
                    <a:cubicBezTo>
                      <a:pt x="51444" y="40276"/>
                      <a:pt x="51483" y="38798"/>
                      <a:pt x="50627" y="37786"/>
                    </a:cubicBezTo>
                    <a:cubicBezTo>
                      <a:pt x="50861" y="37397"/>
                      <a:pt x="51016" y="36930"/>
                      <a:pt x="51055" y="36463"/>
                    </a:cubicBezTo>
                    <a:cubicBezTo>
                      <a:pt x="51094" y="35023"/>
                      <a:pt x="50005" y="33817"/>
                      <a:pt x="48565" y="33739"/>
                    </a:cubicBezTo>
                    <a:cubicBezTo>
                      <a:pt x="48370" y="33739"/>
                      <a:pt x="48176" y="33739"/>
                      <a:pt x="47981" y="33778"/>
                    </a:cubicBezTo>
                    <a:cubicBezTo>
                      <a:pt x="47864" y="33428"/>
                      <a:pt x="47709" y="33077"/>
                      <a:pt x="47514" y="32727"/>
                    </a:cubicBezTo>
                    <a:lnTo>
                      <a:pt x="46035" y="29886"/>
                    </a:lnTo>
                    <a:lnTo>
                      <a:pt x="46035" y="29886"/>
                    </a:lnTo>
                    <a:cubicBezTo>
                      <a:pt x="46094" y="29906"/>
                      <a:pt x="46142" y="29916"/>
                      <a:pt x="46186" y="29916"/>
                    </a:cubicBezTo>
                    <a:cubicBezTo>
                      <a:pt x="46230" y="29916"/>
                      <a:pt x="46269" y="29906"/>
                      <a:pt x="46308" y="29886"/>
                    </a:cubicBezTo>
                    <a:cubicBezTo>
                      <a:pt x="46355" y="29889"/>
                      <a:pt x="46402" y="29890"/>
                      <a:pt x="46448" y="29890"/>
                    </a:cubicBezTo>
                    <a:cubicBezTo>
                      <a:pt x="47828" y="29890"/>
                      <a:pt x="48994" y="28789"/>
                      <a:pt x="49032" y="27396"/>
                    </a:cubicBezTo>
                    <a:cubicBezTo>
                      <a:pt x="49071" y="27046"/>
                      <a:pt x="48993" y="26696"/>
                      <a:pt x="48876" y="26384"/>
                    </a:cubicBezTo>
                    <a:cubicBezTo>
                      <a:pt x="49966" y="26073"/>
                      <a:pt x="50705" y="25100"/>
                      <a:pt x="50744" y="24011"/>
                    </a:cubicBezTo>
                    <a:cubicBezTo>
                      <a:pt x="50783" y="23660"/>
                      <a:pt x="50744" y="23349"/>
                      <a:pt x="50627" y="23038"/>
                    </a:cubicBezTo>
                    <a:cubicBezTo>
                      <a:pt x="51250" y="22571"/>
                      <a:pt x="51639" y="21831"/>
                      <a:pt x="51639" y="21014"/>
                    </a:cubicBezTo>
                    <a:cubicBezTo>
                      <a:pt x="51678" y="20275"/>
                      <a:pt x="51367" y="19535"/>
                      <a:pt x="50822" y="18991"/>
                    </a:cubicBezTo>
                    <a:cubicBezTo>
                      <a:pt x="52067" y="17979"/>
                      <a:pt x="52106" y="16072"/>
                      <a:pt x="50900" y="15021"/>
                    </a:cubicBezTo>
                    <a:cubicBezTo>
                      <a:pt x="52106" y="13543"/>
                      <a:pt x="51367" y="11286"/>
                      <a:pt x="49499" y="10819"/>
                    </a:cubicBezTo>
                    <a:cubicBezTo>
                      <a:pt x="49654" y="10507"/>
                      <a:pt x="49732" y="10157"/>
                      <a:pt x="49771" y="9768"/>
                    </a:cubicBezTo>
                    <a:cubicBezTo>
                      <a:pt x="49840" y="8243"/>
                      <a:pt x="48582" y="7027"/>
                      <a:pt x="47124" y="7027"/>
                    </a:cubicBezTo>
                    <a:cubicBezTo>
                      <a:pt x="46945" y="7027"/>
                      <a:pt x="46763" y="7045"/>
                      <a:pt x="46580" y="7083"/>
                    </a:cubicBezTo>
                    <a:lnTo>
                      <a:pt x="42922" y="1"/>
                    </a:lnTo>
                    <a:close/>
                  </a:path>
                </a:pathLst>
              </a:custGeom>
              <a:solidFill>
                <a:srgbClr val="D89A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44"/>
              <p:cNvSpPr/>
              <p:nvPr/>
            </p:nvSpPr>
            <p:spPr>
              <a:xfrm>
                <a:off x="4281800" y="1881483"/>
                <a:ext cx="772525" cy="610441"/>
              </a:xfrm>
              <a:custGeom>
                <a:rect b="b" l="l" r="r" t="t"/>
                <a:pathLst>
                  <a:path extrusionOk="0" h="31365" w="39693">
                    <a:moveTo>
                      <a:pt x="19808" y="0"/>
                    </a:moveTo>
                    <a:cubicBezTo>
                      <a:pt x="13309" y="0"/>
                      <a:pt x="7978" y="5176"/>
                      <a:pt x="7783" y="11674"/>
                    </a:cubicBezTo>
                    <a:cubicBezTo>
                      <a:pt x="6772" y="12063"/>
                      <a:pt x="5799" y="12530"/>
                      <a:pt x="4904" y="13153"/>
                    </a:cubicBezTo>
                    <a:cubicBezTo>
                      <a:pt x="3970" y="13776"/>
                      <a:pt x="3192" y="14593"/>
                      <a:pt x="2530" y="15527"/>
                    </a:cubicBezTo>
                    <a:cubicBezTo>
                      <a:pt x="1908" y="16461"/>
                      <a:pt x="1402" y="17472"/>
                      <a:pt x="1090" y="18562"/>
                    </a:cubicBezTo>
                    <a:cubicBezTo>
                      <a:pt x="701" y="19768"/>
                      <a:pt x="468" y="20975"/>
                      <a:pt x="312" y="22220"/>
                    </a:cubicBezTo>
                    <a:cubicBezTo>
                      <a:pt x="156" y="23543"/>
                      <a:pt x="79" y="24983"/>
                      <a:pt x="40" y="26500"/>
                    </a:cubicBezTo>
                    <a:cubicBezTo>
                      <a:pt x="1" y="28018"/>
                      <a:pt x="1" y="29652"/>
                      <a:pt x="1" y="31364"/>
                    </a:cubicBezTo>
                    <a:lnTo>
                      <a:pt x="39693" y="31364"/>
                    </a:lnTo>
                    <a:cubicBezTo>
                      <a:pt x="39693" y="29691"/>
                      <a:pt x="39693" y="28057"/>
                      <a:pt x="39654" y="26539"/>
                    </a:cubicBezTo>
                    <a:cubicBezTo>
                      <a:pt x="39576" y="24983"/>
                      <a:pt x="39498" y="23543"/>
                      <a:pt x="39342" y="22220"/>
                    </a:cubicBezTo>
                    <a:cubicBezTo>
                      <a:pt x="39226" y="21013"/>
                      <a:pt x="38953" y="19768"/>
                      <a:pt x="38603" y="18562"/>
                    </a:cubicBezTo>
                    <a:cubicBezTo>
                      <a:pt x="38253" y="17511"/>
                      <a:pt x="37786" y="16461"/>
                      <a:pt x="37124" y="15566"/>
                    </a:cubicBezTo>
                    <a:cubicBezTo>
                      <a:pt x="36502" y="14632"/>
                      <a:pt x="35685" y="13814"/>
                      <a:pt x="34751" y="13153"/>
                    </a:cubicBezTo>
                    <a:cubicBezTo>
                      <a:pt x="33856" y="12569"/>
                      <a:pt x="32922" y="12063"/>
                      <a:pt x="31910" y="11713"/>
                    </a:cubicBezTo>
                    <a:cubicBezTo>
                      <a:pt x="31676" y="5176"/>
                      <a:pt x="26345" y="0"/>
                      <a:pt x="1980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44"/>
              <p:cNvSpPr/>
              <p:nvPr/>
            </p:nvSpPr>
            <p:spPr>
              <a:xfrm>
                <a:off x="4500675" y="1891311"/>
                <a:ext cx="334015" cy="221931"/>
              </a:xfrm>
              <a:custGeom>
                <a:rect b="b" l="l" r="r" t="t"/>
                <a:pathLst>
                  <a:path extrusionOk="0" h="11403" w="17162">
                    <a:moveTo>
                      <a:pt x="40" y="1"/>
                    </a:moveTo>
                    <a:lnTo>
                      <a:pt x="40" y="2997"/>
                    </a:lnTo>
                    <a:cubicBezTo>
                      <a:pt x="1" y="7317"/>
                      <a:pt x="3308" y="10936"/>
                      <a:pt x="7589" y="11325"/>
                    </a:cubicBezTo>
                    <a:cubicBezTo>
                      <a:pt x="8017" y="11364"/>
                      <a:pt x="8445" y="11403"/>
                      <a:pt x="8873" y="11403"/>
                    </a:cubicBezTo>
                    <a:lnTo>
                      <a:pt x="8951" y="11403"/>
                    </a:lnTo>
                    <a:cubicBezTo>
                      <a:pt x="13504" y="11325"/>
                      <a:pt x="17162" y="7589"/>
                      <a:pt x="17162" y="3075"/>
                    </a:cubicBezTo>
                    <a:lnTo>
                      <a:pt x="17162" y="1"/>
                    </a:ln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4501434" y="1891311"/>
                <a:ext cx="333256" cy="183492"/>
              </a:xfrm>
              <a:custGeom>
                <a:rect b="b" l="l" r="r" t="t"/>
                <a:pathLst>
                  <a:path extrusionOk="0" h="9428" w="17123">
                    <a:moveTo>
                      <a:pt x="1" y="1"/>
                    </a:moveTo>
                    <a:lnTo>
                      <a:pt x="1" y="2997"/>
                    </a:lnTo>
                    <a:cubicBezTo>
                      <a:pt x="1" y="4593"/>
                      <a:pt x="429" y="6149"/>
                      <a:pt x="1285" y="7472"/>
                    </a:cubicBezTo>
                    <a:cubicBezTo>
                      <a:pt x="3542" y="8776"/>
                      <a:pt x="6061" y="9428"/>
                      <a:pt x="8581" y="9428"/>
                    </a:cubicBezTo>
                    <a:cubicBezTo>
                      <a:pt x="11101" y="9428"/>
                      <a:pt x="13620" y="8776"/>
                      <a:pt x="15877" y="7472"/>
                    </a:cubicBezTo>
                    <a:cubicBezTo>
                      <a:pt x="16695" y="6149"/>
                      <a:pt x="17123" y="4593"/>
                      <a:pt x="17123" y="3075"/>
                    </a:cubicBezTo>
                    <a:lnTo>
                      <a:pt x="17123" y="1"/>
                    </a:ln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44"/>
              <p:cNvSpPr/>
              <p:nvPr/>
            </p:nvSpPr>
            <p:spPr>
              <a:xfrm>
                <a:off x="4318915" y="1171822"/>
                <a:ext cx="697536" cy="877039"/>
              </a:xfrm>
              <a:custGeom>
                <a:rect b="b" l="l" r="r" t="t"/>
                <a:pathLst>
                  <a:path extrusionOk="0" h="45063" w="35840">
                    <a:moveTo>
                      <a:pt x="17901" y="1"/>
                    </a:moveTo>
                    <a:cubicBezTo>
                      <a:pt x="8017" y="1"/>
                      <a:pt x="1" y="10080"/>
                      <a:pt x="1" y="22532"/>
                    </a:cubicBezTo>
                    <a:cubicBezTo>
                      <a:pt x="1" y="34984"/>
                      <a:pt x="8017" y="45063"/>
                      <a:pt x="17901" y="45063"/>
                    </a:cubicBezTo>
                    <a:cubicBezTo>
                      <a:pt x="27824" y="45063"/>
                      <a:pt x="35840" y="34984"/>
                      <a:pt x="35840" y="22532"/>
                    </a:cubicBezTo>
                    <a:cubicBezTo>
                      <a:pt x="35840" y="10080"/>
                      <a:pt x="27824" y="1"/>
                      <a:pt x="17901" y="1"/>
                    </a:cubicBez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44"/>
              <p:cNvSpPr/>
              <p:nvPr/>
            </p:nvSpPr>
            <p:spPr>
              <a:xfrm>
                <a:off x="4587011" y="1748554"/>
                <a:ext cx="161344" cy="57200"/>
              </a:xfrm>
              <a:custGeom>
                <a:rect b="b" l="l" r="r" t="t"/>
                <a:pathLst>
                  <a:path extrusionOk="0" h="2939" w="8290">
                    <a:moveTo>
                      <a:pt x="4145" y="1"/>
                    </a:moveTo>
                    <a:cubicBezTo>
                      <a:pt x="2073" y="1"/>
                      <a:pt x="1" y="293"/>
                      <a:pt x="1" y="876"/>
                    </a:cubicBezTo>
                    <a:cubicBezTo>
                      <a:pt x="1" y="2005"/>
                      <a:pt x="1869" y="2939"/>
                      <a:pt x="4165" y="2939"/>
                    </a:cubicBezTo>
                    <a:cubicBezTo>
                      <a:pt x="6461" y="2939"/>
                      <a:pt x="8290" y="2005"/>
                      <a:pt x="8290" y="876"/>
                    </a:cubicBezTo>
                    <a:cubicBezTo>
                      <a:pt x="8290" y="293"/>
                      <a:pt x="6217" y="1"/>
                      <a:pt x="4145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4471151" y="1633063"/>
                <a:ext cx="90131" cy="25009"/>
              </a:xfrm>
              <a:custGeom>
                <a:rect b="b" l="l" r="r" t="t"/>
                <a:pathLst>
                  <a:path extrusionOk="0" fill="none" h="1285" w="4631">
                    <a:moveTo>
                      <a:pt x="0" y="1285"/>
                    </a:moveTo>
                    <a:cubicBezTo>
                      <a:pt x="1245" y="0"/>
                      <a:pt x="3347" y="0"/>
                      <a:pt x="4631" y="1285"/>
                    </a:cubicBezTo>
                  </a:path>
                </a:pathLst>
              </a:custGeom>
              <a:noFill/>
              <a:ln cap="rnd" cmpd="sng" w="24325">
                <a:solidFill>
                  <a:srgbClr val="434343"/>
                </a:solidFill>
                <a:prstDash val="solid"/>
                <a:miter lim="3891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4774085" y="1633063"/>
                <a:ext cx="90150" cy="25009"/>
              </a:xfrm>
              <a:custGeom>
                <a:rect b="b" l="l" r="r" t="t"/>
                <a:pathLst>
                  <a:path extrusionOk="0" fill="none" h="1285" w="4632">
                    <a:moveTo>
                      <a:pt x="1" y="1285"/>
                    </a:moveTo>
                    <a:cubicBezTo>
                      <a:pt x="1246" y="0"/>
                      <a:pt x="3347" y="0"/>
                      <a:pt x="4631" y="1285"/>
                    </a:cubicBezTo>
                  </a:path>
                </a:pathLst>
              </a:custGeom>
              <a:noFill/>
              <a:ln cap="rnd" cmpd="sng" w="24325">
                <a:solidFill>
                  <a:srgbClr val="434343"/>
                </a:solidFill>
                <a:prstDash val="solid"/>
                <a:miter lim="3891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4569592" y="1845886"/>
                <a:ext cx="196182" cy="76507"/>
              </a:xfrm>
              <a:custGeom>
                <a:rect b="b" l="l" r="r" t="t"/>
                <a:pathLst>
                  <a:path extrusionOk="0" h="3931" w="10080">
                    <a:moveTo>
                      <a:pt x="1" y="0"/>
                    </a:moveTo>
                    <a:cubicBezTo>
                      <a:pt x="1" y="2179"/>
                      <a:pt x="1752" y="3930"/>
                      <a:pt x="3931" y="3930"/>
                    </a:cubicBezTo>
                    <a:lnTo>
                      <a:pt x="6149" y="3930"/>
                    </a:lnTo>
                    <a:cubicBezTo>
                      <a:pt x="8328" y="3930"/>
                      <a:pt x="10080" y="2179"/>
                      <a:pt x="10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4581717" y="1845886"/>
                <a:ext cx="90909" cy="35616"/>
              </a:xfrm>
              <a:custGeom>
                <a:rect b="b" l="l" r="r" t="t"/>
                <a:pathLst>
                  <a:path extrusionOk="0" h="1830" w="4671">
                    <a:moveTo>
                      <a:pt x="1" y="0"/>
                    </a:moveTo>
                    <a:cubicBezTo>
                      <a:pt x="1" y="1012"/>
                      <a:pt x="818" y="1829"/>
                      <a:pt x="1829" y="1829"/>
                    </a:cubicBezTo>
                    <a:lnTo>
                      <a:pt x="2880" y="1829"/>
                    </a:lnTo>
                    <a:cubicBezTo>
                      <a:pt x="3853" y="1829"/>
                      <a:pt x="4670" y="1012"/>
                      <a:pt x="4670" y="0"/>
                    </a:cubicBez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4662759" y="1845886"/>
                <a:ext cx="90890" cy="35616"/>
              </a:xfrm>
              <a:custGeom>
                <a:rect b="b" l="l" r="r" t="t"/>
                <a:pathLst>
                  <a:path extrusionOk="0" h="1830" w="4670">
                    <a:moveTo>
                      <a:pt x="0" y="0"/>
                    </a:moveTo>
                    <a:cubicBezTo>
                      <a:pt x="0" y="1012"/>
                      <a:pt x="817" y="1829"/>
                      <a:pt x="1829" y="1829"/>
                    </a:cubicBezTo>
                    <a:lnTo>
                      <a:pt x="2802" y="1829"/>
                    </a:lnTo>
                    <a:cubicBezTo>
                      <a:pt x="3814" y="1829"/>
                      <a:pt x="4670" y="1012"/>
                      <a:pt x="4670" y="0"/>
                    </a:cubicBez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4506923" y="1789075"/>
                <a:ext cx="9673" cy="7162"/>
              </a:xfrm>
              <a:custGeom>
                <a:rect b="b" l="l" r="r" t="t"/>
                <a:pathLst>
                  <a:path extrusionOk="0" h="368" w="497">
                    <a:moveTo>
                      <a:pt x="263" y="1"/>
                    </a:moveTo>
                    <a:cubicBezTo>
                      <a:pt x="0" y="30"/>
                      <a:pt x="265" y="367"/>
                      <a:pt x="412" y="367"/>
                    </a:cubicBezTo>
                    <a:cubicBezTo>
                      <a:pt x="461" y="367"/>
                      <a:pt x="497" y="331"/>
                      <a:pt x="497" y="234"/>
                    </a:cubicBezTo>
                    <a:cubicBezTo>
                      <a:pt x="497" y="117"/>
                      <a:pt x="380" y="1"/>
                      <a:pt x="263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4472883" y="1814065"/>
                <a:ext cx="10393" cy="6753"/>
              </a:xfrm>
              <a:custGeom>
                <a:rect b="b" l="l" r="r" t="t"/>
                <a:pathLst>
                  <a:path extrusionOk="0" h="347" w="534">
                    <a:moveTo>
                      <a:pt x="300" y="1"/>
                    </a:moveTo>
                    <a:cubicBezTo>
                      <a:pt x="1" y="1"/>
                      <a:pt x="300" y="346"/>
                      <a:pt x="454" y="346"/>
                    </a:cubicBezTo>
                    <a:cubicBezTo>
                      <a:pt x="501" y="346"/>
                      <a:pt x="534" y="315"/>
                      <a:pt x="534" y="234"/>
                    </a:cubicBezTo>
                    <a:cubicBezTo>
                      <a:pt x="534" y="118"/>
                      <a:pt x="417" y="1"/>
                      <a:pt x="300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4461478" y="1765603"/>
                <a:ext cx="9692" cy="7143"/>
              </a:xfrm>
              <a:custGeom>
                <a:rect b="b" l="l" r="r" t="t"/>
                <a:pathLst>
                  <a:path extrusionOk="0" h="367" w="498">
                    <a:moveTo>
                      <a:pt x="264" y="0"/>
                    </a:moveTo>
                    <a:cubicBezTo>
                      <a:pt x="0" y="30"/>
                      <a:pt x="265" y="367"/>
                      <a:pt x="413" y="367"/>
                    </a:cubicBezTo>
                    <a:cubicBezTo>
                      <a:pt x="461" y="367"/>
                      <a:pt x="497" y="330"/>
                      <a:pt x="497" y="234"/>
                    </a:cubicBezTo>
                    <a:cubicBezTo>
                      <a:pt x="497" y="117"/>
                      <a:pt x="380" y="0"/>
                      <a:pt x="264" y="0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4818770" y="1789075"/>
                <a:ext cx="9692" cy="7162"/>
              </a:xfrm>
              <a:custGeom>
                <a:rect b="b" l="l" r="r" t="t"/>
                <a:pathLst>
                  <a:path extrusionOk="0" h="368" w="498">
                    <a:moveTo>
                      <a:pt x="234" y="1"/>
                    </a:moveTo>
                    <a:cubicBezTo>
                      <a:pt x="117" y="1"/>
                      <a:pt x="0" y="117"/>
                      <a:pt x="0" y="234"/>
                    </a:cubicBezTo>
                    <a:cubicBezTo>
                      <a:pt x="0" y="331"/>
                      <a:pt x="36" y="367"/>
                      <a:pt x="85" y="367"/>
                    </a:cubicBezTo>
                    <a:cubicBezTo>
                      <a:pt x="233" y="367"/>
                      <a:pt x="497" y="30"/>
                      <a:pt x="234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4852090" y="1814026"/>
                <a:ext cx="9692" cy="9186"/>
              </a:xfrm>
              <a:custGeom>
                <a:rect b="b" l="l" r="r" t="t"/>
                <a:pathLst>
                  <a:path extrusionOk="0" h="472" w="498">
                    <a:moveTo>
                      <a:pt x="261" y="1"/>
                    </a:moveTo>
                    <a:cubicBezTo>
                      <a:pt x="253" y="1"/>
                      <a:pt x="244" y="1"/>
                      <a:pt x="234" y="3"/>
                    </a:cubicBezTo>
                    <a:cubicBezTo>
                      <a:pt x="117" y="3"/>
                      <a:pt x="40" y="120"/>
                      <a:pt x="40" y="236"/>
                    </a:cubicBezTo>
                    <a:cubicBezTo>
                      <a:pt x="1" y="353"/>
                      <a:pt x="117" y="470"/>
                      <a:pt x="234" y="470"/>
                    </a:cubicBezTo>
                    <a:cubicBezTo>
                      <a:pt x="244" y="471"/>
                      <a:pt x="253" y="472"/>
                      <a:pt x="261" y="472"/>
                    </a:cubicBezTo>
                    <a:cubicBezTo>
                      <a:pt x="497" y="472"/>
                      <a:pt x="497" y="1"/>
                      <a:pt x="261" y="1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4864215" y="1766362"/>
                <a:ext cx="8349" cy="8349"/>
              </a:xfrm>
              <a:custGeom>
                <a:rect b="b" l="l" r="r" t="t"/>
                <a:pathLst>
                  <a:path extrusionOk="0" h="429" w="429">
                    <a:moveTo>
                      <a:pt x="234" y="0"/>
                    </a:moveTo>
                    <a:cubicBezTo>
                      <a:pt x="117" y="0"/>
                      <a:pt x="0" y="78"/>
                      <a:pt x="0" y="195"/>
                    </a:cubicBezTo>
                    <a:cubicBezTo>
                      <a:pt x="0" y="312"/>
                      <a:pt x="117" y="428"/>
                      <a:pt x="234" y="428"/>
                    </a:cubicBezTo>
                    <a:cubicBezTo>
                      <a:pt x="351" y="428"/>
                      <a:pt x="428" y="312"/>
                      <a:pt x="428" y="195"/>
                    </a:cubicBezTo>
                    <a:cubicBezTo>
                      <a:pt x="428" y="78"/>
                      <a:pt x="351" y="0"/>
                      <a:pt x="234" y="0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4218936" y="674068"/>
                <a:ext cx="889164" cy="877078"/>
              </a:xfrm>
              <a:custGeom>
                <a:rect b="b" l="l" r="r" t="t"/>
                <a:pathLst>
                  <a:path extrusionOk="0" h="45065" w="45686">
                    <a:moveTo>
                      <a:pt x="26811" y="1"/>
                    </a:moveTo>
                    <a:cubicBezTo>
                      <a:pt x="26105" y="1"/>
                      <a:pt x="25393" y="294"/>
                      <a:pt x="24867" y="905"/>
                    </a:cubicBezTo>
                    <a:cubicBezTo>
                      <a:pt x="24351" y="372"/>
                      <a:pt x="23669" y="113"/>
                      <a:pt x="22991" y="113"/>
                    </a:cubicBezTo>
                    <a:cubicBezTo>
                      <a:pt x="22133" y="113"/>
                      <a:pt x="21281" y="528"/>
                      <a:pt x="20781" y="1333"/>
                    </a:cubicBezTo>
                    <a:cubicBezTo>
                      <a:pt x="20275" y="843"/>
                      <a:pt x="19631" y="606"/>
                      <a:pt x="18992" y="606"/>
                    </a:cubicBezTo>
                    <a:cubicBezTo>
                      <a:pt x="18107" y="606"/>
                      <a:pt x="17231" y="1058"/>
                      <a:pt x="16734" y="1916"/>
                    </a:cubicBezTo>
                    <a:cubicBezTo>
                      <a:pt x="16304" y="1654"/>
                      <a:pt x="15834" y="1530"/>
                      <a:pt x="15373" y="1530"/>
                    </a:cubicBezTo>
                    <a:cubicBezTo>
                      <a:pt x="14331" y="1530"/>
                      <a:pt x="13337" y="2161"/>
                      <a:pt x="12959" y="3240"/>
                    </a:cubicBezTo>
                    <a:cubicBezTo>
                      <a:pt x="12842" y="3240"/>
                      <a:pt x="12765" y="3240"/>
                      <a:pt x="12687" y="3201"/>
                    </a:cubicBezTo>
                    <a:cubicBezTo>
                      <a:pt x="11364" y="3201"/>
                      <a:pt x="10274" y="4173"/>
                      <a:pt x="10118" y="5458"/>
                    </a:cubicBezTo>
                    <a:cubicBezTo>
                      <a:pt x="10002" y="5458"/>
                      <a:pt x="9885" y="5419"/>
                      <a:pt x="9768" y="5419"/>
                    </a:cubicBezTo>
                    <a:cubicBezTo>
                      <a:pt x="8328" y="5419"/>
                      <a:pt x="7161" y="6586"/>
                      <a:pt x="7161" y="8026"/>
                    </a:cubicBezTo>
                    <a:cubicBezTo>
                      <a:pt x="5799" y="8143"/>
                      <a:pt x="4709" y="9271"/>
                      <a:pt x="4709" y="10633"/>
                    </a:cubicBezTo>
                    <a:lnTo>
                      <a:pt x="4709" y="10789"/>
                    </a:lnTo>
                    <a:cubicBezTo>
                      <a:pt x="3503" y="11022"/>
                      <a:pt x="2608" y="12073"/>
                      <a:pt x="2608" y="13357"/>
                    </a:cubicBezTo>
                    <a:cubicBezTo>
                      <a:pt x="2608" y="13746"/>
                      <a:pt x="2686" y="14135"/>
                      <a:pt x="2881" y="14486"/>
                    </a:cubicBezTo>
                    <a:cubicBezTo>
                      <a:pt x="1091" y="15069"/>
                      <a:pt x="507" y="17326"/>
                      <a:pt x="1791" y="18727"/>
                    </a:cubicBezTo>
                    <a:cubicBezTo>
                      <a:pt x="195" y="19661"/>
                      <a:pt x="40" y="21918"/>
                      <a:pt x="1480" y="23008"/>
                    </a:cubicBezTo>
                    <a:cubicBezTo>
                      <a:pt x="1" y="24292"/>
                      <a:pt x="429" y="26704"/>
                      <a:pt x="2258" y="27405"/>
                    </a:cubicBezTo>
                    <a:cubicBezTo>
                      <a:pt x="1908" y="27872"/>
                      <a:pt x="1713" y="28417"/>
                      <a:pt x="1674" y="29000"/>
                    </a:cubicBezTo>
                    <a:cubicBezTo>
                      <a:pt x="1674" y="30440"/>
                      <a:pt x="2881" y="31608"/>
                      <a:pt x="4320" y="31608"/>
                    </a:cubicBezTo>
                    <a:cubicBezTo>
                      <a:pt x="4437" y="31608"/>
                      <a:pt x="4593" y="31608"/>
                      <a:pt x="4748" y="31569"/>
                    </a:cubicBezTo>
                    <a:cubicBezTo>
                      <a:pt x="5254" y="32580"/>
                      <a:pt x="5799" y="33553"/>
                      <a:pt x="6461" y="34487"/>
                    </a:cubicBezTo>
                    <a:cubicBezTo>
                      <a:pt x="4826" y="36122"/>
                      <a:pt x="5994" y="38923"/>
                      <a:pt x="8328" y="38923"/>
                    </a:cubicBezTo>
                    <a:lnTo>
                      <a:pt x="8406" y="38923"/>
                    </a:lnTo>
                    <a:cubicBezTo>
                      <a:pt x="8406" y="40363"/>
                      <a:pt x="9574" y="41531"/>
                      <a:pt x="11052" y="41531"/>
                    </a:cubicBezTo>
                    <a:cubicBezTo>
                      <a:pt x="11442" y="41531"/>
                      <a:pt x="11792" y="41453"/>
                      <a:pt x="12181" y="41297"/>
                    </a:cubicBezTo>
                    <a:cubicBezTo>
                      <a:pt x="12283" y="42751"/>
                      <a:pt x="13506" y="43670"/>
                      <a:pt x="14763" y="43670"/>
                    </a:cubicBezTo>
                    <a:cubicBezTo>
                      <a:pt x="15424" y="43670"/>
                      <a:pt x="16094" y="43417"/>
                      <a:pt x="16617" y="42854"/>
                    </a:cubicBezTo>
                    <a:cubicBezTo>
                      <a:pt x="16908" y="44113"/>
                      <a:pt x="18027" y="44860"/>
                      <a:pt x="19169" y="44860"/>
                    </a:cubicBezTo>
                    <a:cubicBezTo>
                      <a:pt x="19862" y="44860"/>
                      <a:pt x="20563" y="44585"/>
                      <a:pt x="21092" y="43982"/>
                    </a:cubicBezTo>
                    <a:cubicBezTo>
                      <a:pt x="21613" y="44699"/>
                      <a:pt x="22402" y="45064"/>
                      <a:pt x="23192" y="45064"/>
                    </a:cubicBezTo>
                    <a:cubicBezTo>
                      <a:pt x="23818" y="45064"/>
                      <a:pt x="24446" y="44835"/>
                      <a:pt x="24945" y="44371"/>
                    </a:cubicBezTo>
                    <a:cubicBezTo>
                      <a:pt x="25444" y="44773"/>
                      <a:pt x="26032" y="44963"/>
                      <a:pt x="26609" y="44963"/>
                    </a:cubicBezTo>
                    <a:cubicBezTo>
                      <a:pt x="27651" y="44963"/>
                      <a:pt x="28655" y="44345"/>
                      <a:pt x="29030" y="43243"/>
                    </a:cubicBezTo>
                    <a:cubicBezTo>
                      <a:pt x="29561" y="43802"/>
                      <a:pt x="30241" y="44061"/>
                      <a:pt x="30912" y="44061"/>
                    </a:cubicBezTo>
                    <a:cubicBezTo>
                      <a:pt x="32014" y="44061"/>
                      <a:pt x="33089" y="43363"/>
                      <a:pt x="33428" y="42153"/>
                    </a:cubicBezTo>
                    <a:cubicBezTo>
                      <a:pt x="33828" y="42382"/>
                      <a:pt x="34255" y="42487"/>
                      <a:pt x="34672" y="42487"/>
                    </a:cubicBezTo>
                    <a:cubicBezTo>
                      <a:pt x="35959" y="42487"/>
                      <a:pt x="37163" y="41491"/>
                      <a:pt x="37280" y="40052"/>
                    </a:cubicBezTo>
                    <a:lnTo>
                      <a:pt x="37475" y="40052"/>
                    </a:lnTo>
                    <a:cubicBezTo>
                      <a:pt x="40004" y="40052"/>
                      <a:pt x="41055" y="36861"/>
                      <a:pt x="39031" y="35343"/>
                    </a:cubicBezTo>
                    <a:cubicBezTo>
                      <a:pt x="39498" y="34721"/>
                      <a:pt x="39965" y="34098"/>
                      <a:pt x="40354" y="33398"/>
                    </a:cubicBezTo>
                    <a:cubicBezTo>
                      <a:pt x="40627" y="33475"/>
                      <a:pt x="40860" y="33553"/>
                      <a:pt x="41094" y="33553"/>
                    </a:cubicBezTo>
                    <a:cubicBezTo>
                      <a:pt x="41142" y="33556"/>
                      <a:pt x="41190" y="33557"/>
                      <a:pt x="41238" y="33557"/>
                    </a:cubicBezTo>
                    <a:cubicBezTo>
                      <a:pt x="42650" y="33557"/>
                      <a:pt x="43781" y="32456"/>
                      <a:pt x="43857" y="31063"/>
                    </a:cubicBezTo>
                    <a:cubicBezTo>
                      <a:pt x="43857" y="30596"/>
                      <a:pt x="43779" y="30168"/>
                      <a:pt x="43584" y="29779"/>
                    </a:cubicBezTo>
                    <a:cubicBezTo>
                      <a:pt x="45141" y="29039"/>
                      <a:pt x="45530" y="27016"/>
                      <a:pt x="44401" y="25693"/>
                    </a:cubicBezTo>
                    <a:cubicBezTo>
                      <a:pt x="45024" y="25226"/>
                      <a:pt x="45374" y="24525"/>
                      <a:pt x="45413" y="23786"/>
                    </a:cubicBezTo>
                    <a:cubicBezTo>
                      <a:pt x="45452" y="22930"/>
                      <a:pt x="45102" y="22113"/>
                      <a:pt x="44440" y="21607"/>
                    </a:cubicBezTo>
                    <a:cubicBezTo>
                      <a:pt x="45685" y="20400"/>
                      <a:pt x="45452" y="18338"/>
                      <a:pt x="43934" y="17482"/>
                    </a:cubicBezTo>
                    <a:cubicBezTo>
                      <a:pt x="44868" y="16198"/>
                      <a:pt x="44479" y="14369"/>
                      <a:pt x="43078" y="13629"/>
                    </a:cubicBezTo>
                    <a:cubicBezTo>
                      <a:pt x="43156" y="13357"/>
                      <a:pt x="43234" y="13085"/>
                      <a:pt x="43234" y="12812"/>
                    </a:cubicBezTo>
                    <a:cubicBezTo>
                      <a:pt x="43312" y="11528"/>
                      <a:pt x="42417" y="10400"/>
                      <a:pt x="41172" y="10166"/>
                    </a:cubicBezTo>
                    <a:cubicBezTo>
                      <a:pt x="41210" y="9972"/>
                      <a:pt x="41210" y="9777"/>
                      <a:pt x="41249" y="9621"/>
                    </a:cubicBezTo>
                    <a:cubicBezTo>
                      <a:pt x="41288" y="8182"/>
                      <a:pt x="40199" y="6936"/>
                      <a:pt x="38759" y="6897"/>
                    </a:cubicBezTo>
                    <a:cubicBezTo>
                      <a:pt x="38720" y="5458"/>
                      <a:pt x="37591" y="4329"/>
                      <a:pt x="36152" y="4329"/>
                    </a:cubicBezTo>
                    <a:lnTo>
                      <a:pt x="35840" y="4329"/>
                    </a:lnTo>
                    <a:cubicBezTo>
                      <a:pt x="35566" y="3170"/>
                      <a:pt x="34502" y="2393"/>
                      <a:pt x="33361" y="2393"/>
                    </a:cubicBezTo>
                    <a:cubicBezTo>
                      <a:pt x="33047" y="2393"/>
                      <a:pt x="32727" y="2452"/>
                      <a:pt x="32416" y="2578"/>
                    </a:cubicBezTo>
                    <a:cubicBezTo>
                      <a:pt x="31962" y="1699"/>
                      <a:pt x="31075" y="1192"/>
                      <a:pt x="30146" y="1192"/>
                    </a:cubicBezTo>
                    <a:cubicBezTo>
                      <a:pt x="29799" y="1192"/>
                      <a:pt x="29446" y="1263"/>
                      <a:pt x="29108" y="1411"/>
                    </a:cubicBezTo>
                    <a:cubicBezTo>
                      <a:pt x="28626" y="489"/>
                      <a:pt x="27723" y="1"/>
                      <a:pt x="26811" y="1"/>
                    </a:cubicBezTo>
                    <a:close/>
                  </a:path>
                </a:pathLst>
              </a:custGeom>
              <a:solidFill>
                <a:srgbClr val="D89A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4905106" y="1684639"/>
                <a:ext cx="240868" cy="212686"/>
              </a:xfrm>
              <a:custGeom>
                <a:rect b="b" l="l" r="r" t="t"/>
                <a:pathLst>
                  <a:path extrusionOk="0" h="10928" w="12376">
                    <a:moveTo>
                      <a:pt x="6181" y="0"/>
                    </a:moveTo>
                    <a:cubicBezTo>
                      <a:pt x="4038" y="0"/>
                      <a:pt x="2018" y="1272"/>
                      <a:pt x="1168" y="3382"/>
                    </a:cubicBezTo>
                    <a:cubicBezTo>
                      <a:pt x="1" y="6145"/>
                      <a:pt x="1324" y="9336"/>
                      <a:pt x="4125" y="10503"/>
                    </a:cubicBezTo>
                    <a:cubicBezTo>
                      <a:pt x="4807" y="10791"/>
                      <a:pt x="5515" y="10928"/>
                      <a:pt x="6212" y="10928"/>
                    </a:cubicBezTo>
                    <a:cubicBezTo>
                      <a:pt x="8340" y="10928"/>
                      <a:pt x="10367" y="9656"/>
                      <a:pt x="11247" y="7546"/>
                    </a:cubicBezTo>
                    <a:cubicBezTo>
                      <a:pt x="12375" y="4783"/>
                      <a:pt x="11052" y="1592"/>
                      <a:pt x="8289" y="425"/>
                    </a:cubicBezTo>
                    <a:cubicBezTo>
                      <a:pt x="7598" y="137"/>
                      <a:pt x="6883" y="0"/>
                      <a:pt x="6181" y="0"/>
                    </a:cubicBez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4984630" y="1730201"/>
                <a:ext cx="73490" cy="72537"/>
              </a:xfrm>
              <a:custGeom>
                <a:rect b="b" l="l" r="r" t="t"/>
                <a:pathLst>
                  <a:path extrusionOk="0" h="3727" w="3776">
                    <a:moveTo>
                      <a:pt x="3179" y="0"/>
                    </a:moveTo>
                    <a:cubicBezTo>
                      <a:pt x="2876" y="0"/>
                      <a:pt x="2579" y="52"/>
                      <a:pt x="2296" y="146"/>
                    </a:cubicBezTo>
                    <a:cubicBezTo>
                      <a:pt x="1324" y="457"/>
                      <a:pt x="545" y="1236"/>
                      <a:pt x="195" y="2247"/>
                    </a:cubicBezTo>
                    <a:cubicBezTo>
                      <a:pt x="39" y="2714"/>
                      <a:pt x="1" y="3220"/>
                      <a:pt x="117" y="3726"/>
                    </a:cubicBezTo>
                    <a:cubicBezTo>
                      <a:pt x="468" y="1858"/>
                      <a:pt x="1907" y="418"/>
                      <a:pt x="3775" y="68"/>
                    </a:cubicBezTo>
                    <a:cubicBezTo>
                      <a:pt x="3576" y="22"/>
                      <a:pt x="3376" y="0"/>
                      <a:pt x="3179" y="0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4188653" y="1684639"/>
                <a:ext cx="241607" cy="212686"/>
              </a:xfrm>
              <a:custGeom>
                <a:rect b="b" l="l" r="r" t="t"/>
                <a:pathLst>
                  <a:path extrusionOk="0" h="10928" w="12414">
                    <a:moveTo>
                      <a:pt x="6233" y="0"/>
                    </a:moveTo>
                    <a:cubicBezTo>
                      <a:pt x="5532" y="0"/>
                      <a:pt x="4817" y="137"/>
                      <a:pt x="4125" y="425"/>
                    </a:cubicBezTo>
                    <a:cubicBezTo>
                      <a:pt x="1323" y="1553"/>
                      <a:pt x="0" y="4783"/>
                      <a:pt x="1168" y="7546"/>
                    </a:cubicBezTo>
                    <a:cubicBezTo>
                      <a:pt x="2047" y="9656"/>
                      <a:pt x="4075" y="10928"/>
                      <a:pt x="6202" y="10928"/>
                    </a:cubicBezTo>
                    <a:cubicBezTo>
                      <a:pt x="6899" y="10928"/>
                      <a:pt x="7607" y="10791"/>
                      <a:pt x="8289" y="10503"/>
                    </a:cubicBezTo>
                    <a:cubicBezTo>
                      <a:pt x="11091" y="9336"/>
                      <a:pt x="12414" y="6145"/>
                      <a:pt x="11246" y="3382"/>
                    </a:cubicBezTo>
                    <a:cubicBezTo>
                      <a:pt x="10396" y="1272"/>
                      <a:pt x="8376" y="0"/>
                      <a:pt x="6233" y="0"/>
                    </a:cubicBezTo>
                    <a:close/>
                  </a:path>
                </a:pathLst>
              </a:custGeom>
              <a:solidFill>
                <a:srgbClr val="FDB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4277265" y="1730201"/>
                <a:ext cx="72712" cy="71778"/>
              </a:xfrm>
              <a:custGeom>
                <a:rect b="b" l="l" r="r" t="t"/>
                <a:pathLst>
                  <a:path extrusionOk="0" h="3688" w="3736">
                    <a:moveTo>
                      <a:pt x="605" y="0"/>
                    </a:moveTo>
                    <a:cubicBezTo>
                      <a:pt x="414" y="0"/>
                      <a:pt x="223" y="22"/>
                      <a:pt x="39" y="68"/>
                    </a:cubicBezTo>
                    <a:lnTo>
                      <a:pt x="0" y="68"/>
                    </a:lnTo>
                    <a:cubicBezTo>
                      <a:pt x="1868" y="379"/>
                      <a:pt x="3308" y="1858"/>
                      <a:pt x="3658" y="3687"/>
                    </a:cubicBezTo>
                    <a:cubicBezTo>
                      <a:pt x="3736" y="3220"/>
                      <a:pt x="3736" y="2714"/>
                      <a:pt x="3580" y="2247"/>
                    </a:cubicBezTo>
                    <a:cubicBezTo>
                      <a:pt x="3386" y="1741"/>
                      <a:pt x="3113" y="1313"/>
                      <a:pt x="2763" y="963"/>
                    </a:cubicBezTo>
                    <a:cubicBezTo>
                      <a:pt x="2413" y="574"/>
                      <a:pt x="1946" y="302"/>
                      <a:pt x="1479" y="146"/>
                    </a:cubicBezTo>
                    <a:cubicBezTo>
                      <a:pt x="1196" y="52"/>
                      <a:pt x="899" y="0"/>
                      <a:pt x="605" y="0"/>
                    </a:cubicBezTo>
                    <a:close/>
                  </a:path>
                </a:pathLst>
              </a:custGeom>
              <a:solidFill>
                <a:srgbClr val="F09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3" name="Google Shape;923;p44"/>
            <p:cNvSpPr/>
            <p:nvPr/>
          </p:nvSpPr>
          <p:spPr>
            <a:xfrm>
              <a:off x="1314827" y="540001"/>
              <a:ext cx="1116972" cy="1197930"/>
            </a:xfrm>
            <a:custGeom>
              <a:rect b="b" l="l" r="r" t="t"/>
              <a:pathLst>
                <a:path extrusionOk="0" h="46270" w="43143">
                  <a:moveTo>
                    <a:pt x="22239" y="1"/>
                  </a:moveTo>
                  <a:cubicBezTo>
                    <a:pt x="15637" y="1"/>
                    <a:pt x="9270" y="3158"/>
                    <a:pt x="5261" y="8740"/>
                  </a:cubicBezTo>
                  <a:cubicBezTo>
                    <a:pt x="0" y="16121"/>
                    <a:pt x="79" y="26092"/>
                    <a:pt x="5496" y="33354"/>
                  </a:cubicBezTo>
                  <a:cubicBezTo>
                    <a:pt x="9512" y="38767"/>
                    <a:pt x="15772" y="41785"/>
                    <a:pt x="22244" y="41785"/>
                  </a:cubicBezTo>
                  <a:cubicBezTo>
                    <a:pt x="24502" y="41785"/>
                    <a:pt x="26787" y="41417"/>
                    <a:pt x="29011" y="40656"/>
                  </a:cubicBezTo>
                  <a:lnTo>
                    <a:pt x="34624" y="46269"/>
                  </a:lnTo>
                  <a:lnTo>
                    <a:pt x="34624" y="37712"/>
                  </a:lnTo>
                  <a:cubicBezTo>
                    <a:pt x="39963" y="33786"/>
                    <a:pt x="43143" y="27544"/>
                    <a:pt x="43143" y="20910"/>
                  </a:cubicBezTo>
                  <a:cubicBezTo>
                    <a:pt x="43143" y="11802"/>
                    <a:pt x="37294" y="3794"/>
                    <a:pt x="28618" y="1007"/>
                  </a:cubicBezTo>
                  <a:cubicBezTo>
                    <a:pt x="26515" y="328"/>
                    <a:pt x="24365" y="1"/>
                    <a:pt x="2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Oi!</a:t>
              </a:r>
              <a:endPara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national Mother Language Day by Slidesgo">
  <a:themeElements>
    <a:clrScheme name="Simple Light">
      <a:dk1>
        <a:srgbClr val="2A284C"/>
      </a:dk1>
      <a:lt1>
        <a:srgbClr val="E4E6F4"/>
      </a:lt1>
      <a:dk2>
        <a:srgbClr val="C6C8EE"/>
      </a:dk2>
      <a:lt2>
        <a:srgbClr val="9092EC"/>
      </a:lt2>
      <a:accent1>
        <a:srgbClr val="FFFFFF"/>
      </a:accent1>
      <a:accent2>
        <a:srgbClr val="FA6449"/>
      </a:accent2>
      <a:accent3>
        <a:srgbClr val="DD4226"/>
      </a:accent3>
      <a:accent4>
        <a:srgbClr val="FEA42E"/>
      </a:accent4>
      <a:accent5>
        <a:srgbClr val="EA881C"/>
      </a:accent5>
      <a:accent6>
        <a:srgbClr val="FF6308"/>
      </a:accent6>
      <a:hlink>
        <a:srgbClr val="2A28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