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28" roundtripDataSignature="AMtx7miWB3HwYZXxD/eVAL5SCDnaxdbg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customschemas.google.com/relationships/presentationmetadata" Target="metadata"/><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35a53620ebd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35a53620ebd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35a53620ebd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35a53620ebd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5a53620ebd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5a53620ebd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35a53620ebd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35a53620ebd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35a53620ebd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35a53620ebd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35a53620ebd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35a53620ebd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35a53620ebd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35a53620ebd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35a53620ebd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35a53620ebd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35a53620ebd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35a53620ebd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35a53620ebd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35a53620ebd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5a53620ebd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5a53620ebd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35a53620ebd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35a53620ebd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35a53620ebd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35a53620ebd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0" name="Google Shape;23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5a53620ebd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5a53620ebd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5a53620ebd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5a53620ebd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5a53620ebd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35a53620ebd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35a53620ebd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35a53620ebd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35a53620ebd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35a53620ebd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35a53620ebd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5a53620ebd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35a53620ebd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35a53620ebd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02">
  <p:cSld name="BLANK_1_1">
    <p:bg>
      <p:bgPr>
        <a:solidFill>
          <a:srgbClr val="CF003A"/>
        </a:solidFill>
      </p:bgPr>
    </p:bg>
    <p:spTree>
      <p:nvGrpSpPr>
        <p:cNvPr id="8" name="Shape 8"/>
        <p:cNvGrpSpPr/>
        <p:nvPr/>
      </p:nvGrpSpPr>
      <p:grpSpPr>
        <a:xfrm>
          <a:off x="0" y="0"/>
          <a:ext cx="0" cy="0"/>
          <a:chOff x="0" y="0"/>
          <a:chExt cx="0" cy="0"/>
        </a:xfrm>
      </p:grpSpPr>
      <p:pic>
        <p:nvPicPr>
          <p:cNvPr id="9" name="Google Shape;9;p37"/>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two images">
  <p:cSld name="2_Title and Content">
    <p:spTree>
      <p:nvGrpSpPr>
        <p:cNvPr id="57" name="Shape 57"/>
        <p:cNvGrpSpPr/>
        <p:nvPr/>
      </p:nvGrpSpPr>
      <p:grpSpPr>
        <a:xfrm>
          <a:off x="0" y="0"/>
          <a:ext cx="0" cy="0"/>
          <a:chOff x="0" y="0"/>
          <a:chExt cx="0" cy="0"/>
        </a:xfrm>
      </p:grpSpPr>
      <p:sp>
        <p:nvSpPr>
          <p:cNvPr id="58" name="Google Shape;58;p46"/>
          <p:cNvSpPr txBox="1"/>
          <p:nvPr>
            <p:ph type="title"/>
          </p:nvPr>
        </p:nvSpPr>
        <p:spPr>
          <a:xfrm>
            <a:off x="335875" y="273850"/>
            <a:ext cx="5922000" cy="994200"/>
          </a:xfrm>
          <a:prstGeom prst="rect">
            <a:avLst/>
          </a:prstGeom>
          <a:noFill/>
          <a:ln>
            <a:noFill/>
          </a:ln>
        </p:spPr>
        <p:txBody>
          <a:bodyPr anchorCtr="0" anchor="t" bIns="34275" lIns="68575" spcFirstLastPara="1" rIns="68575" wrap="square" tIns="34275">
            <a:normAutofit/>
          </a:bodyPr>
          <a:lstStyle>
            <a:lvl1pPr lvl="0" algn="l">
              <a:lnSpc>
                <a:spcPct val="8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59" name="Google Shape;59;p46"/>
          <p:cNvSpPr txBox="1"/>
          <p:nvPr>
            <p:ph idx="1" type="body"/>
          </p:nvPr>
        </p:nvSpPr>
        <p:spPr>
          <a:xfrm>
            <a:off x="335875" y="1369225"/>
            <a:ext cx="5922000" cy="30321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1200"/>
              </a:spcBef>
              <a:spcAft>
                <a:spcPts val="0"/>
              </a:spcAft>
              <a:buSzPts val="1400"/>
              <a:buChar char="•"/>
              <a:defRPr/>
            </a:lvl1pPr>
            <a:lvl2pPr indent="-317500" lvl="1" marL="914400" algn="l">
              <a:lnSpc>
                <a:spcPct val="90000"/>
              </a:lnSpc>
              <a:spcBef>
                <a:spcPts val="1200"/>
              </a:spcBef>
              <a:spcAft>
                <a:spcPts val="0"/>
              </a:spcAft>
              <a:buSzPts val="1400"/>
              <a:buChar char="•"/>
              <a:defRPr/>
            </a:lvl2pPr>
            <a:lvl3pPr indent="-317500" lvl="2" marL="1371600" algn="l">
              <a:lnSpc>
                <a:spcPct val="90000"/>
              </a:lnSpc>
              <a:spcBef>
                <a:spcPts val="1200"/>
              </a:spcBef>
              <a:spcAft>
                <a:spcPts val="0"/>
              </a:spcAft>
              <a:buSzPts val="1400"/>
              <a:buChar char="•"/>
              <a:defRPr/>
            </a:lvl3pPr>
            <a:lvl4pPr indent="-317500" lvl="3" marL="1828800" algn="l">
              <a:lnSpc>
                <a:spcPct val="90000"/>
              </a:lnSpc>
              <a:spcBef>
                <a:spcPts val="1200"/>
              </a:spcBef>
              <a:spcAft>
                <a:spcPts val="0"/>
              </a:spcAft>
              <a:buSzPts val="1400"/>
              <a:buChar char="•"/>
              <a:defRPr/>
            </a:lvl4pPr>
            <a:lvl5pPr indent="-317500" lvl="4" marL="2286000" algn="l">
              <a:lnSpc>
                <a:spcPct val="90000"/>
              </a:lnSpc>
              <a:spcBef>
                <a:spcPts val="1200"/>
              </a:spcBef>
              <a:spcAft>
                <a:spcPts val="0"/>
              </a:spcAft>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60" name="Google Shape;60;p46"/>
          <p:cNvSpPr/>
          <p:nvPr/>
        </p:nvSpPr>
        <p:spPr>
          <a:xfrm>
            <a:off x="7666265" y="0"/>
            <a:ext cx="1477800" cy="5143500"/>
          </a:xfrm>
          <a:prstGeom prst="rect">
            <a:avLst/>
          </a:prstGeom>
          <a:solidFill>
            <a:schemeClr val="accen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61" name="Google Shape;61;p46"/>
          <p:cNvSpPr/>
          <p:nvPr>
            <p:ph idx="2" type="pic"/>
          </p:nvPr>
        </p:nvSpPr>
        <p:spPr>
          <a:xfrm>
            <a:off x="6538747" y="425618"/>
            <a:ext cx="2124300" cy="2063400"/>
          </a:xfrm>
          <a:prstGeom prst="ellipse">
            <a:avLst/>
          </a:prstGeom>
          <a:noFill/>
          <a:ln>
            <a:noFill/>
          </a:ln>
        </p:spPr>
      </p:sp>
      <p:sp>
        <p:nvSpPr>
          <p:cNvPr id="62" name="Google Shape;62;p46"/>
          <p:cNvSpPr/>
          <p:nvPr>
            <p:ph idx="3" type="pic"/>
          </p:nvPr>
        </p:nvSpPr>
        <p:spPr>
          <a:xfrm>
            <a:off x="6538747" y="2654468"/>
            <a:ext cx="2124300" cy="2063400"/>
          </a:xfrm>
          <a:prstGeom prst="ellipse">
            <a:avLst/>
          </a:prstGeom>
          <a:noFill/>
          <a:ln>
            <a:noFill/>
          </a:ln>
        </p:spPr>
      </p:sp>
      <p:pic>
        <p:nvPicPr>
          <p:cNvPr id="63" name="Google Shape;63;p46"/>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4" name="Shape 64"/>
        <p:cNvGrpSpPr/>
        <p:nvPr/>
      </p:nvGrpSpPr>
      <p:grpSpPr>
        <a:xfrm>
          <a:off x="0" y="0"/>
          <a:ext cx="0" cy="0"/>
          <a:chOff x="0" y="0"/>
          <a:chExt cx="0" cy="0"/>
        </a:xfrm>
      </p:grpSpPr>
      <p:sp>
        <p:nvSpPr>
          <p:cNvPr id="65" name="Google Shape;65;p47"/>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algn="ctr">
              <a:lnSpc>
                <a:spcPct val="80000"/>
              </a:lnSpc>
              <a:spcBef>
                <a:spcPts val="0"/>
              </a:spcBef>
              <a:spcAft>
                <a:spcPts val="0"/>
              </a:spcAft>
              <a:buClr>
                <a:schemeClr val="dk1"/>
              </a:buClr>
              <a:buSzPts val="4500"/>
              <a:buFont typeface="Times New Roman"/>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6" name="Google Shape;66;p47"/>
          <p:cNvSpPr txBox="1"/>
          <p:nvPr>
            <p:ph idx="1" type="subTitle"/>
          </p:nvPr>
        </p:nvSpPr>
        <p:spPr>
          <a:xfrm>
            <a:off x="1143000" y="2701529"/>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1200"/>
              </a:spcBef>
              <a:spcAft>
                <a:spcPts val="0"/>
              </a:spcAft>
              <a:buSzPts val="1800"/>
              <a:buNone/>
              <a:defRPr sz="1800"/>
            </a:lvl1pPr>
            <a:lvl2pPr lvl="1" algn="ctr">
              <a:lnSpc>
                <a:spcPct val="90000"/>
              </a:lnSpc>
              <a:spcBef>
                <a:spcPts val="1200"/>
              </a:spcBef>
              <a:spcAft>
                <a:spcPts val="0"/>
              </a:spcAft>
              <a:buSzPts val="1500"/>
              <a:buNone/>
              <a:defRPr sz="1500"/>
            </a:lvl2pPr>
            <a:lvl3pPr lvl="2" algn="ctr">
              <a:lnSpc>
                <a:spcPct val="90000"/>
              </a:lnSpc>
              <a:spcBef>
                <a:spcPts val="1200"/>
              </a:spcBef>
              <a:spcAft>
                <a:spcPts val="0"/>
              </a:spcAft>
              <a:buSzPts val="1400"/>
              <a:buNone/>
              <a:defRPr sz="1400"/>
            </a:lvl3pPr>
            <a:lvl4pPr lvl="3" algn="ctr">
              <a:lnSpc>
                <a:spcPct val="90000"/>
              </a:lnSpc>
              <a:spcBef>
                <a:spcPts val="1200"/>
              </a:spcBef>
              <a:spcAft>
                <a:spcPts val="0"/>
              </a:spcAft>
              <a:buSzPts val="1200"/>
              <a:buNone/>
              <a:defRPr sz="1200"/>
            </a:lvl4pPr>
            <a:lvl5pPr lvl="4" algn="ctr">
              <a:lnSpc>
                <a:spcPct val="90000"/>
              </a:lnSpc>
              <a:spcBef>
                <a:spcPts val="1200"/>
              </a:spcBef>
              <a:spcAft>
                <a:spcPts val="0"/>
              </a:spcAft>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cxnSp>
        <p:nvCxnSpPr>
          <p:cNvPr id="67" name="Google Shape;67;p47"/>
          <p:cNvCxnSpPr/>
          <p:nvPr/>
        </p:nvCxnSpPr>
        <p:spPr>
          <a:xfrm flipH="1">
            <a:off x="8490806" y="-73479"/>
            <a:ext cx="245400" cy="1078800"/>
          </a:xfrm>
          <a:prstGeom prst="straightConnector1">
            <a:avLst/>
          </a:prstGeom>
          <a:noFill/>
          <a:ln cap="flat" cmpd="sng" w="50800">
            <a:solidFill>
              <a:schemeClr val="accent1"/>
            </a:solidFill>
            <a:prstDash val="solid"/>
            <a:miter lim="800000"/>
            <a:headEnd len="sm" w="sm" type="none"/>
            <a:tailEnd len="sm" w="sm" type="none"/>
          </a:ln>
        </p:spPr>
      </p:cxnSp>
      <p:cxnSp>
        <p:nvCxnSpPr>
          <p:cNvPr id="68" name="Google Shape;68;p47"/>
          <p:cNvCxnSpPr/>
          <p:nvPr/>
        </p:nvCxnSpPr>
        <p:spPr>
          <a:xfrm flipH="1">
            <a:off x="8258127" y="-73479"/>
            <a:ext cx="245400" cy="1078800"/>
          </a:xfrm>
          <a:prstGeom prst="straightConnector1">
            <a:avLst/>
          </a:prstGeom>
          <a:noFill/>
          <a:ln cap="flat" cmpd="sng" w="50800">
            <a:solidFill>
              <a:schemeClr val="accent1"/>
            </a:solidFill>
            <a:prstDash val="solid"/>
            <a:miter lim="800000"/>
            <a:headEnd len="sm" w="sm" type="none"/>
            <a:tailEnd len="sm" w="sm" type="none"/>
          </a:ln>
        </p:spPr>
      </p:cxnSp>
      <p:pic>
        <p:nvPicPr>
          <p:cNvPr id="69" name="Google Shape;69;p47"/>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4 images">
  <p:cSld name="4_Title and Content">
    <p:spTree>
      <p:nvGrpSpPr>
        <p:cNvPr id="70" name="Shape 70"/>
        <p:cNvGrpSpPr/>
        <p:nvPr/>
      </p:nvGrpSpPr>
      <p:grpSpPr>
        <a:xfrm>
          <a:off x="0" y="0"/>
          <a:ext cx="0" cy="0"/>
          <a:chOff x="0" y="0"/>
          <a:chExt cx="0" cy="0"/>
        </a:xfrm>
      </p:grpSpPr>
      <p:sp>
        <p:nvSpPr>
          <p:cNvPr id="71" name="Google Shape;71;p48"/>
          <p:cNvSpPr txBox="1"/>
          <p:nvPr>
            <p:ph type="title"/>
          </p:nvPr>
        </p:nvSpPr>
        <p:spPr>
          <a:xfrm>
            <a:off x="335700" y="238775"/>
            <a:ext cx="3649200" cy="994200"/>
          </a:xfrm>
          <a:prstGeom prst="rect">
            <a:avLst/>
          </a:prstGeom>
          <a:noFill/>
          <a:ln>
            <a:noFill/>
          </a:ln>
        </p:spPr>
        <p:txBody>
          <a:bodyPr anchorCtr="0" anchor="t" bIns="34275" lIns="68575" spcFirstLastPara="1" rIns="68575" wrap="square" tIns="34275">
            <a:noAutofit/>
          </a:bodyPr>
          <a:lstStyle>
            <a:lvl1pPr lvl="0" algn="l">
              <a:lnSpc>
                <a:spcPct val="80000"/>
              </a:lnSpc>
              <a:spcBef>
                <a:spcPts val="0"/>
              </a:spcBef>
              <a:spcAft>
                <a:spcPts val="0"/>
              </a:spcAft>
              <a:buClr>
                <a:schemeClr val="dk1"/>
              </a:buClr>
              <a:buSzPts val="4100"/>
              <a:buFont typeface="Times New Roman"/>
              <a:buNone/>
              <a:defRPr sz="41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72" name="Google Shape;72;p48"/>
          <p:cNvSpPr txBox="1"/>
          <p:nvPr>
            <p:ph idx="1" type="body"/>
          </p:nvPr>
        </p:nvSpPr>
        <p:spPr>
          <a:xfrm>
            <a:off x="335850" y="1458825"/>
            <a:ext cx="3649200" cy="2942400"/>
          </a:xfrm>
          <a:prstGeom prst="rect">
            <a:avLst/>
          </a:prstGeom>
          <a:noFill/>
          <a:ln>
            <a:noFill/>
          </a:ln>
        </p:spPr>
        <p:txBody>
          <a:bodyPr anchorCtr="0" anchor="t" bIns="34275" lIns="68575" spcFirstLastPara="1" rIns="68575" wrap="square" tIns="34275">
            <a:normAutofit/>
          </a:bodyPr>
          <a:lstStyle>
            <a:lvl1pPr indent="-361950" lvl="0" marL="457200" algn="l">
              <a:lnSpc>
                <a:spcPct val="90000"/>
              </a:lnSpc>
              <a:spcBef>
                <a:spcPts val="1200"/>
              </a:spcBef>
              <a:spcAft>
                <a:spcPts val="0"/>
              </a:spcAft>
              <a:buSzPts val="2100"/>
              <a:buChar char="•"/>
              <a:defRPr sz="2100"/>
            </a:lvl1pPr>
            <a:lvl2pPr indent="-342900" lvl="1" marL="914400" algn="l">
              <a:lnSpc>
                <a:spcPct val="90000"/>
              </a:lnSpc>
              <a:spcBef>
                <a:spcPts val="1200"/>
              </a:spcBef>
              <a:spcAft>
                <a:spcPts val="0"/>
              </a:spcAft>
              <a:buSzPts val="1800"/>
              <a:buChar char="•"/>
              <a:defRPr sz="1800"/>
            </a:lvl2pPr>
            <a:lvl3pPr indent="-323850" lvl="2" marL="1371600" algn="l">
              <a:lnSpc>
                <a:spcPct val="90000"/>
              </a:lnSpc>
              <a:spcBef>
                <a:spcPts val="1200"/>
              </a:spcBef>
              <a:spcAft>
                <a:spcPts val="0"/>
              </a:spcAft>
              <a:buSzPts val="1500"/>
              <a:buChar char="•"/>
              <a:defRPr sz="1500"/>
            </a:lvl3pPr>
            <a:lvl4pPr indent="-317500" lvl="3" marL="1828800" algn="l">
              <a:lnSpc>
                <a:spcPct val="90000"/>
              </a:lnSpc>
              <a:spcBef>
                <a:spcPts val="1200"/>
              </a:spcBef>
              <a:spcAft>
                <a:spcPts val="0"/>
              </a:spcAft>
              <a:buSzPts val="1400"/>
              <a:buChar char="•"/>
              <a:defRPr sz="1400"/>
            </a:lvl4pPr>
            <a:lvl5pPr indent="-317500" lvl="4" marL="2286000" algn="l">
              <a:lnSpc>
                <a:spcPct val="90000"/>
              </a:lnSpc>
              <a:spcBef>
                <a:spcPts val="1200"/>
              </a:spcBef>
              <a:spcAft>
                <a:spcPts val="0"/>
              </a:spcAft>
              <a:buSzPts val="1400"/>
              <a:buChar char="•"/>
              <a:defRPr sz="1400"/>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3" name="Google Shape;73;p48"/>
          <p:cNvSpPr/>
          <p:nvPr>
            <p:ph idx="2" type="pic"/>
          </p:nvPr>
        </p:nvSpPr>
        <p:spPr>
          <a:xfrm>
            <a:off x="6538747" y="273843"/>
            <a:ext cx="2124300" cy="2063400"/>
          </a:xfrm>
          <a:prstGeom prst="ellipse">
            <a:avLst/>
          </a:prstGeom>
          <a:noFill/>
          <a:ln>
            <a:noFill/>
          </a:ln>
        </p:spPr>
      </p:sp>
      <p:sp>
        <p:nvSpPr>
          <p:cNvPr id="74" name="Google Shape;74;p48"/>
          <p:cNvSpPr/>
          <p:nvPr>
            <p:ph idx="3" type="pic"/>
          </p:nvPr>
        </p:nvSpPr>
        <p:spPr>
          <a:xfrm>
            <a:off x="6538747" y="2502693"/>
            <a:ext cx="2124300" cy="2063400"/>
          </a:xfrm>
          <a:prstGeom prst="ellipse">
            <a:avLst/>
          </a:prstGeom>
          <a:noFill/>
          <a:ln>
            <a:noFill/>
          </a:ln>
        </p:spPr>
      </p:sp>
      <p:sp>
        <p:nvSpPr>
          <p:cNvPr id="75" name="Google Shape;75;p48"/>
          <p:cNvSpPr/>
          <p:nvPr>
            <p:ph idx="4" type="pic"/>
          </p:nvPr>
        </p:nvSpPr>
        <p:spPr>
          <a:xfrm>
            <a:off x="4199680" y="273843"/>
            <a:ext cx="2124300" cy="2063400"/>
          </a:xfrm>
          <a:prstGeom prst="ellipse">
            <a:avLst/>
          </a:prstGeom>
          <a:noFill/>
          <a:ln>
            <a:noFill/>
          </a:ln>
        </p:spPr>
      </p:sp>
      <p:sp>
        <p:nvSpPr>
          <p:cNvPr id="76" name="Google Shape;76;p48"/>
          <p:cNvSpPr/>
          <p:nvPr>
            <p:ph idx="5" type="pic"/>
          </p:nvPr>
        </p:nvSpPr>
        <p:spPr>
          <a:xfrm>
            <a:off x="4199680" y="2502693"/>
            <a:ext cx="2124300" cy="2063400"/>
          </a:xfrm>
          <a:prstGeom prst="ellipse">
            <a:avLst/>
          </a:prstGeom>
          <a:noFill/>
          <a:ln>
            <a:noFill/>
          </a:ln>
        </p:spPr>
      </p:sp>
      <p:pic>
        <p:nvPicPr>
          <p:cNvPr id="77" name="Google Shape;77;p48"/>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image">
  <p:cSld name="4_Title and Content_1">
    <p:spTree>
      <p:nvGrpSpPr>
        <p:cNvPr id="78" name="Shape 78"/>
        <p:cNvGrpSpPr/>
        <p:nvPr/>
      </p:nvGrpSpPr>
      <p:grpSpPr>
        <a:xfrm>
          <a:off x="0" y="0"/>
          <a:ext cx="0" cy="0"/>
          <a:chOff x="0" y="0"/>
          <a:chExt cx="0" cy="0"/>
        </a:xfrm>
      </p:grpSpPr>
      <p:sp>
        <p:nvSpPr>
          <p:cNvPr id="79" name="Google Shape;79;p49"/>
          <p:cNvSpPr txBox="1"/>
          <p:nvPr>
            <p:ph type="title"/>
          </p:nvPr>
        </p:nvSpPr>
        <p:spPr>
          <a:xfrm>
            <a:off x="381000" y="1983334"/>
            <a:ext cx="8382000" cy="994200"/>
          </a:xfrm>
          <a:prstGeom prst="rect">
            <a:avLst/>
          </a:prstGeom>
          <a:noFill/>
          <a:ln>
            <a:noFill/>
          </a:ln>
        </p:spPr>
        <p:txBody>
          <a:bodyPr anchorCtr="0" anchor="ctr" bIns="34275" lIns="68575" spcFirstLastPara="1" rIns="68575" wrap="square" tIns="34275">
            <a:noAutofit/>
          </a:bodyPr>
          <a:lstStyle>
            <a:lvl1pPr lvl="0" algn="ctr">
              <a:lnSpc>
                <a:spcPct val="80000"/>
              </a:lnSpc>
              <a:spcBef>
                <a:spcPts val="0"/>
              </a:spcBef>
              <a:spcAft>
                <a:spcPts val="0"/>
              </a:spcAft>
              <a:buClr>
                <a:schemeClr val="dk1"/>
              </a:buClr>
              <a:buSzPts val="3600"/>
              <a:buFont typeface="Times New Roman"/>
              <a:buNone/>
              <a:defRPr sz="3600"/>
            </a:lvl1pPr>
            <a:lvl2pPr lvl="1" algn="ctr">
              <a:lnSpc>
                <a:spcPct val="100000"/>
              </a:lnSpc>
              <a:spcBef>
                <a:spcPts val="0"/>
              </a:spcBef>
              <a:spcAft>
                <a:spcPts val="0"/>
              </a:spcAft>
              <a:buSzPts val="1100"/>
              <a:buNone/>
              <a:defRPr/>
            </a:lvl2pPr>
            <a:lvl3pPr lvl="2" algn="ctr">
              <a:lnSpc>
                <a:spcPct val="100000"/>
              </a:lnSpc>
              <a:spcBef>
                <a:spcPts val="0"/>
              </a:spcBef>
              <a:spcAft>
                <a:spcPts val="0"/>
              </a:spcAft>
              <a:buSzPts val="1100"/>
              <a:buNone/>
              <a:defRPr/>
            </a:lvl3pPr>
            <a:lvl4pPr lvl="3" algn="ctr">
              <a:lnSpc>
                <a:spcPct val="100000"/>
              </a:lnSpc>
              <a:spcBef>
                <a:spcPts val="0"/>
              </a:spcBef>
              <a:spcAft>
                <a:spcPts val="0"/>
              </a:spcAft>
              <a:buSzPts val="1100"/>
              <a:buNone/>
              <a:defRPr/>
            </a:lvl4pPr>
            <a:lvl5pPr lvl="4" algn="ctr">
              <a:lnSpc>
                <a:spcPct val="100000"/>
              </a:lnSpc>
              <a:spcBef>
                <a:spcPts val="0"/>
              </a:spcBef>
              <a:spcAft>
                <a:spcPts val="0"/>
              </a:spcAft>
              <a:buSzPts val="1100"/>
              <a:buNone/>
              <a:defRPr/>
            </a:lvl5pPr>
            <a:lvl6pPr lvl="5" algn="ctr">
              <a:lnSpc>
                <a:spcPct val="100000"/>
              </a:lnSpc>
              <a:spcBef>
                <a:spcPts val="0"/>
              </a:spcBef>
              <a:spcAft>
                <a:spcPts val="0"/>
              </a:spcAft>
              <a:buSzPts val="1100"/>
              <a:buNone/>
              <a:defRPr/>
            </a:lvl6pPr>
            <a:lvl7pPr lvl="6" algn="ctr">
              <a:lnSpc>
                <a:spcPct val="100000"/>
              </a:lnSpc>
              <a:spcBef>
                <a:spcPts val="0"/>
              </a:spcBef>
              <a:spcAft>
                <a:spcPts val="0"/>
              </a:spcAft>
              <a:buSzPts val="1100"/>
              <a:buNone/>
              <a:defRPr/>
            </a:lvl7pPr>
            <a:lvl8pPr lvl="7" algn="ctr">
              <a:lnSpc>
                <a:spcPct val="100000"/>
              </a:lnSpc>
              <a:spcBef>
                <a:spcPts val="0"/>
              </a:spcBef>
              <a:spcAft>
                <a:spcPts val="0"/>
              </a:spcAft>
              <a:buSzPts val="1100"/>
              <a:buNone/>
              <a:defRPr/>
            </a:lvl8pPr>
            <a:lvl9pPr lvl="8" algn="ctr">
              <a:lnSpc>
                <a:spcPct val="100000"/>
              </a:lnSpc>
              <a:spcBef>
                <a:spcPts val="0"/>
              </a:spcBef>
              <a:spcAft>
                <a:spcPts val="0"/>
              </a:spcAft>
              <a:buSzPts val="1100"/>
              <a:buNone/>
              <a:defRPr/>
            </a:lvl9pPr>
          </a:lstStyle>
          <a:p/>
        </p:txBody>
      </p:sp>
      <p:sp>
        <p:nvSpPr>
          <p:cNvPr id="80" name="Google Shape;80;p49"/>
          <p:cNvSpPr/>
          <p:nvPr>
            <p:ph idx="2" type="pic"/>
          </p:nvPr>
        </p:nvSpPr>
        <p:spPr>
          <a:xfrm>
            <a:off x="6602469" y="355675"/>
            <a:ext cx="1799700" cy="1748100"/>
          </a:xfrm>
          <a:prstGeom prst="ellipse">
            <a:avLst/>
          </a:prstGeom>
          <a:noFill/>
          <a:ln>
            <a:noFill/>
          </a:ln>
        </p:spPr>
      </p:sp>
      <p:sp>
        <p:nvSpPr>
          <p:cNvPr id="81" name="Google Shape;81;p49"/>
          <p:cNvSpPr/>
          <p:nvPr>
            <p:ph idx="3" type="pic"/>
          </p:nvPr>
        </p:nvSpPr>
        <p:spPr>
          <a:xfrm>
            <a:off x="4620970" y="355675"/>
            <a:ext cx="1799700" cy="1748100"/>
          </a:xfrm>
          <a:prstGeom prst="ellipse">
            <a:avLst/>
          </a:prstGeom>
          <a:noFill/>
          <a:ln>
            <a:noFill/>
          </a:ln>
        </p:spPr>
      </p:sp>
      <p:sp>
        <p:nvSpPr>
          <p:cNvPr id="82" name="Google Shape;82;p49"/>
          <p:cNvSpPr/>
          <p:nvPr>
            <p:ph idx="4" type="pic"/>
          </p:nvPr>
        </p:nvSpPr>
        <p:spPr>
          <a:xfrm>
            <a:off x="2631774" y="355675"/>
            <a:ext cx="1799700" cy="1748100"/>
          </a:xfrm>
          <a:prstGeom prst="ellipse">
            <a:avLst/>
          </a:prstGeom>
          <a:noFill/>
          <a:ln>
            <a:noFill/>
          </a:ln>
        </p:spPr>
      </p:sp>
      <p:sp>
        <p:nvSpPr>
          <p:cNvPr id="83" name="Google Shape;83;p49"/>
          <p:cNvSpPr/>
          <p:nvPr>
            <p:ph idx="5" type="pic"/>
          </p:nvPr>
        </p:nvSpPr>
        <p:spPr>
          <a:xfrm>
            <a:off x="650275" y="355675"/>
            <a:ext cx="1799700" cy="1748100"/>
          </a:xfrm>
          <a:prstGeom prst="ellipse">
            <a:avLst/>
          </a:prstGeom>
          <a:noFill/>
          <a:ln>
            <a:noFill/>
          </a:ln>
        </p:spPr>
      </p:sp>
      <p:sp>
        <p:nvSpPr>
          <p:cNvPr id="84" name="Google Shape;84;p49"/>
          <p:cNvSpPr/>
          <p:nvPr>
            <p:ph idx="6" type="pic"/>
          </p:nvPr>
        </p:nvSpPr>
        <p:spPr>
          <a:xfrm>
            <a:off x="6602469" y="2852209"/>
            <a:ext cx="1799700" cy="1748100"/>
          </a:xfrm>
          <a:prstGeom prst="ellipse">
            <a:avLst/>
          </a:prstGeom>
          <a:noFill/>
          <a:ln>
            <a:noFill/>
          </a:ln>
        </p:spPr>
      </p:sp>
      <p:sp>
        <p:nvSpPr>
          <p:cNvPr id="85" name="Google Shape;85;p49"/>
          <p:cNvSpPr/>
          <p:nvPr>
            <p:ph idx="7" type="pic"/>
          </p:nvPr>
        </p:nvSpPr>
        <p:spPr>
          <a:xfrm>
            <a:off x="4620970" y="2852209"/>
            <a:ext cx="1799700" cy="1748100"/>
          </a:xfrm>
          <a:prstGeom prst="ellipse">
            <a:avLst/>
          </a:prstGeom>
          <a:noFill/>
          <a:ln>
            <a:noFill/>
          </a:ln>
        </p:spPr>
      </p:sp>
      <p:sp>
        <p:nvSpPr>
          <p:cNvPr id="86" name="Google Shape;86;p49"/>
          <p:cNvSpPr/>
          <p:nvPr>
            <p:ph idx="8" type="pic"/>
          </p:nvPr>
        </p:nvSpPr>
        <p:spPr>
          <a:xfrm>
            <a:off x="2631774" y="2852209"/>
            <a:ext cx="1799700" cy="1748100"/>
          </a:xfrm>
          <a:prstGeom prst="ellipse">
            <a:avLst/>
          </a:prstGeom>
          <a:noFill/>
          <a:ln>
            <a:noFill/>
          </a:ln>
        </p:spPr>
      </p:sp>
      <p:sp>
        <p:nvSpPr>
          <p:cNvPr id="87" name="Google Shape;87;p49"/>
          <p:cNvSpPr/>
          <p:nvPr>
            <p:ph idx="9" type="pic"/>
          </p:nvPr>
        </p:nvSpPr>
        <p:spPr>
          <a:xfrm>
            <a:off x="650275" y="2852209"/>
            <a:ext cx="1799700" cy="1748100"/>
          </a:xfrm>
          <a:prstGeom prst="ellipse">
            <a:avLst/>
          </a:prstGeom>
          <a:noFill/>
          <a:ln>
            <a:noFill/>
          </a:ln>
        </p:spPr>
      </p:sp>
      <p:pic>
        <p:nvPicPr>
          <p:cNvPr id="88" name="Google Shape;88;p49"/>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02">
  <p:cSld name="2_Title Slide_1">
    <p:bg>
      <p:bgPr>
        <a:solidFill>
          <a:srgbClr val="CF003A"/>
        </a:solidFill>
      </p:bgPr>
    </p:bg>
    <p:spTree>
      <p:nvGrpSpPr>
        <p:cNvPr id="89" name="Shape 89"/>
        <p:cNvGrpSpPr/>
        <p:nvPr/>
      </p:nvGrpSpPr>
      <p:grpSpPr>
        <a:xfrm>
          <a:off x="0" y="0"/>
          <a:ext cx="0" cy="0"/>
          <a:chOff x="0" y="0"/>
          <a:chExt cx="0" cy="0"/>
        </a:xfrm>
      </p:grpSpPr>
      <p:sp>
        <p:nvSpPr>
          <p:cNvPr id="90" name="Google Shape;90;p50"/>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algn="ctr">
              <a:lnSpc>
                <a:spcPct val="80000"/>
              </a:lnSpc>
              <a:spcBef>
                <a:spcPts val="0"/>
              </a:spcBef>
              <a:spcAft>
                <a:spcPts val="0"/>
              </a:spcAft>
              <a:buClr>
                <a:schemeClr val="lt1"/>
              </a:buClr>
              <a:buSzPts val="4500"/>
              <a:buFont typeface="Times New Roman"/>
              <a:buNone/>
              <a:defRPr sz="4500">
                <a:solidFill>
                  <a:schemeClr val="l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1" name="Google Shape;91;p50"/>
          <p:cNvSpPr txBox="1"/>
          <p:nvPr>
            <p:ph idx="1" type="subTitle"/>
          </p:nvPr>
        </p:nvSpPr>
        <p:spPr>
          <a:xfrm>
            <a:off x="1143000" y="2701529"/>
            <a:ext cx="6858000" cy="1241700"/>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1200"/>
              </a:spcBef>
              <a:spcAft>
                <a:spcPts val="0"/>
              </a:spcAft>
              <a:buSzPts val="1800"/>
              <a:buNone/>
              <a:defRPr sz="1800">
                <a:solidFill>
                  <a:schemeClr val="lt1"/>
                </a:solidFill>
              </a:defRPr>
            </a:lvl1pPr>
            <a:lvl2pPr lvl="1" algn="ctr">
              <a:lnSpc>
                <a:spcPct val="90000"/>
              </a:lnSpc>
              <a:spcBef>
                <a:spcPts val="1200"/>
              </a:spcBef>
              <a:spcAft>
                <a:spcPts val="0"/>
              </a:spcAft>
              <a:buSzPts val="1500"/>
              <a:buNone/>
              <a:defRPr sz="1500"/>
            </a:lvl2pPr>
            <a:lvl3pPr lvl="2" algn="ctr">
              <a:lnSpc>
                <a:spcPct val="90000"/>
              </a:lnSpc>
              <a:spcBef>
                <a:spcPts val="1200"/>
              </a:spcBef>
              <a:spcAft>
                <a:spcPts val="0"/>
              </a:spcAft>
              <a:buSzPts val="1400"/>
              <a:buNone/>
              <a:defRPr sz="1400"/>
            </a:lvl3pPr>
            <a:lvl4pPr lvl="3" algn="ctr">
              <a:lnSpc>
                <a:spcPct val="90000"/>
              </a:lnSpc>
              <a:spcBef>
                <a:spcPts val="1200"/>
              </a:spcBef>
              <a:spcAft>
                <a:spcPts val="0"/>
              </a:spcAft>
              <a:buSzPts val="1200"/>
              <a:buNone/>
              <a:defRPr sz="1200"/>
            </a:lvl4pPr>
            <a:lvl5pPr lvl="4" algn="ctr">
              <a:lnSpc>
                <a:spcPct val="90000"/>
              </a:lnSpc>
              <a:spcBef>
                <a:spcPts val="1200"/>
              </a:spcBef>
              <a:spcAft>
                <a:spcPts val="0"/>
              </a:spcAft>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pic>
        <p:nvPicPr>
          <p:cNvPr id="92" name="Google Shape;92;p50"/>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02">
  <p:cSld name="OBJECT_1_1">
    <p:bg>
      <p:bgPr>
        <a:solidFill>
          <a:srgbClr val="CF003A"/>
        </a:solidFill>
      </p:bgPr>
    </p:bg>
    <p:spTree>
      <p:nvGrpSpPr>
        <p:cNvPr id="93" name="Shape 93"/>
        <p:cNvGrpSpPr/>
        <p:nvPr/>
      </p:nvGrpSpPr>
      <p:grpSpPr>
        <a:xfrm>
          <a:off x="0" y="0"/>
          <a:ext cx="0" cy="0"/>
          <a:chOff x="0" y="0"/>
          <a:chExt cx="0" cy="0"/>
        </a:xfrm>
      </p:grpSpPr>
      <p:sp>
        <p:nvSpPr>
          <p:cNvPr id="94" name="Google Shape;94;p51"/>
          <p:cNvSpPr txBox="1"/>
          <p:nvPr>
            <p:ph type="title"/>
          </p:nvPr>
        </p:nvSpPr>
        <p:spPr>
          <a:xfrm>
            <a:off x="335875" y="273850"/>
            <a:ext cx="8502300" cy="994200"/>
          </a:xfrm>
          <a:prstGeom prst="rect">
            <a:avLst/>
          </a:prstGeom>
          <a:noFill/>
          <a:ln>
            <a:noFill/>
          </a:ln>
        </p:spPr>
        <p:txBody>
          <a:bodyPr anchorCtr="0" anchor="t" bIns="34275" lIns="68575" spcFirstLastPara="1" rIns="68575" wrap="square" tIns="34275">
            <a:normAutofit/>
          </a:bodyPr>
          <a:lstStyle>
            <a:lvl1pPr lvl="0" algn="l">
              <a:lnSpc>
                <a:spcPct val="80000"/>
              </a:lnSpc>
              <a:spcBef>
                <a:spcPts val="0"/>
              </a:spcBef>
              <a:spcAft>
                <a:spcPts val="0"/>
              </a:spcAft>
              <a:buClr>
                <a:schemeClr val="lt1"/>
              </a:buClr>
              <a:buSzPts val="1400"/>
              <a:buNone/>
              <a:defRPr>
                <a:solidFill>
                  <a:schemeClr val="lt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95" name="Google Shape;95;p51"/>
          <p:cNvSpPr txBox="1"/>
          <p:nvPr>
            <p:ph idx="1" type="body"/>
          </p:nvPr>
        </p:nvSpPr>
        <p:spPr>
          <a:xfrm>
            <a:off x="335875" y="1369225"/>
            <a:ext cx="8179500" cy="30321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1200"/>
              </a:spcBef>
              <a:spcAft>
                <a:spcPts val="0"/>
              </a:spcAft>
              <a:buClr>
                <a:schemeClr val="lt1"/>
              </a:buClr>
              <a:buSzPts val="1400"/>
              <a:buChar char="•"/>
              <a:defRPr>
                <a:solidFill>
                  <a:schemeClr val="lt1"/>
                </a:solidFill>
              </a:defRPr>
            </a:lvl1pPr>
            <a:lvl2pPr indent="-317500" lvl="1" marL="914400" algn="l">
              <a:lnSpc>
                <a:spcPct val="90000"/>
              </a:lnSpc>
              <a:spcBef>
                <a:spcPts val="1200"/>
              </a:spcBef>
              <a:spcAft>
                <a:spcPts val="0"/>
              </a:spcAft>
              <a:buClr>
                <a:schemeClr val="lt1"/>
              </a:buClr>
              <a:buSzPts val="1400"/>
              <a:buChar char="•"/>
              <a:defRPr>
                <a:solidFill>
                  <a:schemeClr val="lt1"/>
                </a:solidFill>
              </a:defRPr>
            </a:lvl2pPr>
            <a:lvl3pPr indent="-317500" lvl="2" marL="1371600" algn="l">
              <a:lnSpc>
                <a:spcPct val="90000"/>
              </a:lnSpc>
              <a:spcBef>
                <a:spcPts val="1200"/>
              </a:spcBef>
              <a:spcAft>
                <a:spcPts val="0"/>
              </a:spcAft>
              <a:buClr>
                <a:schemeClr val="lt1"/>
              </a:buClr>
              <a:buSzPts val="1400"/>
              <a:buChar char="•"/>
              <a:defRPr>
                <a:solidFill>
                  <a:schemeClr val="lt1"/>
                </a:solidFill>
              </a:defRPr>
            </a:lvl3pPr>
            <a:lvl4pPr indent="-317500" lvl="3" marL="1828800" algn="l">
              <a:lnSpc>
                <a:spcPct val="90000"/>
              </a:lnSpc>
              <a:spcBef>
                <a:spcPts val="1200"/>
              </a:spcBef>
              <a:spcAft>
                <a:spcPts val="0"/>
              </a:spcAft>
              <a:buClr>
                <a:schemeClr val="lt1"/>
              </a:buClr>
              <a:buSzPts val="1400"/>
              <a:buChar char="•"/>
              <a:defRPr>
                <a:solidFill>
                  <a:schemeClr val="lt1"/>
                </a:solidFill>
              </a:defRPr>
            </a:lvl4pPr>
            <a:lvl5pPr indent="-317500" lvl="4" marL="2286000" algn="l">
              <a:lnSpc>
                <a:spcPct val="90000"/>
              </a:lnSpc>
              <a:spcBef>
                <a:spcPts val="1200"/>
              </a:spcBef>
              <a:spcAft>
                <a:spcPts val="0"/>
              </a:spcAft>
              <a:buClr>
                <a:schemeClr val="lt1"/>
              </a:buClr>
              <a:buSzPts val="1400"/>
              <a:buChar char="•"/>
              <a:defRPr>
                <a:solidFill>
                  <a:schemeClr val="lt1"/>
                </a:solidFill>
              </a:defRPr>
            </a:lvl5pPr>
            <a:lvl6pPr indent="-317500" lvl="5" marL="2743200" algn="l">
              <a:lnSpc>
                <a:spcPct val="90000"/>
              </a:lnSpc>
              <a:spcBef>
                <a:spcPts val="400"/>
              </a:spcBef>
              <a:spcAft>
                <a:spcPts val="0"/>
              </a:spcAft>
              <a:buClr>
                <a:schemeClr val="lt1"/>
              </a:buClr>
              <a:buSzPts val="1400"/>
              <a:buChar char="•"/>
              <a:defRPr>
                <a:solidFill>
                  <a:schemeClr val="lt1"/>
                </a:solidFill>
              </a:defRPr>
            </a:lvl6pPr>
            <a:lvl7pPr indent="-317500" lvl="6" marL="3200400" algn="l">
              <a:lnSpc>
                <a:spcPct val="90000"/>
              </a:lnSpc>
              <a:spcBef>
                <a:spcPts val="400"/>
              </a:spcBef>
              <a:spcAft>
                <a:spcPts val="0"/>
              </a:spcAft>
              <a:buClr>
                <a:schemeClr val="lt1"/>
              </a:buClr>
              <a:buSzPts val="1400"/>
              <a:buChar char="•"/>
              <a:defRPr>
                <a:solidFill>
                  <a:schemeClr val="lt1"/>
                </a:solidFill>
              </a:defRPr>
            </a:lvl7pPr>
            <a:lvl8pPr indent="-317500" lvl="7" marL="3657600" algn="l">
              <a:lnSpc>
                <a:spcPct val="90000"/>
              </a:lnSpc>
              <a:spcBef>
                <a:spcPts val="400"/>
              </a:spcBef>
              <a:spcAft>
                <a:spcPts val="0"/>
              </a:spcAft>
              <a:buClr>
                <a:schemeClr val="lt1"/>
              </a:buClr>
              <a:buSzPts val="1400"/>
              <a:buChar char="•"/>
              <a:defRPr>
                <a:solidFill>
                  <a:schemeClr val="lt1"/>
                </a:solidFill>
              </a:defRPr>
            </a:lvl8pPr>
            <a:lvl9pPr indent="-317500" lvl="8" marL="4114800" algn="l">
              <a:lnSpc>
                <a:spcPct val="90000"/>
              </a:lnSpc>
              <a:spcBef>
                <a:spcPts val="400"/>
              </a:spcBef>
              <a:spcAft>
                <a:spcPts val="0"/>
              </a:spcAft>
              <a:buClr>
                <a:schemeClr val="lt1"/>
              </a:buClr>
              <a:buSzPts val="1400"/>
              <a:buChar char="•"/>
              <a:defRPr>
                <a:solidFill>
                  <a:schemeClr val="lt1"/>
                </a:solidFill>
              </a:defRPr>
            </a:lvl9pPr>
          </a:lstStyle>
          <a:p/>
        </p:txBody>
      </p:sp>
      <p:cxnSp>
        <p:nvCxnSpPr>
          <p:cNvPr id="96" name="Google Shape;96;p51"/>
          <p:cNvCxnSpPr/>
          <p:nvPr/>
        </p:nvCxnSpPr>
        <p:spPr>
          <a:xfrm flipH="1">
            <a:off x="8490806" y="-73479"/>
            <a:ext cx="245400" cy="1078800"/>
          </a:xfrm>
          <a:prstGeom prst="straightConnector1">
            <a:avLst/>
          </a:prstGeom>
          <a:noFill/>
          <a:ln cap="flat" cmpd="sng" w="50800">
            <a:solidFill>
              <a:schemeClr val="lt1"/>
            </a:solidFill>
            <a:prstDash val="solid"/>
            <a:miter lim="800000"/>
            <a:headEnd len="sm" w="sm" type="none"/>
            <a:tailEnd len="sm" w="sm" type="none"/>
          </a:ln>
        </p:spPr>
      </p:cxnSp>
      <p:cxnSp>
        <p:nvCxnSpPr>
          <p:cNvPr id="97" name="Google Shape;97;p51"/>
          <p:cNvCxnSpPr/>
          <p:nvPr/>
        </p:nvCxnSpPr>
        <p:spPr>
          <a:xfrm flipH="1">
            <a:off x="8258127" y="-73479"/>
            <a:ext cx="245400" cy="1078800"/>
          </a:xfrm>
          <a:prstGeom prst="straightConnector1">
            <a:avLst/>
          </a:prstGeom>
          <a:noFill/>
          <a:ln cap="flat" cmpd="sng" w="50800">
            <a:solidFill>
              <a:schemeClr val="lt1"/>
            </a:solidFill>
            <a:prstDash val="solid"/>
            <a:miter lim="800000"/>
            <a:headEnd len="sm" w="sm" type="none"/>
            <a:tailEnd len="sm" w="sm" type="none"/>
          </a:ln>
        </p:spPr>
      </p:cxnSp>
      <p:pic>
        <p:nvPicPr>
          <p:cNvPr id="98" name="Google Shape;98;p51"/>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10" name="Shape 10"/>
        <p:cNvGrpSpPr/>
        <p:nvPr/>
      </p:nvGrpSpPr>
      <p:grpSpPr>
        <a:xfrm>
          <a:off x="0" y="0"/>
          <a:ext cx="0" cy="0"/>
          <a:chOff x="0" y="0"/>
          <a:chExt cx="0" cy="0"/>
        </a:xfrm>
      </p:grpSpPr>
      <p:sp>
        <p:nvSpPr>
          <p:cNvPr id="11" name="Google Shape;11;p38"/>
          <p:cNvSpPr txBox="1"/>
          <p:nvPr>
            <p:ph type="ctrTitle"/>
          </p:nvPr>
        </p:nvSpPr>
        <p:spPr>
          <a:xfrm>
            <a:off x="2727434" y="833891"/>
            <a:ext cx="5273700" cy="1790700"/>
          </a:xfrm>
          <a:prstGeom prst="rect">
            <a:avLst/>
          </a:prstGeom>
          <a:noFill/>
          <a:ln>
            <a:noFill/>
          </a:ln>
        </p:spPr>
        <p:txBody>
          <a:bodyPr anchorCtr="0" anchor="b" bIns="34275" lIns="68575" spcFirstLastPara="1" rIns="68575" wrap="square" tIns="34275">
            <a:normAutofit/>
          </a:bodyPr>
          <a:lstStyle>
            <a:lvl1pPr lvl="0" algn="l">
              <a:lnSpc>
                <a:spcPct val="80000"/>
              </a:lnSpc>
              <a:spcBef>
                <a:spcPts val="0"/>
              </a:spcBef>
              <a:spcAft>
                <a:spcPts val="0"/>
              </a:spcAft>
              <a:buClr>
                <a:schemeClr val="dk1"/>
              </a:buClr>
              <a:buSzPts val="4500"/>
              <a:buFont typeface="Times New Roman"/>
              <a:buNone/>
              <a:defRPr sz="4500"/>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2" name="Google Shape;12;p38"/>
          <p:cNvSpPr txBox="1"/>
          <p:nvPr>
            <p:ph idx="1" type="subTitle"/>
          </p:nvPr>
        </p:nvSpPr>
        <p:spPr>
          <a:xfrm>
            <a:off x="2727434" y="2701529"/>
            <a:ext cx="5273700" cy="1241700"/>
          </a:xfrm>
          <a:prstGeom prst="rect">
            <a:avLst/>
          </a:prstGeom>
          <a:noFill/>
          <a:ln>
            <a:noFill/>
          </a:ln>
        </p:spPr>
        <p:txBody>
          <a:bodyPr anchorCtr="0" anchor="t" bIns="34275" lIns="68575" spcFirstLastPara="1" rIns="68575" wrap="square" tIns="34275">
            <a:normAutofit/>
          </a:bodyPr>
          <a:lstStyle>
            <a:lvl1pPr lvl="0" algn="l">
              <a:lnSpc>
                <a:spcPct val="100000"/>
              </a:lnSpc>
              <a:spcBef>
                <a:spcPts val="1200"/>
              </a:spcBef>
              <a:spcAft>
                <a:spcPts val="0"/>
              </a:spcAft>
              <a:buSzPts val="1800"/>
              <a:buNone/>
              <a:defRPr sz="1800"/>
            </a:lvl1pPr>
            <a:lvl2pPr lvl="1" algn="ctr">
              <a:lnSpc>
                <a:spcPct val="100000"/>
              </a:lnSpc>
              <a:spcBef>
                <a:spcPts val="1200"/>
              </a:spcBef>
              <a:spcAft>
                <a:spcPts val="0"/>
              </a:spcAft>
              <a:buSzPts val="1500"/>
              <a:buNone/>
              <a:defRPr sz="1500"/>
            </a:lvl2pPr>
            <a:lvl3pPr lvl="2" algn="ctr">
              <a:lnSpc>
                <a:spcPct val="100000"/>
              </a:lnSpc>
              <a:spcBef>
                <a:spcPts val="1200"/>
              </a:spcBef>
              <a:spcAft>
                <a:spcPts val="0"/>
              </a:spcAft>
              <a:buSzPts val="1400"/>
              <a:buNone/>
              <a:defRPr sz="1400"/>
            </a:lvl3pPr>
            <a:lvl4pPr lvl="3" algn="ctr">
              <a:lnSpc>
                <a:spcPct val="100000"/>
              </a:lnSpc>
              <a:spcBef>
                <a:spcPts val="1200"/>
              </a:spcBef>
              <a:spcAft>
                <a:spcPts val="0"/>
              </a:spcAft>
              <a:buSzPts val="1200"/>
              <a:buNone/>
              <a:defRPr sz="1200"/>
            </a:lvl4pPr>
            <a:lvl5pPr lvl="4" algn="ctr">
              <a:lnSpc>
                <a:spcPct val="100000"/>
              </a:lnSpc>
              <a:spcBef>
                <a:spcPts val="1200"/>
              </a:spcBef>
              <a:spcAft>
                <a:spcPts val="0"/>
              </a:spcAft>
              <a:buSzPts val="1200"/>
              <a:buNone/>
              <a:defRPr sz="1200"/>
            </a:lvl5pPr>
            <a:lvl6pPr lvl="5" algn="ctr">
              <a:lnSpc>
                <a:spcPct val="100000"/>
              </a:lnSpc>
              <a:spcBef>
                <a:spcPts val="400"/>
              </a:spcBef>
              <a:spcAft>
                <a:spcPts val="0"/>
              </a:spcAft>
              <a:buClr>
                <a:schemeClr val="dk1"/>
              </a:buClr>
              <a:buSzPts val="1200"/>
              <a:buNone/>
              <a:defRPr sz="1200"/>
            </a:lvl6pPr>
            <a:lvl7pPr lvl="6" algn="ctr">
              <a:lnSpc>
                <a:spcPct val="100000"/>
              </a:lnSpc>
              <a:spcBef>
                <a:spcPts val="400"/>
              </a:spcBef>
              <a:spcAft>
                <a:spcPts val="0"/>
              </a:spcAft>
              <a:buClr>
                <a:schemeClr val="dk1"/>
              </a:buClr>
              <a:buSzPts val="1200"/>
              <a:buNone/>
              <a:defRPr sz="1200"/>
            </a:lvl7pPr>
            <a:lvl8pPr lvl="7" algn="ctr">
              <a:lnSpc>
                <a:spcPct val="100000"/>
              </a:lnSpc>
              <a:spcBef>
                <a:spcPts val="400"/>
              </a:spcBef>
              <a:spcAft>
                <a:spcPts val="0"/>
              </a:spcAft>
              <a:buClr>
                <a:schemeClr val="dk1"/>
              </a:buClr>
              <a:buSzPts val="1200"/>
              <a:buNone/>
              <a:defRPr sz="1200"/>
            </a:lvl8pPr>
            <a:lvl9pPr lvl="8" algn="ctr">
              <a:lnSpc>
                <a:spcPct val="100000"/>
              </a:lnSpc>
              <a:spcBef>
                <a:spcPts val="400"/>
              </a:spcBef>
              <a:spcAft>
                <a:spcPts val="0"/>
              </a:spcAft>
              <a:buClr>
                <a:schemeClr val="dk1"/>
              </a:buClr>
              <a:buSzPts val="1200"/>
              <a:buNone/>
              <a:defRPr sz="1200"/>
            </a:lvl9pPr>
          </a:lstStyle>
          <a:p/>
        </p:txBody>
      </p:sp>
      <p:cxnSp>
        <p:nvCxnSpPr>
          <p:cNvPr id="13" name="Google Shape;13;p38"/>
          <p:cNvCxnSpPr/>
          <p:nvPr/>
        </p:nvCxnSpPr>
        <p:spPr>
          <a:xfrm flipH="1">
            <a:off x="1466234" y="764627"/>
            <a:ext cx="804000" cy="3105900"/>
          </a:xfrm>
          <a:prstGeom prst="straightConnector1">
            <a:avLst/>
          </a:prstGeom>
          <a:noFill/>
          <a:ln cap="flat" cmpd="sng" w="101600">
            <a:solidFill>
              <a:schemeClr val="accent1"/>
            </a:solidFill>
            <a:prstDash val="solid"/>
            <a:miter lim="800000"/>
            <a:headEnd len="sm" w="sm" type="none"/>
            <a:tailEnd len="sm" w="sm" type="none"/>
          </a:ln>
        </p:spPr>
      </p:cxnSp>
      <p:pic>
        <p:nvPicPr>
          <p:cNvPr id="14" name="Google Shape;14;p38"/>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5" name="Shape 15"/>
        <p:cNvGrpSpPr/>
        <p:nvPr/>
      </p:nvGrpSpPr>
      <p:grpSpPr>
        <a:xfrm>
          <a:off x="0" y="0"/>
          <a:ext cx="0" cy="0"/>
          <a:chOff x="0" y="0"/>
          <a:chExt cx="0" cy="0"/>
        </a:xfrm>
      </p:grpSpPr>
      <p:sp>
        <p:nvSpPr>
          <p:cNvPr id="16" name="Google Shape;16;p44"/>
          <p:cNvSpPr txBox="1"/>
          <p:nvPr>
            <p:ph type="title"/>
          </p:nvPr>
        </p:nvSpPr>
        <p:spPr>
          <a:xfrm>
            <a:off x="335875" y="273850"/>
            <a:ext cx="8502300" cy="994200"/>
          </a:xfrm>
          <a:prstGeom prst="rect">
            <a:avLst/>
          </a:prstGeom>
          <a:noFill/>
          <a:ln>
            <a:noFill/>
          </a:ln>
        </p:spPr>
        <p:txBody>
          <a:bodyPr anchorCtr="0" anchor="t" bIns="34275" lIns="68575" spcFirstLastPara="1" rIns="68575" wrap="square" tIns="34275">
            <a:normAutofit/>
          </a:bodyPr>
          <a:lstStyle>
            <a:lvl1pPr lvl="0" algn="l">
              <a:lnSpc>
                <a:spcPct val="8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17" name="Google Shape;17;p44"/>
          <p:cNvSpPr txBox="1"/>
          <p:nvPr>
            <p:ph idx="1" type="body"/>
          </p:nvPr>
        </p:nvSpPr>
        <p:spPr>
          <a:xfrm>
            <a:off x="330875" y="1369225"/>
            <a:ext cx="40329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1200"/>
              </a:spcBef>
              <a:spcAft>
                <a:spcPts val="0"/>
              </a:spcAft>
              <a:buSzPts val="1400"/>
              <a:buChar char="•"/>
              <a:defRPr/>
            </a:lvl1pPr>
            <a:lvl2pPr indent="-317500" lvl="1" marL="914400" algn="l">
              <a:lnSpc>
                <a:spcPct val="90000"/>
              </a:lnSpc>
              <a:spcBef>
                <a:spcPts val="1200"/>
              </a:spcBef>
              <a:spcAft>
                <a:spcPts val="0"/>
              </a:spcAft>
              <a:buSzPts val="1400"/>
              <a:buChar char="•"/>
              <a:defRPr/>
            </a:lvl2pPr>
            <a:lvl3pPr indent="-317500" lvl="2" marL="1371600" algn="l">
              <a:lnSpc>
                <a:spcPct val="90000"/>
              </a:lnSpc>
              <a:spcBef>
                <a:spcPts val="1200"/>
              </a:spcBef>
              <a:spcAft>
                <a:spcPts val="0"/>
              </a:spcAft>
              <a:buSzPts val="1400"/>
              <a:buChar char="•"/>
              <a:defRPr/>
            </a:lvl3pPr>
            <a:lvl4pPr indent="-317500" lvl="3" marL="1828800" algn="l">
              <a:lnSpc>
                <a:spcPct val="90000"/>
              </a:lnSpc>
              <a:spcBef>
                <a:spcPts val="1200"/>
              </a:spcBef>
              <a:spcAft>
                <a:spcPts val="0"/>
              </a:spcAft>
              <a:buSzPts val="1400"/>
              <a:buChar char="•"/>
              <a:defRPr/>
            </a:lvl4pPr>
            <a:lvl5pPr indent="-317500" lvl="4" marL="2286000" algn="l">
              <a:lnSpc>
                <a:spcPct val="90000"/>
              </a:lnSpc>
              <a:spcBef>
                <a:spcPts val="1200"/>
              </a:spcBef>
              <a:spcAft>
                <a:spcPts val="0"/>
              </a:spcAft>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8" name="Google Shape;18;p44"/>
          <p:cNvSpPr txBox="1"/>
          <p:nvPr>
            <p:ph idx="2" type="body"/>
          </p:nvPr>
        </p:nvSpPr>
        <p:spPr>
          <a:xfrm>
            <a:off x="4482420" y="1369225"/>
            <a:ext cx="40329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1200"/>
              </a:spcBef>
              <a:spcAft>
                <a:spcPts val="0"/>
              </a:spcAft>
              <a:buSzPts val="1400"/>
              <a:buChar char="•"/>
              <a:defRPr/>
            </a:lvl1pPr>
            <a:lvl2pPr indent="-317500" lvl="1" marL="914400" algn="l">
              <a:lnSpc>
                <a:spcPct val="90000"/>
              </a:lnSpc>
              <a:spcBef>
                <a:spcPts val="1200"/>
              </a:spcBef>
              <a:spcAft>
                <a:spcPts val="0"/>
              </a:spcAft>
              <a:buSzPts val="1400"/>
              <a:buChar char="•"/>
              <a:defRPr/>
            </a:lvl2pPr>
            <a:lvl3pPr indent="-317500" lvl="2" marL="1371600" algn="l">
              <a:lnSpc>
                <a:spcPct val="90000"/>
              </a:lnSpc>
              <a:spcBef>
                <a:spcPts val="1200"/>
              </a:spcBef>
              <a:spcAft>
                <a:spcPts val="0"/>
              </a:spcAft>
              <a:buSzPts val="1400"/>
              <a:buChar char="•"/>
              <a:defRPr/>
            </a:lvl3pPr>
            <a:lvl4pPr indent="-317500" lvl="3" marL="1828800" algn="l">
              <a:lnSpc>
                <a:spcPct val="90000"/>
              </a:lnSpc>
              <a:spcBef>
                <a:spcPts val="1200"/>
              </a:spcBef>
              <a:spcAft>
                <a:spcPts val="0"/>
              </a:spcAft>
              <a:buSzPts val="1400"/>
              <a:buChar char="•"/>
              <a:defRPr/>
            </a:lvl4pPr>
            <a:lvl5pPr indent="-317500" lvl="4" marL="2286000" algn="l">
              <a:lnSpc>
                <a:spcPct val="90000"/>
              </a:lnSpc>
              <a:spcBef>
                <a:spcPts val="1200"/>
              </a:spcBef>
              <a:spcAft>
                <a:spcPts val="0"/>
              </a:spcAft>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cxnSp>
        <p:nvCxnSpPr>
          <p:cNvPr id="19" name="Google Shape;19;p44"/>
          <p:cNvCxnSpPr/>
          <p:nvPr/>
        </p:nvCxnSpPr>
        <p:spPr>
          <a:xfrm flipH="1">
            <a:off x="8490806" y="-73479"/>
            <a:ext cx="245400" cy="1078800"/>
          </a:xfrm>
          <a:prstGeom prst="straightConnector1">
            <a:avLst/>
          </a:prstGeom>
          <a:noFill/>
          <a:ln cap="flat" cmpd="sng" w="50800">
            <a:solidFill>
              <a:schemeClr val="accent1"/>
            </a:solidFill>
            <a:prstDash val="solid"/>
            <a:miter lim="800000"/>
            <a:headEnd len="sm" w="sm" type="none"/>
            <a:tailEnd len="sm" w="sm" type="none"/>
          </a:ln>
        </p:spPr>
      </p:cxnSp>
      <p:cxnSp>
        <p:nvCxnSpPr>
          <p:cNvPr id="20" name="Google Shape;20;p44"/>
          <p:cNvCxnSpPr/>
          <p:nvPr/>
        </p:nvCxnSpPr>
        <p:spPr>
          <a:xfrm flipH="1">
            <a:off x="8258127" y="-73479"/>
            <a:ext cx="245400" cy="1078800"/>
          </a:xfrm>
          <a:prstGeom prst="straightConnector1">
            <a:avLst/>
          </a:prstGeom>
          <a:noFill/>
          <a:ln cap="flat" cmpd="sng" w="50800">
            <a:solidFill>
              <a:schemeClr val="accent1"/>
            </a:solidFill>
            <a:prstDash val="solid"/>
            <a:miter lim="800000"/>
            <a:headEnd len="sm" w="sm" type="none"/>
            <a:tailEnd len="sm" w="sm" type="none"/>
          </a:ln>
        </p:spPr>
      </p:cxnSp>
      <p:pic>
        <p:nvPicPr>
          <p:cNvPr id="21" name="Google Shape;21;p44"/>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image 2">
  <p:cSld name="1_Title and Content_1">
    <p:spTree>
      <p:nvGrpSpPr>
        <p:cNvPr id="22" name="Shape 22"/>
        <p:cNvGrpSpPr/>
        <p:nvPr/>
      </p:nvGrpSpPr>
      <p:grpSpPr>
        <a:xfrm>
          <a:off x="0" y="0"/>
          <a:ext cx="0" cy="0"/>
          <a:chOff x="0" y="0"/>
          <a:chExt cx="0" cy="0"/>
        </a:xfrm>
      </p:grpSpPr>
      <p:sp>
        <p:nvSpPr>
          <p:cNvPr id="23" name="Google Shape;23;p39"/>
          <p:cNvSpPr txBox="1"/>
          <p:nvPr>
            <p:ph idx="1" type="body"/>
          </p:nvPr>
        </p:nvSpPr>
        <p:spPr>
          <a:xfrm>
            <a:off x="674700" y="1510050"/>
            <a:ext cx="3897300" cy="2123400"/>
          </a:xfrm>
          <a:prstGeom prst="rect">
            <a:avLst/>
          </a:prstGeom>
          <a:noFill/>
          <a:ln>
            <a:noFill/>
          </a:ln>
        </p:spPr>
        <p:txBody>
          <a:bodyPr anchorCtr="0" anchor="ctr" bIns="34275" lIns="68575" spcFirstLastPara="1" rIns="68575" wrap="square" tIns="34275">
            <a:normAutofit/>
          </a:bodyPr>
          <a:lstStyle>
            <a:lvl1pPr indent="-361950" lvl="0" marL="457200" algn="l">
              <a:lnSpc>
                <a:spcPct val="115000"/>
              </a:lnSpc>
              <a:spcBef>
                <a:spcPts val="1200"/>
              </a:spcBef>
              <a:spcAft>
                <a:spcPts val="0"/>
              </a:spcAft>
              <a:buSzPts val="2100"/>
              <a:buChar char="•"/>
              <a:defRPr sz="2800"/>
            </a:lvl1pPr>
            <a:lvl2pPr indent="-323850" lvl="1" marL="914400" algn="l">
              <a:lnSpc>
                <a:spcPct val="115000"/>
              </a:lnSpc>
              <a:spcBef>
                <a:spcPts val="1200"/>
              </a:spcBef>
              <a:spcAft>
                <a:spcPts val="0"/>
              </a:spcAft>
              <a:buSzPts val="1500"/>
              <a:buChar char="•"/>
              <a:defRPr sz="1900"/>
            </a:lvl2pPr>
            <a:lvl3pPr indent="-323850" lvl="2" marL="1371600" algn="l">
              <a:lnSpc>
                <a:spcPct val="115000"/>
              </a:lnSpc>
              <a:spcBef>
                <a:spcPts val="1200"/>
              </a:spcBef>
              <a:spcAft>
                <a:spcPts val="0"/>
              </a:spcAft>
              <a:buSzPts val="1500"/>
              <a:buChar char="•"/>
              <a:defRPr sz="1600"/>
            </a:lvl3pPr>
            <a:lvl4pPr indent="-323850" lvl="3" marL="1828800" algn="l">
              <a:lnSpc>
                <a:spcPct val="115000"/>
              </a:lnSpc>
              <a:spcBef>
                <a:spcPts val="1200"/>
              </a:spcBef>
              <a:spcAft>
                <a:spcPts val="0"/>
              </a:spcAft>
              <a:buSzPts val="1500"/>
              <a:buChar char="•"/>
              <a:defRPr sz="1500"/>
            </a:lvl4pPr>
            <a:lvl5pPr indent="-323850" lvl="4" marL="2286000" algn="l">
              <a:lnSpc>
                <a:spcPct val="115000"/>
              </a:lnSpc>
              <a:spcBef>
                <a:spcPts val="1200"/>
              </a:spcBef>
              <a:spcAft>
                <a:spcPts val="0"/>
              </a:spcAft>
              <a:buSzPts val="1500"/>
              <a:buChar char="•"/>
              <a:defRPr sz="1500"/>
            </a:lvl5pPr>
            <a:lvl6pPr indent="-323850" lvl="5" marL="2743200" algn="l">
              <a:lnSpc>
                <a:spcPct val="115000"/>
              </a:lnSpc>
              <a:spcBef>
                <a:spcPts val="400"/>
              </a:spcBef>
              <a:spcAft>
                <a:spcPts val="0"/>
              </a:spcAft>
              <a:buClr>
                <a:schemeClr val="dk1"/>
              </a:buClr>
              <a:buSzPts val="1500"/>
              <a:buChar char="•"/>
              <a:defRPr sz="1500"/>
            </a:lvl6pPr>
            <a:lvl7pPr indent="-323850" lvl="6" marL="3200400" algn="l">
              <a:lnSpc>
                <a:spcPct val="115000"/>
              </a:lnSpc>
              <a:spcBef>
                <a:spcPts val="400"/>
              </a:spcBef>
              <a:spcAft>
                <a:spcPts val="0"/>
              </a:spcAft>
              <a:buClr>
                <a:schemeClr val="dk1"/>
              </a:buClr>
              <a:buSzPts val="1500"/>
              <a:buChar char="•"/>
              <a:defRPr sz="1500"/>
            </a:lvl7pPr>
            <a:lvl8pPr indent="-323850" lvl="7" marL="3657600" algn="l">
              <a:lnSpc>
                <a:spcPct val="115000"/>
              </a:lnSpc>
              <a:spcBef>
                <a:spcPts val="400"/>
              </a:spcBef>
              <a:spcAft>
                <a:spcPts val="0"/>
              </a:spcAft>
              <a:buClr>
                <a:schemeClr val="dk1"/>
              </a:buClr>
              <a:buSzPts val="1500"/>
              <a:buChar char="•"/>
              <a:defRPr sz="1500"/>
            </a:lvl8pPr>
            <a:lvl9pPr indent="-323850" lvl="8" marL="4114800" algn="l">
              <a:lnSpc>
                <a:spcPct val="115000"/>
              </a:lnSpc>
              <a:spcBef>
                <a:spcPts val="400"/>
              </a:spcBef>
              <a:spcAft>
                <a:spcPts val="0"/>
              </a:spcAft>
              <a:buClr>
                <a:schemeClr val="dk1"/>
              </a:buClr>
              <a:buSzPts val="1500"/>
              <a:buChar char="•"/>
              <a:defRPr sz="1500"/>
            </a:lvl9pPr>
          </a:lstStyle>
          <a:p/>
        </p:txBody>
      </p:sp>
      <p:sp>
        <p:nvSpPr>
          <p:cNvPr id="24" name="Google Shape;24;p39"/>
          <p:cNvSpPr/>
          <p:nvPr>
            <p:ph idx="2" type="pic"/>
          </p:nvPr>
        </p:nvSpPr>
        <p:spPr>
          <a:xfrm>
            <a:off x="5237475" y="-165425"/>
            <a:ext cx="6048300" cy="5506500"/>
          </a:xfrm>
          <a:prstGeom prst="roundRect">
            <a:avLst>
              <a:gd fmla="val 50000" name="adj"/>
            </a:avLst>
          </a:prstGeom>
          <a:noFill/>
          <a:ln>
            <a:noFill/>
          </a:ln>
        </p:spPr>
      </p:sp>
      <p:cxnSp>
        <p:nvCxnSpPr>
          <p:cNvPr id="25" name="Google Shape;25;p39"/>
          <p:cNvCxnSpPr/>
          <p:nvPr/>
        </p:nvCxnSpPr>
        <p:spPr>
          <a:xfrm flipH="1">
            <a:off x="1069281" y="-73479"/>
            <a:ext cx="245400" cy="1078800"/>
          </a:xfrm>
          <a:prstGeom prst="straightConnector1">
            <a:avLst/>
          </a:prstGeom>
          <a:noFill/>
          <a:ln cap="flat" cmpd="sng" w="50800">
            <a:solidFill>
              <a:schemeClr val="accent1"/>
            </a:solidFill>
            <a:prstDash val="solid"/>
            <a:miter lim="800000"/>
            <a:headEnd len="sm" w="sm" type="none"/>
            <a:tailEnd len="sm" w="sm" type="none"/>
          </a:ln>
        </p:spPr>
      </p:cxnSp>
      <p:cxnSp>
        <p:nvCxnSpPr>
          <p:cNvPr id="26" name="Google Shape;26;p39"/>
          <p:cNvCxnSpPr/>
          <p:nvPr/>
        </p:nvCxnSpPr>
        <p:spPr>
          <a:xfrm flipH="1">
            <a:off x="836602" y="-73479"/>
            <a:ext cx="245400" cy="1078800"/>
          </a:xfrm>
          <a:prstGeom prst="straightConnector1">
            <a:avLst/>
          </a:prstGeom>
          <a:noFill/>
          <a:ln cap="flat" cmpd="sng" w="50800">
            <a:solidFill>
              <a:schemeClr val="accent1"/>
            </a:solidFill>
            <a:prstDash val="solid"/>
            <a:miter lim="800000"/>
            <a:headEnd len="sm" w="sm" type="none"/>
            <a:tailEnd len="sm" w="sm" type="none"/>
          </a:ln>
        </p:spPr>
      </p:cxnSp>
      <p:pic>
        <p:nvPicPr>
          <p:cNvPr id="27" name="Google Shape;27;p39"/>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OBJECT_1">
    <p:spTree>
      <p:nvGrpSpPr>
        <p:cNvPr id="28" name="Shape 28"/>
        <p:cNvGrpSpPr/>
        <p:nvPr/>
      </p:nvGrpSpPr>
      <p:grpSpPr>
        <a:xfrm>
          <a:off x="0" y="0"/>
          <a:ext cx="0" cy="0"/>
          <a:chOff x="0" y="0"/>
          <a:chExt cx="0" cy="0"/>
        </a:xfrm>
      </p:grpSpPr>
      <p:sp>
        <p:nvSpPr>
          <p:cNvPr id="29" name="Google Shape;29;p45"/>
          <p:cNvSpPr txBox="1"/>
          <p:nvPr>
            <p:ph type="title"/>
          </p:nvPr>
        </p:nvSpPr>
        <p:spPr>
          <a:xfrm>
            <a:off x="335875" y="273850"/>
            <a:ext cx="8502300" cy="994200"/>
          </a:xfrm>
          <a:prstGeom prst="rect">
            <a:avLst/>
          </a:prstGeom>
          <a:noFill/>
          <a:ln>
            <a:noFill/>
          </a:ln>
        </p:spPr>
        <p:txBody>
          <a:bodyPr anchorCtr="0" anchor="t" bIns="34275" lIns="68575" spcFirstLastPara="1" rIns="68575" wrap="square" tIns="34275">
            <a:normAutofit/>
          </a:bodyPr>
          <a:lstStyle>
            <a:lvl1pPr lvl="0" algn="l">
              <a:lnSpc>
                <a:spcPct val="8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0" name="Google Shape;30;p45"/>
          <p:cNvSpPr txBox="1"/>
          <p:nvPr>
            <p:ph idx="1" type="body"/>
          </p:nvPr>
        </p:nvSpPr>
        <p:spPr>
          <a:xfrm>
            <a:off x="335875" y="1369225"/>
            <a:ext cx="8179500" cy="30321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1200"/>
              </a:spcBef>
              <a:spcAft>
                <a:spcPts val="0"/>
              </a:spcAft>
              <a:buSzPts val="1400"/>
              <a:buChar char="•"/>
              <a:defRPr/>
            </a:lvl1pPr>
            <a:lvl2pPr indent="-317500" lvl="1" marL="914400" algn="l">
              <a:lnSpc>
                <a:spcPct val="90000"/>
              </a:lnSpc>
              <a:spcBef>
                <a:spcPts val="1200"/>
              </a:spcBef>
              <a:spcAft>
                <a:spcPts val="0"/>
              </a:spcAft>
              <a:buSzPts val="1400"/>
              <a:buChar char="•"/>
              <a:defRPr/>
            </a:lvl2pPr>
            <a:lvl3pPr indent="-317500" lvl="2" marL="1371600" algn="l">
              <a:lnSpc>
                <a:spcPct val="90000"/>
              </a:lnSpc>
              <a:spcBef>
                <a:spcPts val="1200"/>
              </a:spcBef>
              <a:spcAft>
                <a:spcPts val="0"/>
              </a:spcAft>
              <a:buSzPts val="1400"/>
              <a:buChar char="•"/>
              <a:defRPr/>
            </a:lvl3pPr>
            <a:lvl4pPr indent="-317500" lvl="3" marL="1828800" algn="l">
              <a:lnSpc>
                <a:spcPct val="90000"/>
              </a:lnSpc>
              <a:spcBef>
                <a:spcPts val="1200"/>
              </a:spcBef>
              <a:spcAft>
                <a:spcPts val="0"/>
              </a:spcAft>
              <a:buSzPts val="1400"/>
              <a:buChar char="•"/>
              <a:defRPr/>
            </a:lvl4pPr>
            <a:lvl5pPr indent="-317500" lvl="4" marL="2286000" algn="l">
              <a:lnSpc>
                <a:spcPct val="90000"/>
              </a:lnSpc>
              <a:spcBef>
                <a:spcPts val="1200"/>
              </a:spcBef>
              <a:spcAft>
                <a:spcPts val="0"/>
              </a:spcAft>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cxnSp>
        <p:nvCxnSpPr>
          <p:cNvPr id="31" name="Google Shape;31;p45"/>
          <p:cNvCxnSpPr/>
          <p:nvPr/>
        </p:nvCxnSpPr>
        <p:spPr>
          <a:xfrm flipH="1">
            <a:off x="8490806" y="-73479"/>
            <a:ext cx="245400" cy="1078800"/>
          </a:xfrm>
          <a:prstGeom prst="straightConnector1">
            <a:avLst/>
          </a:prstGeom>
          <a:noFill/>
          <a:ln cap="flat" cmpd="sng" w="50800">
            <a:solidFill>
              <a:schemeClr val="accent1"/>
            </a:solidFill>
            <a:prstDash val="solid"/>
            <a:miter lim="800000"/>
            <a:headEnd len="sm" w="sm" type="none"/>
            <a:tailEnd len="sm" w="sm" type="none"/>
          </a:ln>
        </p:spPr>
      </p:cxnSp>
      <p:cxnSp>
        <p:nvCxnSpPr>
          <p:cNvPr id="32" name="Google Shape;32;p45"/>
          <p:cNvCxnSpPr/>
          <p:nvPr/>
        </p:nvCxnSpPr>
        <p:spPr>
          <a:xfrm flipH="1">
            <a:off x="8258127" y="-73479"/>
            <a:ext cx="245400" cy="1078800"/>
          </a:xfrm>
          <a:prstGeom prst="straightConnector1">
            <a:avLst/>
          </a:prstGeom>
          <a:noFill/>
          <a:ln cap="flat" cmpd="sng" w="50800">
            <a:solidFill>
              <a:schemeClr val="accent1"/>
            </a:solidFill>
            <a:prstDash val="solid"/>
            <a:miter lim="800000"/>
            <a:headEnd len="sm" w="sm" type="none"/>
            <a:tailEnd len="sm" w="sm" type="none"/>
          </a:ln>
        </p:spPr>
      </p:cxnSp>
      <p:pic>
        <p:nvPicPr>
          <p:cNvPr id="33" name="Google Shape;33;p45"/>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image 1">
  <p:cSld name="1_Title and Content">
    <p:spTree>
      <p:nvGrpSpPr>
        <p:cNvPr id="34" name="Shape 34"/>
        <p:cNvGrpSpPr/>
        <p:nvPr/>
      </p:nvGrpSpPr>
      <p:grpSpPr>
        <a:xfrm>
          <a:off x="0" y="0"/>
          <a:ext cx="0" cy="0"/>
          <a:chOff x="0" y="0"/>
          <a:chExt cx="0" cy="0"/>
        </a:xfrm>
      </p:grpSpPr>
      <p:sp>
        <p:nvSpPr>
          <p:cNvPr id="35" name="Google Shape;35;p40"/>
          <p:cNvSpPr txBox="1"/>
          <p:nvPr>
            <p:ph type="title"/>
          </p:nvPr>
        </p:nvSpPr>
        <p:spPr>
          <a:xfrm>
            <a:off x="335875" y="238775"/>
            <a:ext cx="4236000" cy="994200"/>
          </a:xfrm>
          <a:prstGeom prst="rect">
            <a:avLst/>
          </a:prstGeom>
          <a:noFill/>
          <a:ln>
            <a:noFill/>
          </a:ln>
        </p:spPr>
        <p:txBody>
          <a:bodyPr anchorCtr="0" anchor="t" bIns="34275" lIns="68575" spcFirstLastPara="1" rIns="68575" wrap="square" tIns="34275">
            <a:normAutofit/>
          </a:bodyPr>
          <a:lstStyle>
            <a:lvl1pPr lvl="0" algn="l">
              <a:lnSpc>
                <a:spcPct val="8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36" name="Google Shape;36;p40"/>
          <p:cNvSpPr txBox="1"/>
          <p:nvPr>
            <p:ph idx="1" type="body"/>
          </p:nvPr>
        </p:nvSpPr>
        <p:spPr>
          <a:xfrm>
            <a:off x="335850" y="1369225"/>
            <a:ext cx="4236000" cy="3032100"/>
          </a:xfrm>
          <a:prstGeom prst="rect">
            <a:avLst/>
          </a:prstGeom>
          <a:noFill/>
          <a:ln>
            <a:noFill/>
          </a:ln>
        </p:spPr>
        <p:txBody>
          <a:bodyPr anchorCtr="0" anchor="t" bIns="34275" lIns="68575" spcFirstLastPara="1" rIns="68575" wrap="square" tIns="34275">
            <a:normAutofit/>
          </a:bodyPr>
          <a:lstStyle>
            <a:lvl1pPr indent="-317500" lvl="0" marL="457200" algn="l">
              <a:lnSpc>
                <a:spcPct val="115000"/>
              </a:lnSpc>
              <a:spcBef>
                <a:spcPts val="1200"/>
              </a:spcBef>
              <a:spcAft>
                <a:spcPts val="0"/>
              </a:spcAft>
              <a:buSzPts val="1400"/>
              <a:buChar char="•"/>
              <a:defRPr/>
            </a:lvl1pPr>
            <a:lvl2pPr indent="-317500" lvl="1" marL="914400" algn="l">
              <a:lnSpc>
                <a:spcPct val="115000"/>
              </a:lnSpc>
              <a:spcBef>
                <a:spcPts val="1200"/>
              </a:spcBef>
              <a:spcAft>
                <a:spcPts val="0"/>
              </a:spcAft>
              <a:buSzPts val="1400"/>
              <a:buChar char="•"/>
              <a:defRPr/>
            </a:lvl2pPr>
            <a:lvl3pPr indent="-317500" lvl="2" marL="1371600" algn="l">
              <a:lnSpc>
                <a:spcPct val="115000"/>
              </a:lnSpc>
              <a:spcBef>
                <a:spcPts val="1200"/>
              </a:spcBef>
              <a:spcAft>
                <a:spcPts val="0"/>
              </a:spcAft>
              <a:buSzPts val="1400"/>
              <a:buChar char="•"/>
              <a:defRPr/>
            </a:lvl3pPr>
            <a:lvl4pPr indent="-317500" lvl="3" marL="1828800" algn="l">
              <a:lnSpc>
                <a:spcPct val="115000"/>
              </a:lnSpc>
              <a:spcBef>
                <a:spcPts val="1200"/>
              </a:spcBef>
              <a:spcAft>
                <a:spcPts val="0"/>
              </a:spcAft>
              <a:buSzPts val="1400"/>
              <a:buChar char="•"/>
              <a:defRPr/>
            </a:lvl4pPr>
            <a:lvl5pPr indent="-317500" lvl="4" marL="2286000" algn="l">
              <a:lnSpc>
                <a:spcPct val="115000"/>
              </a:lnSpc>
              <a:spcBef>
                <a:spcPts val="1200"/>
              </a:spcBef>
              <a:spcAft>
                <a:spcPts val="0"/>
              </a:spcAft>
              <a:buSzPts val="1400"/>
              <a:buChar char="•"/>
              <a:defRPr/>
            </a:lvl5pPr>
            <a:lvl6pPr indent="-317500" lvl="5" marL="2743200" algn="l">
              <a:lnSpc>
                <a:spcPct val="115000"/>
              </a:lnSpc>
              <a:spcBef>
                <a:spcPts val="400"/>
              </a:spcBef>
              <a:spcAft>
                <a:spcPts val="0"/>
              </a:spcAft>
              <a:buClr>
                <a:schemeClr val="dk1"/>
              </a:buClr>
              <a:buSzPts val="1400"/>
              <a:buChar char="•"/>
              <a:defRPr/>
            </a:lvl6pPr>
            <a:lvl7pPr indent="-317500" lvl="6" marL="3200400" algn="l">
              <a:lnSpc>
                <a:spcPct val="115000"/>
              </a:lnSpc>
              <a:spcBef>
                <a:spcPts val="400"/>
              </a:spcBef>
              <a:spcAft>
                <a:spcPts val="0"/>
              </a:spcAft>
              <a:buClr>
                <a:schemeClr val="dk1"/>
              </a:buClr>
              <a:buSzPts val="1400"/>
              <a:buChar char="•"/>
              <a:defRPr/>
            </a:lvl7pPr>
            <a:lvl8pPr indent="-317500" lvl="7" marL="3657600" algn="l">
              <a:lnSpc>
                <a:spcPct val="115000"/>
              </a:lnSpc>
              <a:spcBef>
                <a:spcPts val="400"/>
              </a:spcBef>
              <a:spcAft>
                <a:spcPts val="0"/>
              </a:spcAft>
              <a:buClr>
                <a:schemeClr val="dk1"/>
              </a:buClr>
              <a:buSzPts val="1400"/>
              <a:buChar char="•"/>
              <a:defRPr/>
            </a:lvl8pPr>
            <a:lvl9pPr indent="-317500" lvl="8" marL="4114800" algn="l">
              <a:lnSpc>
                <a:spcPct val="115000"/>
              </a:lnSpc>
              <a:spcBef>
                <a:spcPts val="400"/>
              </a:spcBef>
              <a:spcAft>
                <a:spcPts val="0"/>
              </a:spcAft>
              <a:buClr>
                <a:schemeClr val="dk1"/>
              </a:buClr>
              <a:buSzPts val="1400"/>
              <a:buChar char="•"/>
              <a:defRPr/>
            </a:lvl9pPr>
          </a:lstStyle>
          <a:p/>
        </p:txBody>
      </p:sp>
      <p:sp>
        <p:nvSpPr>
          <p:cNvPr id="37" name="Google Shape;37;p40"/>
          <p:cNvSpPr/>
          <p:nvPr>
            <p:ph idx="2" type="pic"/>
          </p:nvPr>
        </p:nvSpPr>
        <p:spPr>
          <a:xfrm>
            <a:off x="5237475" y="-165425"/>
            <a:ext cx="6048300" cy="5506500"/>
          </a:xfrm>
          <a:prstGeom prst="roundRect">
            <a:avLst>
              <a:gd fmla="val 50000" name="adj"/>
            </a:avLst>
          </a:prstGeom>
          <a:noFill/>
          <a:ln>
            <a:noFill/>
          </a:ln>
        </p:spPr>
      </p:sp>
      <p:pic>
        <p:nvPicPr>
          <p:cNvPr id="38" name="Google Shape;38;p40"/>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mall images">
  <p:cSld name="1_Title Only">
    <p:spTree>
      <p:nvGrpSpPr>
        <p:cNvPr id="39" name="Shape 39"/>
        <p:cNvGrpSpPr/>
        <p:nvPr/>
      </p:nvGrpSpPr>
      <p:grpSpPr>
        <a:xfrm>
          <a:off x="0" y="0"/>
          <a:ext cx="0" cy="0"/>
          <a:chOff x="0" y="0"/>
          <a:chExt cx="0" cy="0"/>
        </a:xfrm>
      </p:grpSpPr>
      <p:sp>
        <p:nvSpPr>
          <p:cNvPr id="40" name="Google Shape;40;p41"/>
          <p:cNvSpPr txBox="1"/>
          <p:nvPr>
            <p:ph type="title"/>
          </p:nvPr>
        </p:nvSpPr>
        <p:spPr>
          <a:xfrm>
            <a:off x="335875" y="273850"/>
            <a:ext cx="8502300" cy="994200"/>
          </a:xfrm>
          <a:prstGeom prst="rect">
            <a:avLst/>
          </a:prstGeom>
          <a:noFill/>
          <a:ln>
            <a:noFill/>
          </a:ln>
        </p:spPr>
        <p:txBody>
          <a:bodyPr anchorCtr="0" anchor="t" bIns="34275" lIns="68575" spcFirstLastPara="1" rIns="68575" wrap="square" tIns="34275">
            <a:normAutofit/>
          </a:bodyPr>
          <a:lstStyle>
            <a:lvl1pPr lvl="0" algn="l">
              <a:lnSpc>
                <a:spcPct val="8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41" name="Google Shape;41;p41"/>
          <p:cNvSpPr/>
          <p:nvPr>
            <p:ph idx="2" type="pic"/>
          </p:nvPr>
        </p:nvSpPr>
        <p:spPr>
          <a:xfrm>
            <a:off x="802942" y="1819351"/>
            <a:ext cx="1053000" cy="1051800"/>
          </a:xfrm>
          <a:prstGeom prst="ellipse">
            <a:avLst/>
          </a:prstGeom>
          <a:noFill/>
          <a:ln>
            <a:noFill/>
          </a:ln>
        </p:spPr>
      </p:sp>
      <p:sp>
        <p:nvSpPr>
          <p:cNvPr id="42" name="Google Shape;42;p41"/>
          <p:cNvSpPr/>
          <p:nvPr>
            <p:ph idx="3" type="pic"/>
          </p:nvPr>
        </p:nvSpPr>
        <p:spPr>
          <a:xfrm>
            <a:off x="2456245" y="1819351"/>
            <a:ext cx="1053000" cy="1051800"/>
          </a:xfrm>
          <a:prstGeom prst="ellipse">
            <a:avLst/>
          </a:prstGeom>
          <a:noFill/>
          <a:ln>
            <a:noFill/>
          </a:ln>
        </p:spPr>
      </p:sp>
      <p:sp>
        <p:nvSpPr>
          <p:cNvPr id="43" name="Google Shape;43;p41"/>
          <p:cNvSpPr/>
          <p:nvPr>
            <p:ph idx="4" type="pic"/>
          </p:nvPr>
        </p:nvSpPr>
        <p:spPr>
          <a:xfrm>
            <a:off x="4085054" y="1819351"/>
            <a:ext cx="1053000" cy="1051800"/>
          </a:xfrm>
          <a:prstGeom prst="ellipse">
            <a:avLst/>
          </a:prstGeom>
          <a:noFill/>
          <a:ln>
            <a:noFill/>
          </a:ln>
        </p:spPr>
      </p:sp>
      <p:sp>
        <p:nvSpPr>
          <p:cNvPr id="44" name="Google Shape;44;p41"/>
          <p:cNvSpPr/>
          <p:nvPr>
            <p:ph idx="5" type="pic"/>
          </p:nvPr>
        </p:nvSpPr>
        <p:spPr>
          <a:xfrm>
            <a:off x="5697438" y="1819351"/>
            <a:ext cx="1053000" cy="1051800"/>
          </a:xfrm>
          <a:prstGeom prst="ellipse">
            <a:avLst/>
          </a:prstGeom>
          <a:noFill/>
          <a:ln>
            <a:noFill/>
          </a:ln>
        </p:spPr>
      </p:sp>
      <p:sp>
        <p:nvSpPr>
          <p:cNvPr id="45" name="Google Shape;45;p41"/>
          <p:cNvSpPr/>
          <p:nvPr>
            <p:ph idx="6" type="pic"/>
          </p:nvPr>
        </p:nvSpPr>
        <p:spPr>
          <a:xfrm>
            <a:off x="7311587" y="1819351"/>
            <a:ext cx="1053000" cy="1051800"/>
          </a:xfrm>
          <a:prstGeom prst="ellipse">
            <a:avLst/>
          </a:prstGeom>
          <a:noFill/>
          <a:ln>
            <a:noFill/>
          </a:ln>
        </p:spPr>
      </p:sp>
      <p:sp>
        <p:nvSpPr>
          <p:cNvPr id="46" name="Google Shape;46;p41"/>
          <p:cNvSpPr txBox="1"/>
          <p:nvPr>
            <p:ph idx="1" type="body"/>
          </p:nvPr>
        </p:nvSpPr>
        <p:spPr>
          <a:xfrm>
            <a:off x="802481" y="2969419"/>
            <a:ext cx="1053600" cy="648900"/>
          </a:xfrm>
          <a:prstGeom prst="rect">
            <a:avLst/>
          </a:prstGeom>
          <a:noFill/>
          <a:ln>
            <a:noFill/>
          </a:ln>
        </p:spPr>
        <p:txBody>
          <a:bodyPr anchorCtr="0" anchor="t" bIns="34275" lIns="68575" spcFirstLastPara="1" rIns="68575" wrap="square" tIns="34275">
            <a:noAutofit/>
          </a:bodyPr>
          <a:lstStyle>
            <a:lvl1pPr indent="-228600" lvl="0" marL="457200" algn="ctr">
              <a:lnSpc>
                <a:spcPct val="90000"/>
              </a:lnSpc>
              <a:spcBef>
                <a:spcPts val="1200"/>
              </a:spcBef>
              <a:spcAft>
                <a:spcPts val="0"/>
              </a:spcAft>
              <a:buSzPts val="1500"/>
              <a:buNone/>
              <a:defRPr sz="1500"/>
            </a:lvl1pPr>
            <a:lvl2pPr indent="-228600" lvl="1" marL="914400" algn="ctr">
              <a:lnSpc>
                <a:spcPct val="90000"/>
              </a:lnSpc>
              <a:spcBef>
                <a:spcPts val="1200"/>
              </a:spcBef>
              <a:spcAft>
                <a:spcPts val="0"/>
              </a:spcAft>
              <a:buSzPts val="1400"/>
              <a:buNone/>
              <a:defRPr sz="1400"/>
            </a:lvl2pPr>
            <a:lvl3pPr indent="-228600" lvl="2" marL="1371600" algn="ctr">
              <a:lnSpc>
                <a:spcPct val="90000"/>
              </a:lnSpc>
              <a:spcBef>
                <a:spcPts val="1200"/>
              </a:spcBef>
              <a:spcAft>
                <a:spcPts val="0"/>
              </a:spcAft>
              <a:buSzPts val="1200"/>
              <a:buNone/>
              <a:defRPr sz="1200"/>
            </a:lvl3pPr>
            <a:lvl4pPr indent="-228600" lvl="3" marL="1828800" algn="ctr">
              <a:lnSpc>
                <a:spcPct val="90000"/>
              </a:lnSpc>
              <a:spcBef>
                <a:spcPts val="1200"/>
              </a:spcBef>
              <a:spcAft>
                <a:spcPts val="0"/>
              </a:spcAft>
              <a:buSzPts val="1100"/>
              <a:buNone/>
              <a:defRPr sz="1100"/>
            </a:lvl4pPr>
            <a:lvl5pPr indent="-228600" lvl="4" marL="2286000" algn="ctr">
              <a:lnSpc>
                <a:spcPct val="90000"/>
              </a:lnSpc>
              <a:spcBef>
                <a:spcPts val="1200"/>
              </a:spcBef>
              <a:spcAft>
                <a:spcPts val="0"/>
              </a:spcAft>
              <a:buSzPts val="1100"/>
              <a:buNone/>
              <a:defRPr sz="1100"/>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7" name="Google Shape;47;p41"/>
          <p:cNvSpPr txBox="1"/>
          <p:nvPr>
            <p:ph idx="7" type="body"/>
          </p:nvPr>
        </p:nvSpPr>
        <p:spPr>
          <a:xfrm>
            <a:off x="2455750" y="2969419"/>
            <a:ext cx="1053600" cy="648900"/>
          </a:xfrm>
          <a:prstGeom prst="rect">
            <a:avLst/>
          </a:prstGeom>
          <a:noFill/>
          <a:ln>
            <a:noFill/>
          </a:ln>
        </p:spPr>
        <p:txBody>
          <a:bodyPr anchorCtr="0" anchor="t" bIns="34275" lIns="68575" spcFirstLastPara="1" rIns="68575" wrap="square" tIns="34275">
            <a:noAutofit/>
          </a:bodyPr>
          <a:lstStyle>
            <a:lvl1pPr indent="-228600" lvl="0" marL="457200" algn="ctr">
              <a:lnSpc>
                <a:spcPct val="90000"/>
              </a:lnSpc>
              <a:spcBef>
                <a:spcPts val="1200"/>
              </a:spcBef>
              <a:spcAft>
                <a:spcPts val="0"/>
              </a:spcAft>
              <a:buSzPts val="1500"/>
              <a:buNone/>
              <a:defRPr sz="1500"/>
            </a:lvl1pPr>
            <a:lvl2pPr indent="-228600" lvl="1" marL="914400" algn="ctr">
              <a:lnSpc>
                <a:spcPct val="90000"/>
              </a:lnSpc>
              <a:spcBef>
                <a:spcPts val="1200"/>
              </a:spcBef>
              <a:spcAft>
                <a:spcPts val="0"/>
              </a:spcAft>
              <a:buSzPts val="1400"/>
              <a:buNone/>
              <a:defRPr sz="1400"/>
            </a:lvl2pPr>
            <a:lvl3pPr indent="-228600" lvl="2" marL="1371600" algn="ctr">
              <a:lnSpc>
                <a:spcPct val="90000"/>
              </a:lnSpc>
              <a:spcBef>
                <a:spcPts val="1200"/>
              </a:spcBef>
              <a:spcAft>
                <a:spcPts val="0"/>
              </a:spcAft>
              <a:buSzPts val="1200"/>
              <a:buNone/>
              <a:defRPr sz="1200"/>
            </a:lvl3pPr>
            <a:lvl4pPr indent="-228600" lvl="3" marL="1828800" algn="ctr">
              <a:lnSpc>
                <a:spcPct val="90000"/>
              </a:lnSpc>
              <a:spcBef>
                <a:spcPts val="1200"/>
              </a:spcBef>
              <a:spcAft>
                <a:spcPts val="0"/>
              </a:spcAft>
              <a:buSzPts val="1100"/>
              <a:buNone/>
              <a:defRPr sz="1100"/>
            </a:lvl4pPr>
            <a:lvl5pPr indent="-228600" lvl="4" marL="2286000" algn="ctr">
              <a:lnSpc>
                <a:spcPct val="90000"/>
              </a:lnSpc>
              <a:spcBef>
                <a:spcPts val="1200"/>
              </a:spcBef>
              <a:spcAft>
                <a:spcPts val="0"/>
              </a:spcAft>
              <a:buSzPts val="1100"/>
              <a:buNone/>
              <a:defRPr sz="1100"/>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8" name="Google Shape;48;p41"/>
          <p:cNvSpPr txBox="1"/>
          <p:nvPr>
            <p:ph idx="8" type="body"/>
          </p:nvPr>
        </p:nvSpPr>
        <p:spPr>
          <a:xfrm>
            <a:off x="4060032" y="2969419"/>
            <a:ext cx="1053600" cy="648900"/>
          </a:xfrm>
          <a:prstGeom prst="rect">
            <a:avLst/>
          </a:prstGeom>
          <a:noFill/>
          <a:ln>
            <a:noFill/>
          </a:ln>
        </p:spPr>
        <p:txBody>
          <a:bodyPr anchorCtr="0" anchor="t" bIns="34275" lIns="68575" spcFirstLastPara="1" rIns="68575" wrap="square" tIns="34275">
            <a:noAutofit/>
          </a:bodyPr>
          <a:lstStyle>
            <a:lvl1pPr indent="-228600" lvl="0" marL="457200" algn="ctr">
              <a:lnSpc>
                <a:spcPct val="90000"/>
              </a:lnSpc>
              <a:spcBef>
                <a:spcPts val="1200"/>
              </a:spcBef>
              <a:spcAft>
                <a:spcPts val="0"/>
              </a:spcAft>
              <a:buSzPts val="1500"/>
              <a:buNone/>
              <a:defRPr sz="1500"/>
            </a:lvl1pPr>
            <a:lvl2pPr indent="-228600" lvl="1" marL="914400" algn="ctr">
              <a:lnSpc>
                <a:spcPct val="90000"/>
              </a:lnSpc>
              <a:spcBef>
                <a:spcPts val="1200"/>
              </a:spcBef>
              <a:spcAft>
                <a:spcPts val="0"/>
              </a:spcAft>
              <a:buSzPts val="1400"/>
              <a:buNone/>
              <a:defRPr sz="1400"/>
            </a:lvl2pPr>
            <a:lvl3pPr indent="-228600" lvl="2" marL="1371600" algn="ctr">
              <a:lnSpc>
                <a:spcPct val="90000"/>
              </a:lnSpc>
              <a:spcBef>
                <a:spcPts val="1200"/>
              </a:spcBef>
              <a:spcAft>
                <a:spcPts val="0"/>
              </a:spcAft>
              <a:buSzPts val="1200"/>
              <a:buNone/>
              <a:defRPr sz="1200"/>
            </a:lvl3pPr>
            <a:lvl4pPr indent="-228600" lvl="3" marL="1828800" algn="ctr">
              <a:lnSpc>
                <a:spcPct val="90000"/>
              </a:lnSpc>
              <a:spcBef>
                <a:spcPts val="1200"/>
              </a:spcBef>
              <a:spcAft>
                <a:spcPts val="0"/>
              </a:spcAft>
              <a:buSzPts val="1100"/>
              <a:buNone/>
              <a:defRPr sz="1100"/>
            </a:lvl4pPr>
            <a:lvl5pPr indent="-228600" lvl="4" marL="2286000" algn="ctr">
              <a:lnSpc>
                <a:spcPct val="90000"/>
              </a:lnSpc>
              <a:spcBef>
                <a:spcPts val="1200"/>
              </a:spcBef>
              <a:spcAft>
                <a:spcPts val="0"/>
              </a:spcAft>
              <a:buSzPts val="1100"/>
              <a:buNone/>
              <a:defRPr sz="1100"/>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9" name="Google Shape;49;p41"/>
          <p:cNvSpPr txBox="1"/>
          <p:nvPr>
            <p:ph idx="9" type="body"/>
          </p:nvPr>
        </p:nvSpPr>
        <p:spPr>
          <a:xfrm>
            <a:off x="5652068" y="2969419"/>
            <a:ext cx="1053600" cy="648900"/>
          </a:xfrm>
          <a:prstGeom prst="rect">
            <a:avLst/>
          </a:prstGeom>
          <a:noFill/>
          <a:ln>
            <a:noFill/>
          </a:ln>
        </p:spPr>
        <p:txBody>
          <a:bodyPr anchorCtr="0" anchor="t" bIns="34275" lIns="68575" spcFirstLastPara="1" rIns="68575" wrap="square" tIns="34275">
            <a:noAutofit/>
          </a:bodyPr>
          <a:lstStyle>
            <a:lvl1pPr indent="-228600" lvl="0" marL="457200" algn="ctr">
              <a:lnSpc>
                <a:spcPct val="90000"/>
              </a:lnSpc>
              <a:spcBef>
                <a:spcPts val="1200"/>
              </a:spcBef>
              <a:spcAft>
                <a:spcPts val="0"/>
              </a:spcAft>
              <a:buSzPts val="1500"/>
              <a:buNone/>
              <a:defRPr sz="1500"/>
            </a:lvl1pPr>
            <a:lvl2pPr indent="-228600" lvl="1" marL="914400" algn="ctr">
              <a:lnSpc>
                <a:spcPct val="90000"/>
              </a:lnSpc>
              <a:spcBef>
                <a:spcPts val="1200"/>
              </a:spcBef>
              <a:spcAft>
                <a:spcPts val="0"/>
              </a:spcAft>
              <a:buSzPts val="1400"/>
              <a:buNone/>
              <a:defRPr sz="1400"/>
            </a:lvl2pPr>
            <a:lvl3pPr indent="-228600" lvl="2" marL="1371600" algn="ctr">
              <a:lnSpc>
                <a:spcPct val="90000"/>
              </a:lnSpc>
              <a:spcBef>
                <a:spcPts val="1200"/>
              </a:spcBef>
              <a:spcAft>
                <a:spcPts val="0"/>
              </a:spcAft>
              <a:buSzPts val="1200"/>
              <a:buNone/>
              <a:defRPr sz="1200"/>
            </a:lvl3pPr>
            <a:lvl4pPr indent="-228600" lvl="3" marL="1828800" algn="ctr">
              <a:lnSpc>
                <a:spcPct val="90000"/>
              </a:lnSpc>
              <a:spcBef>
                <a:spcPts val="1200"/>
              </a:spcBef>
              <a:spcAft>
                <a:spcPts val="0"/>
              </a:spcAft>
              <a:buSzPts val="1100"/>
              <a:buNone/>
              <a:defRPr sz="1100"/>
            </a:lvl4pPr>
            <a:lvl5pPr indent="-228600" lvl="4" marL="2286000" algn="ctr">
              <a:lnSpc>
                <a:spcPct val="90000"/>
              </a:lnSpc>
              <a:spcBef>
                <a:spcPts val="1200"/>
              </a:spcBef>
              <a:spcAft>
                <a:spcPts val="0"/>
              </a:spcAft>
              <a:buSzPts val="1100"/>
              <a:buNone/>
              <a:defRPr sz="1100"/>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50" name="Google Shape;50;p41"/>
          <p:cNvSpPr txBox="1"/>
          <p:nvPr>
            <p:ph idx="13" type="body"/>
          </p:nvPr>
        </p:nvSpPr>
        <p:spPr>
          <a:xfrm>
            <a:off x="7317582" y="2969419"/>
            <a:ext cx="1053600" cy="648900"/>
          </a:xfrm>
          <a:prstGeom prst="rect">
            <a:avLst/>
          </a:prstGeom>
          <a:noFill/>
          <a:ln>
            <a:noFill/>
          </a:ln>
        </p:spPr>
        <p:txBody>
          <a:bodyPr anchorCtr="0" anchor="t" bIns="34275" lIns="68575" spcFirstLastPara="1" rIns="68575" wrap="square" tIns="34275">
            <a:noAutofit/>
          </a:bodyPr>
          <a:lstStyle>
            <a:lvl1pPr indent="-228600" lvl="0" marL="457200" algn="ctr">
              <a:lnSpc>
                <a:spcPct val="90000"/>
              </a:lnSpc>
              <a:spcBef>
                <a:spcPts val="1200"/>
              </a:spcBef>
              <a:spcAft>
                <a:spcPts val="0"/>
              </a:spcAft>
              <a:buSzPts val="1500"/>
              <a:buNone/>
              <a:defRPr sz="1500"/>
            </a:lvl1pPr>
            <a:lvl2pPr indent="-228600" lvl="1" marL="914400" algn="ctr">
              <a:lnSpc>
                <a:spcPct val="90000"/>
              </a:lnSpc>
              <a:spcBef>
                <a:spcPts val="1200"/>
              </a:spcBef>
              <a:spcAft>
                <a:spcPts val="0"/>
              </a:spcAft>
              <a:buSzPts val="1400"/>
              <a:buNone/>
              <a:defRPr sz="1400"/>
            </a:lvl2pPr>
            <a:lvl3pPr indent="-228600" lvl="2" marL="1371600" algn="ctr">
              <a:lnSpc>
                <a:spcPct val="90000"/>
              </a:lnSpc>
              <a:spcBef>
                <a:spcPts val="1200"/>
              </a:spcBef>
              <a:spcAft>
                <a:spcPts val="0"/>
              </a:spcAft>
              <a:buSzPts val="1200"/>
              <a:buNone/>
              <a:defRPr sz="1200"/>
            </a:lvl3pPr>
            <a:lvl4pPr indent="-228600" lvl="3" marL="1828800" algn="ctr">
              <a:lnSpc>
                <a:spcPct val="90000"/>
              </a:lnSpc>
              <a:spcBef>
                <a:spcPts val="1200"/>
              </a:spcBef>
              <a:spcAft>
                <a:spcPts val="0"/>
              </a:spcAft>
              <a:buSzPts val="1100"/>
              <a:buNone/>
              <a:defRPr sz="1100"/>
            </a:lvl4pPr>
            <a:lvl5pPr indent="-228600" lvl="4" marL="2286000" algn="ctr">
              <a:lnSpc>
                <a:spcPct val="90000"/>
              </a:lnSpc>
              <a:spcBef>
                <a:spcPts val="1200"/>
              </a:spcBef>
              <a:spcAft>
                <a:spcPts val="0"/>
              </a:spcAft>
              <a:buSzPts val="1100"/>
              <a:buNone/>
              <a:defRPr sz="1100"/>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pic>
        <p:nvPicPr>
          <p:cNvPr id="51" name="Google Shape;51;p41"/>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_1">
    <p:spTree>
      <p:nvGrpSpPr>
        <p:cNvPr id="52" name="Shape 52"/>
        <p:cNvGrpSpPr/>
        <p:nvPr/>
      </p:nvGrpSpPr>
      <p:grpSpPr>
        <a:xfrm>
          <a:off x="0" y="0"/>
          <a:ext cx="0" cy="0"/>
          <a:chOff x="0" y="0"/>
          <a:chExt cx="0" cy="0"/>
        </a:xfrm>
      </p:grpSpPr>
      <p:pic>
        <p:nvPicPr>
          <p:cNvPr id="53" name="Google Shape;53;p42"/>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_ONLY_1">
    <p:spTree>
      <p:nvGrpSpPr>
        <p:cNvPr id="54" name="Shape 54"/>
        <p:cNvGrpSpPr/>
        <p:nvPr/>
      </p:nvGrpSpPr>
      <p:grpSpPr>
        <a:xfrm>
          <a:off x="0" y="0"/>
          <a:ext cx="0" cy="0"/>
          <a:chOff x="0" y="0"/>
          <a:chExt cx="0" cy="0"/>
        </a:xfrm>
      </p:grpSpPr>
      <p:sp>
        <p:nvSpPr>
          <p:cNvPr id="55" name="Google Shape;55;p43"/>
          <p:cNvSpPr txBox="1"/>
          <p:nvPr>
            <p:ph type="title"/>
          </p:nvPr>
        </p:nvSpPr>
        <p:spPr>
          <a:xfrm>
            <a:off x="335875" y="273850"/>
            <a:ext cx="8502300" cy="994200"/>
          </a:xfrm>
          <a:prstGeom prst="rect">
            <a:avLst/>
          </a:prstGeom>
          <a:noFill/>
          <a:ln>
            <a:noFill/>
          </a:ln>
        </p:spPr>
        <p:txBody>
          <a:bodyPr anchorCtr="0" anchor="t" bIns="34275" lIns="68575" spcFirstLastPara="1" rIns="68575" wrap="square" tIns="34275">
            <a:normAutofit/>
          </a:bodyPr>
          <a:lstStyle>
            <a:lvl1pPr lvl="0" algn="l">
              <a:lnSpc>
                <a:spcPct val="80000"/>
              </a:lnSpc>
              <a:spcBef>
                <a:spcPts val="0"/>
              </a:spcBef>
              <a:spcAft>
                <a:spcPts val="0"/>
              </a:spcAft>
              <a:buClr>
                <a:schemeClr val="dk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pic>
        <p:nvPicPr>
          <p:cNvPr id="56" name="Google Shape;56;p43"/>
          <p:cNvPicPr preferRelativeResize="0"/>
          <p:nvPr/>
        </p:nvPicPr>
        <p:blipFill rotWithShape="1">
          <a:blip r:embed="rId2">
            <a:alphaModFix/>
          </a:blip>
          <a:srcRect b="0" l="0" r="0" t="0"/>
          <a:stretch/>
        </p:blipFill>
        <p:spPr>
          <a:xfrm>
            <a:off x="183200" y="4357866"/>
            <a:ext cx="2163750" cy="65960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6"/>
          <p:cNvSpPr txBox="1"/>
          <p:nvPr>
            <p:ph type="title"/>
          </p:nvPr>
        </p:nvSpPr>
        <p:spPr>
          <a:xfrm>
            <a:off x="335875" y="273850"/>
            <a:ext cx="8502300" cy="994200"/>
          </a:xfrm>
          <a:prstGeom prst="rect">
            <a:avLst/>
          </a:prstGeom>
          <a:noFill/>
          <a:ln>
            <a:noFill/>
          </a:ln>
        </p:spPr>
        <p:txBody>
          <a:bodyPr anchorCtr="0" anchor="ctr" bIns="34275" lIns="68575" spcFirstLastPara="1" rIns="68575" wrap="square" tIns="34275">
            <a:normAutofit/>
          </a:bodyPr>
          <a:lstStyle>
            <a:lvl1pPr lvl="0" marR="0" rtl="0" algn="l">
              <a:lnSpc>
                <a:spcPct val="80000"/>
              </a:lnSpc>
              <a:spcBef>
                <a:spcPts val="0"/>
              </a:spcBef>
              <a:spcAft>
                <a:spcPts val="0"/>
              </a:spcAft>
              <a:buClr>
                <a:schemeClr val="dk1"/>
              </a:buClr>
              <a:buSzPts val="4100"/>
              <a:buFont typeface="Times New Roman"/>
              <a:buNone/>
              <a:defRPr b="0" i="1" sz="41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7" name="Google Shape;7;p36"/>
          <p:cNvSpPr txBox="1"/>
          <p:nvPr>
            <p:ph idx="1" type="body"/>
          </p:nvPr>
        </p:nvSpPr>
        <p:spPr>
          <a:xfrm>
            <a:off x="335875" y="1369225"/>
            <a:ext cx="8179500" cy="3032100"/>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1200"/>
              </a:spcBef>
              <a:spcAft>
                <a:spcPts val="0"/>
              </a:spcAft>
              <a:buClr>
                <a:schemeClr val="accent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1200"/>
              </a:spcBef>
              <a:spcAft>
                <a:spcPts val="0"/>
              </a:spcAft>
              <a:buClr>
                <a:schemeClr val="accent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1200"/>
              </a:spcBef>
              <a:spcAft>
                <a:spcPts val="0"/>
              </a:spcAft>
              <a:buClr>
                <a:schemeClr val="accent1"/>
              </a:buClr>
              <a:buSzPts val="1500"/>
              <a:buFont typeface="Arial"/>
              <a:buChar char="•"/>
              <a:defRPr b="0" i="0" sz="1500" u="none" cap="none" strike="noStrike">
                <a:solidFill>
                  <a:schemeClr val="dk1"/>
                </a:solidFill>
                <a:latin typeface="Arial"/>
                <a:ea typeface="Arial"/>
                <a:cs typeface="Arial"/>
                <a:sym typeface="Arial"/>
              </a:defRPr>
            </a:lvl3pPr>
            <a:lvl4pPr indent="-317500" lvl="3" marL="1828800" marR="0" rtl="0" algn="l">
              <a:lnSpc>
                <a:spcPct val="90000"/>
              </a:lnSpc>
              <a:spcBef>
                <a:spcPts val="120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4pPr>
            <a:lvl5pPr indent="-317500" lvl="4" marL="2286000" marR="0" rtl="0" algn="l">
              <a:lnSpc>
                <a:spcPct val="90000"/>
              </a:lnSpc>
              <a:spcBef>
                <a:spcPts val="1200"/>
              </a:spcBef>
              <a:spcAft>
                <a:spcPts val="0"/>
              </a:spcAft>
              <a:buClr>
                <a:schemeClr val="accent1"/>
              </a:buClr>
              <a:buSzPts val="1400"/>
              <a:buFont typeface="Arial"/>
              <a:buChar char="•"/>
              <a:defRPr b="0" i="0" sz="1400" u="none" cap="none" strike="noStrike">
                <a:solidFill>
                  <a:schemeClr val="dk1"/>
                </a:solidFill>
                <a:latin typeface="Arial"/>
                <a:ea typeface="Arial"/>
                <a:cs typeface="Arial"/>
                <a:sym typeface="Arial"/>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803">
          <p15:clr>
            <a:srgbClr val="F26B43"/>
          </p15:clr>
        </p15:guide>
        <p15:guide id="2" pos="397">
          <p15:clr>
            <a:srgbClr val="F26B43"/>
          </p15:clr>
        </p15:guide>
        <p15:guide id="3" pos="212">
          <p15:clr>
            <a:srgbClr val="E46962"/>
          </p15:clr>
        </p15:guide>
        <p15:guide id="4" orient="horz" pos="205">
          <p15:clr>
            <a:srgbClr val="E46962"/>
          </p15:clr>
        </p15:guide>
        <p15:guide id="5" pos="283">
          <p15:clr>
            <a:srgbClr val="E46962"/>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 Id="rId3" Type="http://schemas.openxmlformats.org/officeDocument/2006/relationships/hyperlink" Target="https://books.google.ee/books?hl=en&amp;lr=&amp;id=PdY9o3l5vpYC&amp;oi=fnd&amp;pg=PA94&amp;ots=uHeZoX3hgT&amp;sig=zU4wGnOzGCeqyH2qwMY4du7h9xQ&amp;redir_esc=y#v=onepage&amp;q&amp;f=false" TargetMode="External"/><Relationship Id="rId4" Type="http://schemas.openxmlformats.org/officeDocument/2006/relationships/hyperlink" Target="https://doi.org/10.1080/02602938.2018.1463354" TargetMode="External"/><Relationship Id="rId5" Type="http://schemas.openxmlformats.org/officeDocument/2006/relationships/hyperlink" Target="https://doi.org/10.1007/978-1-4899-2271-7" TargetMode="External"/><Relationship Id="rId6" Type="http://schemas.openxmlformats.org/officeDocument/2006/relationships/hyperlink" Target="https://doi.org/10.1016/j.cedpsych.2015.03.002" TargetMode="External"/><Relationship Id="rId7" Type="http://schemas.openxmlformats.org/officeDocument/2006/relationships/hyperlink" Target="https://www.praxis.ee/uploads/2015/04/%C3%9Cli%C3%B5pilaste_tagasiside_aruanne_l%C3%B5plik.pdf" TargetMode="External"/><Relationship Id="rId8" Type="http://schemas.openxmlformats.org/officeDocument/2006/relationships/hyperlink" Target="https://doi-org.ezproxy.tlu.ee/10.1080/0307507060057209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hyperlink" Target="https://books.google.ee/books?id=7R0MQklgGcwC&amp;lpg=PA3&amp;ots=REtF4pKIi4&amp;dq=Peterson%2C%20C.%2C%20Maier%2C%20S.%2C%20and%20Seligman%2C%20M.%20Learned%20Helplessness%3A%20A%20Theory%20for%20the%20Age%20of%20Personal%20Control.%20New%20York%3A%20Oxford%20University%20Press%2C%201993.&amp;lr&amp;pg=PA3#v=onepage&amp;q&amp;f=false" TargetMode="External"/><Relationship Id="rId4" Type="http://schemas.openxmlformats.org/officeDocument/2006/relationships/hyperlink" Target="https://doi.org/10.1002/tl.24"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2" name="Shape 102"/>
        <p:cNvGrpSpPr/>
        <p:nvPr/>
      </p:nvGrpSpPr>
      <p:grpSpPr>
        <a:xfrm>
          <a:off x="0" y="0"/>
          <a:ext cx="0" cy="0"/>
          <a:chOff x="0" y="0"/>
          <a:chExt cx="0" cy="0"/>
        </a:xfrm>
      </p:grpSpPr>
      <p:sp>
        <p:nvSpPr>
          <p:cNvPr id="103" name="Google Shape;103;p1"/>
          <p:cNvSpPr txBox="1"/>
          <p:nvPr/>
        </p:nvSpPr>
        <p:spPr>
          <a:xfrm>
            <a:off x="1753625" y="1827475"/>
            <a:ext cx="5636700" cy="1825800"/>
          </a:xfrm>
          <a:prstGeom prst="rect">
            <a:avLst/>
          </a:prstGeom>
          <a:noFill/>
          <a:ln>
            <a:noFill/>
          </a:ln>
        </p:spPr>
        <p:txBody>
          <a:bodyPr anchorCtr="0" anchor="t" bIns="91425" lIns="91425" spcFirstLastPara="1" rIns="91425" wrap="square" tIns="91425">
            <a:noAutofit/>
          </a:bodyPr>
          <a:lstStyle/>
          <a:p>
            <a:pPr indent="0" lvl="0" marL="0" marR="0" rtl="0" algn="ctr">
              <a:lnSpc>
                <a:spcPct val="90000"/>
              </a:lnSpc>
              <a:spcBef>
                <a:spcPts val="0"/>
              </a:spcBef>
              <a:spcAft>
                <a:spcPts val="0"/>
              </a:spcAft>
              <a:buClr>
                <a:srgbClr val="000000"/>
              </a:buClr>
              <a:buSzPts val="5500"/>
              <a:buFont typeface="Arial"/>
              <a:buNone/>
            </a:pPr>
            <a:r>
              <a:rPr b="1" i="1" lang="et" sz="5500" u="none" cap="none" strike="noStrike">
                <a:solidFill>
                  <a:schemeClr val="lt1"/>
                </a:solidFill>
                <a:latin typeface="Times New Roman"/>
                <a:ea typeface="Times New Roman"/>
                <a:cs typeface="Times New Roman"/>
                <a:sym typeface="Times New Roman"/>
              </a:rPr>
              <a:t>ELU</a:t>
            </a:r>
            <a:endParaRPr b="1" i="1" sz="5500" u="none" cap="none" strike="noStrike">
              <a:solidFill>
                <a:schemeClr val="lt1"/>
              </a:solidFill>
              <a:latin typeface="Times New Roman"/>
              <a:ea typeface="Times New Roman"/>
              <a:cs typeface="Times New Roman"/>
              <a:sym typeface="Times New Roman"/>
            </a:endParaRPr>
          </a:p>
          <a:p>
            <a:pPr indent="0" lvl="0" marL="0" marR="0" rtl="0" algn="ctr">
              <a:lnSpc>
                <a:spcPct val="90000"/>
              </a:lnSpc>
              <a:spcBef>
                <a:spcPts val="0"/>
              </a:spcBef>
              <a:spcAft>
                <a:spcPts val="0"/>
              </a:spcAft>
              <a:buClr>
                <a:srgbClr val="000000"/>
              </a:buClr>
              <a:buSzPts val="3800"/>
              <a:buFont typeface="Arial"/>
              <a:buNone/>
            </a:pPr>
            <a:r>
              <a:rPr b="0" i="1" lang="et" sz="3800" u="none" cap="none" strike="noStrike">
                <a:solidFill>
                  <a:schemeClr val="lt1"/>
                </a:solidFill>
                <a:latin typeface="Times New Roman"/>
                <a:ea typeface="Times New Roman"/>
                <a:cs typeface="Times New Roman"/>
                <a:sym typeface="Times New Roman"/>
              </a:rPr>
              <a:t>Üliõpilaste tagasiside - arvamusest muudatuseni</a:t>
            </a:r>
            <a:endParaRPr b="1" i="1" sz="5500" u="none" cap="none" strike="noStrike">
              <a:solidFill>
                <a:schemeClr val="lt1"/>
              </a:solidFill>
              <a:latin typeface="Times New Roman"/>
              <a:ea typeface="Times New Roman"/>
              <a:cs typeface="Times New Roman"/>
              <a:sym typeface="Times New Roman"/>
            </a:endParaRPr>
          </a:p>
        </p:txBody>
      </p:sp>
      <p:cxnSp>
        <p:nvCxnSpPr>
          <p:cNvPr id="104" name="Google Shape;104;p1"/>
          <p:cNvCxnSpPr/>
          <p:nvPr/>
        </p:nvCxnSpPr>
        <p:spPr>
          <a:xfrm flipH="1">
            <a:off x="8490806" y="-73479"/>
            <a:ext cx="245400" cy="1078800"/>
          </a:xfrm>
          <a:prstGeom prst="straightConnector1">
            <a:avLst/>
          </a:prstGeom>
          <a:noFill/>
          <a:ln cap="flat" cmpd="sng" w="50800">
            <a:solidFill>
              <a:schemeClr val="accent1"/>
            </a:solidFill>
            <a:prstDash val="solid"/>
            <a:miter lim="800000"/>
            <a:headEnd len="sm" w="sm" type="none"/>
            <a:tailEnd len="sm" w="sm" type="none"/>
          </a:ln>
        </p:spPr>
      </p:cxnSp>
      <p:cxnSp>
        <p:nvCxnSpPr>
          <p:cNvPr id="105" name="Google Shape;105;p1"/>
          <p:cNvCxnSpPr/>
          <p:nvPr/>
        </p:nvCxnSpPr>
        <p:spPr>
          <a:xfrm flipH="1">
            <a:off x="8258127" y="-73479"/>
            <a:ext cx="245400" cy="1078800"/>
          </a:xfrm>
          <a:prstGeom prst="straightConnector1">
            <a:avLst/>
          </a:prstGeom>
          <a:noFill/>
          <a:ln cap="flat" cmpd="sng" w="50800">
            <a:solidFill>
              <a:schemeClr val="accent1"/>
            </a:solidFill>
            <a:prstDash val="solid"/>
            <a:miter lim="800000"/>
            <a:headEnd len="sm" w="sm" type="none"/>
            <a:tailEnd len="sm" w="sm"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g35a53620ebd_0_74"/>
          <p:cNvSpPr txBox="1"/>
          <p:nvPr>
            <p:ph idx="1" type="body"/>
          </p:nvPr>
        </p:nvSpPr>
        <p:spPr>
          <a:xfrm>
            <a:off x="335875" y="1369225"/>
            <a:ext cx="8179500" cy="3032100"/>
          </a:xfrm>
          <a:prstGeom prst="rect">
            <a:avLst/>
          </a:prstGeom>
        </p:spPr>
        <p:txBody>
          <a:bodyPr anchorCtr="0" anchor="t" bIns="34275" lIns="68575" spcFirstLastPara="1" rIns="68575" wrap="square" tIns="34275">
            <a:noAutofit/>
          </a:bodyPr>
          <a:lstStyle/>
          <a:p>
            <a:pPr indent="-349250" lvl="0" marL="457200" marR="0" rtl="0" algn="l">
              <a:lnSpc>
                <a:spcPct val="100000"/>
              </a:lnSpc>
              <a:spcBef>
                <a:spcPts val="0"/>
              </a:spcBef>
              <a:spcAft>
                <a:spcPts val="0"/>
              </a:spcAft>
              <a:buSzPts val="1900"/>
              <a:buFont typeface="Times New Roman"/>
              <a:buChar char="•"/>
            </a:pPr>
            <a:r>
              <a:rPr b="1" lang="et" sz="1900">
                <a:latin typeface="Times New Roman"/>
                <a:ea typeface="Times New Roman"/>
                <a:cs typeface="Times New Roman"/>
                <a:sym typeface="Times New Roman"/>
              </a:rPr>
              <a:t>Ootuste-väärtuse teooria</a:t>
            </a:r>
            <a:r>
              <a:rPr lang="et" sz="1900">
                <a:latin typeface="Times New Roman"/>
                <a:ea typeface="Times New Roman"/>
                <a:cs typeface="Times New Roman"/>
                <a:sym typeface="Times New Roman"/>
              </a:rPr>
              <a:t> (Flake jt, 2015):</a:t>
            </a:r>
            <a:br>
              <a:rPr lang="et" sz="1900">
                <a:latin typeface="Times New Roman"/>
                <a:ea typeface="Times New Roman"/>
                <a:cs typeface="Times New Roman"/>
                <a:sym typeface="Times New Roman"/>
              </a:rPr>
            </a:br>
            <a:r>
              <a:rPr lang="et" sz="1900">
                <a:latin typeface="Times New Roman"/>
                <a:ea typeface="Times New Roman"/>
                <a:cs typeface="Times New Roman"/>
                <a:sym typeface="Times New Roman"/>
              </a:rPr>
              <a:t>inimesed tegutsevad, kui nad usuvad edusse ja peavad tegevust väärtuslikuks.</a:t>
            </a:r>
            <a:endParaRPr sz="1900">
              <a:latin typeface="Times New Roman"/>
              <a:ea typeface="Times New Roman"/>
              <a:cs typeface="Times New Roman"/>
              <a:sym typeface="Times New Roman"/>
            </a:endParaRPr>
          </a:p>
          <a:p>
            <a:pPr indent="-349250" lvl="0" marL="457200" marR="0" rtl="0" algn="l">
              <a:lnSpc>
                <a:spcPct val="100000"/>
              </a:lnSpc>
              <a:spcBef>
                <a:spcPts val="0"/>
              </a:spcBef>
              <a:spcAft>
                <a:spcPts val="0"/>
              </a:spcAft>
              <a:buSzPts val="1900"/>
              <a:buFont typeface="Times New Roman"/>
              <a:buChar char="•"/>
            </a:pPr>
            <a:r>
              <a:rPr b="1" lang="et" sz="1900">
                <a:latin typeface="Times New Roman"/>
                <a:ea typeface="Times New Roman"/>
                <a:cs typeface="Times New Roman"/>
                <a:sym typeface="Times New Roman"/>
              </a:rPr>
              <a:t>Neljaosaline tagasiside kirjaoskuse teooria</a:t>
            </a:r>
            <a:r>
              <a:rPr lang="et" sz="1900">
                <a:latin typeface="Times New Roman"/>
                <a:ea typeface="Times New Roman"/>
                <a:cs typeface="Times New Roman"/>
                <a:sym typeface="Times New Roman"/>
              </a:rPr>
              <a:t> (Carless ja Boud, 2018):</a:t>
            </a:r>
            <a:br>
              <a:rPr lang="et" sz="1900">
                <a:latin typeface="Times New Roman"/>
                <a:ea typeface="Times New Roman"/>
                <a:cs typeface="Times New Roman"/>
                <a:sym typeface="Times New Roman"/>
              </a:rPr>
            </a:br>
            <a:r>
              <a:rPr lang="et" sz="1900">
                <a:latin typeface="Times New Roman"/>
                <a:ea typeface="Times New Roman"/>
                <a:cs typeface="Times New Roman"/>
                <a:sym typeface="Times New Roman"/>
              </a:rPr>
              <a:t>tagasiside väärtustamine, tõlgendamine, rakendamine ja emotsionaalne juhtimine.</a:t>
            </a:r>
            <a:endParaRPr sz="1900">
              <a:latin typeface="Times New Roman"/>
              <a:ea typeface="Times New Roman"/>
              <a:cs typeface="Times New Roman"/>
              <a:sym typeface="Times New Roman"/>
            </a:endParaRPr>
          </a:p>
          <a:p>
            <a:pPr indent="-349250" lvl="0" marL="457200" marR="0" rtl="0" algn="l">
              <a:lnSpc>
                <a:spcPct val="100000"/>
              </a:lnSpc>
              <a:spcBef>
                <a:spcPts val="0"/>
              </a:spcBef>
              <a:spcAft>
                <a:spcPts val="0"/>
              </a:spcAft>
              <a:buSzPts val="1900"/>
              <a:buFont typeface="Times New Roman"/>
              <a:buChar char="•"/>
            </a:pPr>
            <a:r>
              <a:rPr b="1" lang="et" sz="1900">
                <a:latin typeface="Times New Roman"/>
                <a:ea typeface="Times New Roman"/>
                <a:cs typeface="Times New Roman"/>
                <a:sym typeface="Times New Roman"/>
              </a:rPr>
              <a:t>Sotsiaalse õppimise teooria</a:t>
            </a:r>
            <a:r>
              <a:rPr lang="et" sz="1900">
                <a:latin typeface="Times New Roman"/>
                <a:ea typeface="Times New Roman"/>
                <a:cs typeface="Times New Roman"/>
                <a:sym typeface="Times New Roman"/>
              </a:rPr>
              <a:t> (Bandura 1986):</a:t>
            </a:r>
            <a:br>
              <a:rPr lang="et" sz="1900">
                <a:latin typeface="Times New Roman"/>
                <a:ea typeface="Times New Roman"/>
                <a:cs typeface="Times New Roman"/>
                <a:sym typeface="Times New Roman"/>
              </a:rPr>
            </a:br>
            <a:r>
              <a:rPr lang="et" sz="1900">
                <a:latin typeface="Times New Roman"/>
                <a:ea typeface="Times New Roman"/>
                <a:cs typeface="Times New Roman"/>
                <a:sym typeface="Times New Roman"/>
              </a:rPr>
              <a:t>tagasiside andmist on õpitakse kõige paremini head eeskuju järgides.</a:t>
            </a:r>
            <a:endParaRPr sz="1900">
              <a:latin typeface="Times New Roman"/>
              <a:ea typeface="Times New Roman"/>
              <a:cs typeface="Times New Roman"/>
              <a:sym typeface="Times New Roman"/>
            </a:endParaRPr>
          </a:p>
          <a:p>
            <a:pPr indent="-349250" lvl="0" marL="457200" marR="0" rtl="0" algn="l">
              <a:lnSpc>
                <a:spcPct val="100000"/>
              </a:lnSpc>
              <a:spcBef>
                <a:spcPts val="0"/>
              </a:spcBef>
              <a:spcAft>
                <a:spcPts val="0"/>
              </a:spcAft>
              <a:buSzPts val="1900"/>
              <a:buFont typeface="Times New Roman"/>
              <a:buChar char="•"/>
            </a:pPr>
            <a:r>
              <a:rPr b="1" lang="et" sz="1900">
                <a:latin typeface="Times New Roman"/>
                <a:ea typeface="Times New Roman"/>
                <a:cs typeface="Times New Roman"/>
                <a:sym typeface="Times New Roman"/>
              </a:rPr>
              <a:t>Õpitud abituse teooria</a:t>
            </a:r>
            <a:r>
              <a:rPr lang="et" sz="1900">
                <a:latin typeface="Times New Roman"/>
                <a:ea typeface="Times New Roman"/>
                <a:cs typeface="Times New Roman"/>
                <a:sym typeface="Times New Roman"/>
              </a:rPr>
              <a:t> (Peterson jt, 1993):</a:t>
            </a:r>
            <a:br>
              <a:rPr lang="et" sz="1900">
                <a:latin typeface="Times New Roman"/>
                <a:ea typeface="Times New Roman"/>
                <a:cs typeface="Times New Roman"/>
                <a:sym typeface="Times New Roman"/>
              </a:rPr>
            </a:br>
            <a:r>
              <a:rPr lang="et" sz="1900">
                <a:latin typeface="Times New Roman"/>
                <a:ea typeface="Times New Roman"/>
                <a:cs typeface="Times New Roman"/>
                <a:sym typeface="Times New Roman"/>
              </a:rPr>
              <a:t>kui üliõpilased usuvad, et nende tagasiside ei muuda midagi, väheneb motivatsioon seda anda.</a:t>
            </a:r>
            <a:endParaRPr sz="1900">
              <a:latin typeface="Times New Roman"/>
              <a:ea typeface="Times New Roman"/>
              <a:cs typeface="Times New Roman"/>
              <a:sym typeface="Times New Roman"/>
            </a:endParaRPr>
          </a:p>
        </p:txBody>
      </p:sp>
      <p:sp>
        <p:nvSpPr>
          <p:cNvPr id="160" name="Google Shape;160;g35a53620ebd_0_74"/>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Projekti teaduspõhisus (II)</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g35a53620ebd_0_80"/>
          <p:cNvSpPr txBox="1"/>
          <p:nvPr>
            <p:ph idx="1" type="body"/>
          </p:nvPr>
        </p:nvSpPr>
        <p:spPr>
          <a:xfrm>
            <a:off x="330875" y="1369225"/>
            <a:ext cx="4032900" cy="3263400"/>
          </a:xfrm>
          <a:prstGeom prst="rect">
            <a:avLst/>
          </a:prstGeom>
        </p:spPr>
        <p:txBody>
          <a:bodyPr anchorCtr="0" anchor="t" bIns="34275" lIns="68575" spcFirstLastPara="1" rIns="68575" wrap="square" tIns="34275">
            <a:normAutofit/>
          </a:bodyPr>
          <a:lstStyle/>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Noorsootöö:</a:t>
            </a:r>
            <a:r>
              <a:rPr lang="et" sz="1600">
                <a:latin typeface="Times New Roman"/>
                <a:ea typeface="Times New Roman"/>
                <a:cs typeface="Times New Roman"/>
                <a:sym typeface="Times New Roman"/>
              </a:rPr>
              <a:t> aitas kujundada kaasamisstrateegiaid.</a:t>
            </a:r>
            <a:endParaRPr sz="1600">
              <a:latin typeface="Times New Roman"/>
              <a:ea typeface="Times New Roman"/>
              <a:cs typeface="Times New Roman"/>
              <a:sym typeface="Times New Roman"/>
            </a:endParaRPr>
          </a:p>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Alushariduse pedagoogika:</a:t>
            </a:r>
            <a:r>
              <a:rPr lang="et" sz="1600">
                <a:latin typeface="Times New Roman"/>
                <a:ea typeface="Times New Roman"/>
                <a:cs typeface="Times New Roman"/>
                <a:sym typeface="Times New Roman"/>
              </a:rPr>
              <a:t> tagas selge ja arusaadava kommunikatsiooni.</a:t>
            </a:r>
            <a:endParaRPr sz="1600">
              <a:latin typeface="Times New Roman"/>
              <a:ea typeface="Times New Roman"/>
              <a:cs typeface="Times New Roman"/>
              <a:sym typeface="Times New Roman"/>
            </a:endParaRPr>
          </a:p>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Eripedagoogika:</a:t>
            </a:r>
            <a:r>
              <a:rPr lang="et" sz="1600">
                <a:latin typeface="Times New Roman"/>
                <a:ea typeface="Times New Roman"/>
                <a:cs typeface="Times New Roman"/>
                <a:sym typeface="Times New Roman"/>
              </a:rPr>
              <a:t> tagas ligipääsetavuse ja individuaalsete vajadustega arvestamise.</a:t>
            </a:r>
            <a:endParaRPr sz="1600">
              <a:latin typeface="Times New Roman"/>
              <a:ea typeface="Times New Roman"/>
              <a:cs typeface="Times New Roman"/>
              <a:sym typeface="Times New Roman"/>
            </a:endParaRPr>
          </a:p>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Integreeritud loodusteadused:</a:t>
            </a:r>
            <a:r>
              <a:rPr lang="et" sz="1600">
                <a:latin typeface="Times New Roman"/>
                <a:ea typeface="Times New Roman"/>
                <a:cs typeface="Times New Roman"/>
                <a:sym typeface="Times New Roman"/>
              </a:rPr>
              <a:t> aitas struktureerida analüüsiprotsessi.</a:t>
            </a:r>
            <a:endParaRPr sz="1600">
              <a:latin typeface="Times New Roman"/>
              <a:ea typeface="Times New Roman"/>
              <a:cs typeface="Times New Roman"/>
              <a:sym typeface="Times New Roman"/>
            </a:endParaRPr>
          </a:p>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Euroopa nüüdiskeeled ja kultuurid:</a:t>
            </a:r>
            <a:r>
              <a:rPr lang="et" sz="1600">
                <a:latin typeface="Times New Roman"/>
                <a:ea typeface="Times New Roman"/>
                <a:cs typeface="Times New Roman"/>
                <a:sym typeface="Times New Roman"/>
              </a:rPr>
              <a:t> aitas tekste selgemalt sõnastada ning tõi projekti suurendatud kultuuridevahelise teadlikkuse.</a:t>
            </a:r>
            <a:endParaRPr sz="1600">
              <a:latin typeface="Times New Roman"/>
              <a:ea typeface="Times New Roman"/>
              <a:cs typeface="Times New Roman"/>
              <a:sym typeface="Times New Roman"/>
            </a:endParaRPr>
          </a:p>
        </p:txBody>
      </p:sp>
      <p:sp>
        <p:nvSpPr>
          <p:cNvPr id="166" name="Google Shape;166;g35a53620ebd_0_80"/>
          <p:cNvSpPr txBox="1"/>
          <p:nvPr>
            <p:ph idx="2" type="body"/>
          </p:nvPr>
        </p:nvSpPr>
        <p:spPr>
          <a:xfrm>
            <a:off x="4482420" y="1369225"/>
            <a:ext cx="4032900" cy="3263400"/>
          </a:xfrm>
          <a:prstGeom prst="rect">
            <a:avLst/>
          </a:prstGeom>
        </p:spPr>
        <p:txBody>
          <a:bodyPr anchorCtr="0" anchor="t" bIns="34275" lIns="68575" spcFirstLastPara="1" rIns="68575" wrap="square" tIns="34275">
            <a:normAutofit/>
          </a:bodyPr>
          <a:lstStyle/>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Jaapani uuringud:</a:t>
            </a:r>
            <a:r>
              <a:rPr lang="et" sz="1600">
                <a:latin typeface="Times New Roman"/>
                <a:ea typeface="Times New Roman"/>
                <a:cs typeface="Times New Roman"/>
                <a:sym typeface="Times New Roman"/>
              </a:rPr>
              <a:t> toetas kultuurilise tundlikkuse ja mitmekesiste perspektiivide mõistmist.</a:t>
            </a:r>
            <a:endParaRPr sz="1600">
              <a:latin typeface="Times New Roman"/>
              <a:ea typeface="Times New Roman"/>
              <a:cs typeface="Times New Roman"/>
              <a:sym typeface="Times New Roman"/>
            </a:endParaRPr>
          </a:p>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Õigusteadus:</a:t>
            </a:r>
            <a:r>
              <a:rPr lang="et" sz="1600">
                <a:latin typeface="Times New Roman"/>
                <a:ea typeface="Times New Roman"/>
                <a:cs typeface="Times New Roman"/>
                <a:sym typeface="Times New Roman"/>
              </a:rPr>
              <a:t> aitas keerulise teabe lihtsasti mõistetavaks tekstiks siduda.</a:t>
            </a:r>
            <a:endParaRPr sz="1600">
              <a:latin typeface="Times New Roman"/>
              <a:ea typeface="Times New Roman"/>
              <a:cs typeface="Times New Roman"/>
              <a:sym typeface="Times New Roman"/>
            </a:endParaRPr>
          </a:p>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Sotsiaaltöö:</a:t>
            </a:r>
            <a:r>
              <a:rPr lang="et" sz="1600">
                <a:latin typeface="Times New Roman"/>
                <a:ea typeface="Times New Roman"/>
                <a:cs typeface="Times New Roman"/>
                <a:sym typeface="Times New Roman"/>
              </a:rPr>
              <a:t> aitas eri taustaga inimestega suhtlemisel.</a:t>
            </a:r>
            <a:endParaRPr sz="1600">
              <a:latin typeface="Times New Roman"/>
              <a:ea typeface="Times New Roman"/>
              <a:cs typeface="Times New Roman"/>
              <a:sym typeface="Times New Roman"/>
            </a:endParaRPr>
          </a:p>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Haldus- ja ärikorraldus:</a:t>
            </a:r>
            <a:r>
              <a:rPr lang="et" sz="1600">
                <a:latin typeface="Times New Roman"/>
                <a:ea typeface="Times New Roman"/>
                <a:cs typeface="Times New Roman"/>
                <a:sym typeface="Times New Roman"/>
              </a:rPr>
              <a:t> aitas projekti ellu viia, andes teadmisi muudatuste juhtimisest.</a:t>
            </a:r>
            <a:endParaRPr sz="1600">
              <a:latin typeface="Times New Roman"/>
              <a:ea typeface="Times New Roman"/>
              <a:cs typeface="Times New Roman"/>
              <a:sym typeface="Times New Roman"/>
            </a:endParaRPr>
          </a:p>
          <a:p>
            <a:pPr indent="-330200" lvl="0" marL="457200" marR="0" rtl="0" algn="l">
              <a:lnSpc>
                <a:spcPct val="100000"/>
              </a:lnSpc>
              <a:spcBef>
                <a:spcPts val="0"/>
              </a:spcBef>
              <a:spcAft>
                <a:spcPts val="0"/>
              </a:spcAft>
              <a:buSzPts val="1600"/>
              <a:buFont typeface="Times New Roman"/>
              <a:buChar char="•"/>
            </a:pPr>
            <a:r>
              <a:rPr b="1" lang="et" sz="1600">
                <a:latin typeface="Times New Roman"/>
                <a:ea typeface="Times New Roman"/>
                <a:cs typeface="Times New Roman"/>
                <a:sym typeface="Times New Roman"/>
              </a:rPr>
              <a:t>Informaatika:</a:t>
            </a:r>
            <a:r>
              <a:rPr lang="et" sz="1600">
                <a:latin typeface="Times New Roman"/>
                <a:ea typeface="Times New Roman"/>
                <a:cs typeface="Times New Roman"/>
                <a:sym typeface="Times New Roman"/>
              </a:rPr>
              <a:t> aitas andmete kogumise ja analüüsi tehnoloogiliste lahendustega.</a:t>
            </a:r>
            <a:endParaRPr sz="1600">
              <a:latin typeface="Times New Roman"/>
              <a:ea typeface="Times New Roman"/>
              <a:cs typeface="Times New Roman"/>
              <a:sym typeface="Times New Roman"/>
            </a:endParaRPr>
          </a:p>
        </p:txBody>
      </p:sp>
      <p:sp>
        <p:nvSpPr>
          <p:cNvPr id="167" name="Google Shape;167;g35a53620ebd_0_80"/>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Interdistsiplinaarsus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g35a53620ebd_0_87"/>
          <p:cNvSpPr txBox="1"/>
          <p:nvPr>
            <p:ph idx="1" type="body"/>
          </p:nvPr>
        </p:nvSpPr>
        <p:spPr>
          <a:xfrm>
            <a:off x="335875" y="1369225"/>
            <a:ext cx="8179500" cy="3032100"/>
          </a:xfrm>
          <a:prstGeom prst="rect">
            <a:avLst/>
          </a:prstGeom>
        </p:spPr>
        <p:txBody>
          <a:bodyPr anchorCtr="0" anchor="t" bIns="34275" lIns="68575" spcFirstLastPara="1" rIns="68575" wrap="square" tIns="34275">
            <a:noAutofit/>
          </a:bodyPr>
          <a:lstStyle/>
          <a:p>
            <a:pPr indent="-349250" lvl="0" marL="457200" marR="0" rtl="0" algn="l">
              <a:lnSpc>
                <a:spcPct val="100000"/>
              </a:lnSpc>
              <a:spcBef>
                <a:spcPts val="0"/>
              </a:spcBef>
              <a:spcAft>
                <a:spcPts val="0"/>
              </a:spcAft>
              <a:buSzPts val="1900"/>
              <a:buFont typeface="Times New Roman"/>
              <a:buChar char="•"/>
            </a:pPr>
            <a:r>
              <a:rPr lang="et" sz="1900">
                <a:latin typeface="Times New Roman"/>
                <a:ea typeface="Times New Roman"/>
                <a:cs typeface="Times New Roman"/>
                <a:sym typeface="Times New Roman"/>
              </a:rPr>
              <a:t>Ilmnes selge vajadus näidata, kuidas tudengite tagasiside on mõjutanud otsuseid ja protsesse. Informatsioon peaks olema esitatud visuaalselt köitvas vormis ja olema lihtsasti arusaadav.</a:t>
            </a:r>
            <a:endParaRPr sz="1900">
              <a:latin typeface="Times New Roman"/>
              <a:ea typeface="Times New Roman"/>
              <a:cs typeface="Times New Roman"/>
              <a:sym typeface="Times New Roman"/>
            </a:endParaRPr>
          </a:p>
          <a:p>
            <a:pPr indent="-349250" lvl="0" marL="457200" marR="0" rtl="0" algn="l">
              <a:lnSpc>
                <a:spcPct val="100000"/>
              </a:lnSpc>
              <a:spcBef>
                <a:spcPts val="0"/>
              </a:spcBef>
              <a:spcAft>
                <a:spcPts val="0"/>
              </a:spcAft>
              <a:buSzPts val="1900"/>
              <a:buFont typeface="Times New Roman"/>
              <a:buChar char="•"/>
            </a:pPr>
            <a:r>
              <a:rPr lang="et" sz="1900">
                <a:latin typeface="Times New Roman"/>
                <a:ea typeface="Times New Roman"/>
                <a:cs typeface="Times New Roman"/>
                <a:sym typeface="Times New Roman"/>
              </a:rPr>
              <a:t>Kaardistati õppekava juhtide info- ja koostöövajadused seoses vilistlastega. </a:t>
            </a:r>
            <a:r>
              <a:rPr b="1" lang="et" sz="1900">
                <a:latin typeface="Times New Roman"/>
                <a:ea typeface="Times New Roman"/>
                <a:cs typeface="Times New Roman"/>
                <a:sym typeface="Times New Roman"/>
              </a:rPr>
              <a:t>Valmis Tallinna Ülikooli vilistlasküsitluse kavand</a:t>
            </a:r>
            <a:r>
              <a:rPr lang="et" sz="1900">
                <a:latin typeface="Times New Roman"/>
                <a:ea typeface="Times New Roman"/>
                <a:cs typeface="Times New Roman"/>
                <a:sym typeface="Times New Roman"/>
              </a:rPr>
              <a:t>, mida õppeosakond saab kasutada vilistlasküsimustiku edasiarendamisel. Loodi alus TLÜ ja selle vilistlaste tihedamaks koostööks.</a:t>
            </a:r>
            <a:endParaRPr sz="1900">
              <a:latin typeface="Times New Roman"/>
              <a:ea typeface="Times New Roman"/>
              <a:cs typeface="Times New Roman"/>
              <a:sym typeface="Times New Roman"/>
            </a:endParaRPr>
          </a:p>
          <a:p>
            <a:pPr indent="-349250" lvl="0" marL="457200" marR="0" rtl="0" algn="l">
              <a:lnSpc>
                <a:spcPct val="100000"/>
              </a:lnSpc>
              <a:spcBef>
                <a:spcPts val="0"/>
              </a:spcBef>
              <a:spcAft>
                <a:spcPts val="0"/>
              </a:spcAft>
              <a:buSzPts val="1900"/>
              <a:buFont typeface="Times New Roman"/>
              <a:buChar char="•"/>
            </a:pPr>
            <a:r>
              <a:rPr lang="et" sz="1900">
                <a:latin typeface="Times New Roman"/>
                <a:ea typeface="Times New Roman"/>
                <a:cs typeface="Times New Roman"/>
                <a:sym typeface="Times New Roman"/>
              </a:rPr>
              <a:t>Koostati konstruktiivse tagasiside soovitused Tallinna Ülikooli üliõpilastele. Selleks kasutati teadusartiklite analüüsi ning lisati juurde näited tõhusast ja ebatõhusast tagasisidest.</a:t>
            </a:r>
            <a:endParaRPr sz="1900"/>
          </a:p>
        </p:txBody>
      </p:sp>
      <p:sp>
        <p:nvSpPr>
          <p:cNvPr id="173" name="Google Shape;173;g35a53620ebd_0_87"/>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Projekti tulemused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g35a53620ebd_0_93"/>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Projekti tulemused (II)</a:t>
            </a:r>
            <a:endParaRPr/>
          </a:p>
        </p:txBody>
      </p:sp>
      <p:sp>
        <p:nvSpPr>
          <p:cNvPr id="179" name="Google Shape;179;g35a53620ebd_0_93"/>
          <p:cNvSpPr txBox="1"/>
          <p:nvPr>
            <p:ph idx="1" type="body"/>
          </p:nvPr>
        </p:nvSpPr>
        <p:spPr>
          <a:xfrm>
            <a:off x="335875" y="1369225"/>
            <a:ext cx="8179500" cy="3032100"/>
          </a:xfrm>
          <a:prstGeom prst="rect">
            <a:avLst/>
          </a:prstGeom>
        </p:spPr>
        <p:txBody>
          <a:bodyPr anchorCtr="0" anchor="t" bIns="34275" lIns="68575" spcFirstLastPara="1" rIns="68575" wrap="square" tIns="34275">
            <a:normAutofit/>
          </a:bodyPr>
          <a:lstStyle/>
          <a:p>
            <a:pPr indent="0" lvl="0" marL="0" marR="0" rtl="0" algn="l">
              <a:lnSpc>
                <a:spcPct val="100000"/>
              </a:lnSpc>
              <a:spcBef>
                <a:spcPts val="0"/>
              </a:spcBef>
              <a:spcAft>
                <a:spcPts val="0"/>
              </a:spcAft>
              <a:buNone/>
            </a:pPr>
            <a:r>
              <a:rPr lang="et" sz="1900">
                <a:latin typeface="Times New Roman"/>
                <a:ea typeface="Times New Roman"/>
                <a:cs typeface="Times New Roman"/>
                <a:sym typeface="Times New Roman"/>
              </a:rPr>
              <a:t>Samuti viidi läbi </a:t>
            </a:r>
            <a:r>
              <a:rPr b="1" lang="et" sz="1900">
                <a:latin typeface="Times New Roman"/>
                <a:ea typeface="Times New Roman"/>
                <a:cs typeface="Times New Roman"/>
                <a:sym typeface="Times New Roman"/>
              </a:rPr>
              <a:t>küsitlus üliõpilaste motivatsiooni ja seda mõjutavate tegurite väljaselgitamiseks</a:t>
            </a:r>
            <a:r>
              <a:rPr lang="et" sz="1900">
                <a:latin typeface="Times New Roman"/>
                <a:ea typeface="Times New Roman"/>
                <a:cs typeface="Times New Roman"/>
                <a:sym typeface="Times New Roman"/>
              </a:rPr>
              <a:t> ülikoolis korraldatavatele küsitlustele vastamisel.</a:t>
            </a:r>
            <a:endParaRPr sz="1900">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Küsitlus viidi läbi 9.–20. aprillini 2025.</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Vastas </a:t>
            </a:r>
            <a:r>
              <a:rPr b="1" lang="et" sz="1791">
                <a:latin typeface="Times New Roman"/>
                <a:ea typeface="Times New Roman"/>
                <a:cs typeface="Times New Roman"/>
                <a:sym typeface="Times New Roman"/>
              </a:rPr>
              <a:t>490 tudengit</a:t>
            </a:r>
            <a:r>
              <a:rPr lang="et" sz="1791">
                <a:latin typeface="Times New Roman"/>
                <a:ea typeface="Times New Roman"/>
                <a:cs typeface="Times New Roman"/>
                <a:sym typeface="Times New Roman"/>
              </a:rPr>
              <a:t> (454 eesti ja 36 inglise keeles) ehk </a:t>
            </a:r>
            <a:r>
              <a:rPr b="1" lang="et" sz="1791">
                <a:latin typeface="Times New Roman"/>
                <a:ea typeface="Times New Roman"/>
                <a:cs typeface="Times New Roman"/>
                <a:sym typeface="Times New Roman"/>
              </a:rPr>
              <a:t>7,5% üliõpilastest</a:t>
            </a:r>
            <a:r>
              <a:rPr lang="et" sz="1791">
                <a:latin typeface="Times New Roman"/>
                <a:ea typeface="Times New Roman"/>
                <a:cs typeface="Times New Roman"/>
                <a:sym typeface="Times New Roman"/>
              </a:rPr>
              <a:t>.</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Vastanutest 80,8% olid naised, 16,5% mehed ja 2,7% ei avalikustanud oma sugu.</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Kõige rohkem vastajaid oli vanuserühmas 19–24 aastat (46,1%).</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Vastajatest 67,8% bakalaureuseõppes, 29% magistriõppes ja 3,3% doktorantuuris.</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Vastajaid kõikidest akadeemilistest üksustest. Kõige rohkem vastajaid HTI-st (29,4%), TÜHI-st (20,4%) ja ÜTI-st (17,4%).</a:t>
            </a:r>
            <a:endParaRPr sz="1891"/>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g35a53620ebd_0_99"/>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Projekti tulemused (III)</a:t>
            </a:r>
            <a:endParaRPr/>
          </a:p>
        </p:txBody>
      </p:sp>
      <p:sp>
        <p:nvSpPr>
          <p:cNvPr id="185" name="Google Shape;185;g35a53620ebd_0_99"/>
          <p:cNvSpPr txBox="1"/>
          <p:nvPr>
            <p:ph idx="1" type="body"/>
          </p:nvPr>
        </p:nvSpPr>
        <p:spPr>
          <a:xfrm>
            <a:off x="335875" y="1369225"/>
            <a:ext cx="8179500" cy="3032100"/>
          </a:xfrm>
          <a:prstGeom prst="rect">
            <a:avLst/>
          </a:prstGeom>
        </p:spPr>
        <p:txBody>
          <a:bodyPr anchorCtr="0" anchor="t" bIns="34275" lIns="68575" spcFirstLastPara="1" rIns="68575" wrap="square" tIns="34275">
            <a:noAutofit/>
          </a:bodyPr>
          <a:lstStyle/>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Kõige enam oli osaletud ainekursuse küsitlustes ÕIS-is (97,4%), esmakursuslase küsitluses ÕIS-is (71,8%) ja üliõpilaste koostatud küsitlustes (56,1%).</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Küsitluses paluti hinnata ÕIS-i kaudu tagasiside andmise lihtsust skaalal 1–5. Enamik vastajaid pidas tagasiside kogumist pigem lihtsaks: 50,6% valis hindeks 4 ja 26,5% hindeks 5. Hinde 3 valis 15,1% vastajatest.</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Peamine motivaator küsitlustele vastamiseks on praktiline vajadus (72,9% – ilma vastamiseta ei saa järgmist õpingukava esitada), kuid tähtsad on ka soov mõjutada õppetegevust (52,2%) ja näha vastamist olulise õppeprotsessi osana (44,5%).</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Kõige enam oli osaletud ainekursuse küsitlustes ÕIS-is (97,4%), esmakursuslase küsitluses ÕIS-is (71,8%) ja üliõpilaste koostatud küsitlustes (56,1%).</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g35a53620ebd_0_104"/>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Projekti tulemused (IV)</a:t>
            </a:r>
            <a:endParaRPr/>
          </a:p>
        </p:txBody>
      </p:sp>
      <p:sp>
        <p:nvSpPr>
          <p:cNvPr id="191" name="Google Shape;191;g35a53620ebd_0_104"/>
          <p:cNvSpPr txBox="1"/>
          <p:nvPr>
            <p:ph idx="1" type="body"/>
          </p:nvPr>
        </p:nvSpPr>
        <p:spPr>
          <a:xfrm>
            <a:off x="335875" y="1369225"/>
            <a:ext cx="8179500" cy="3032100"/>
          </a:xfrm>
          <a:prstGeom prst="rect">
            <a:avLst/>
          </a:prstGeom>
        </p:spPr>
        <p:txBody>
          <a:bodyPr anchorCtr="0" anchor="t" bIns="34275" lIns="68575" spcFirstLastPara="1" rIns="68575" wrap="square" tIns="34275">
            <a:noAutofit/>
          </a:bodyPr>
          <a:lstStyle/>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Küsitlustele mittevastamise põhjustena toodi välja kahtlus, et tagasiside midagi muudab (69,6%), küsitlusi on liiga palju (51%) ja vastamiseks pole aega (37,8%).</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Vastajatest 80,4% märkisid, et neid motiveeriks küsitlustes vastama teadmine, et nende arvamus mõjutab tegelikult ülikooli otsustusprotsessi ja toob kaasa reaalseid muutusi. Vastanutest 71% pidas oluliseks küsitluste lühidust ja lihtsust.</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Enamik vastajaid (73,7%) leidis, et kõige mugavam aeg ÕIS-i ainekursuste küsitluste täitmiseks on semestri lõpus, vahetult enne uue õpingukava esitamist.</a:t>
            </a:r>
            <a:endParaRPr sz="1791">
              <a:latin typeface="Times New Roman"/>
              <a:ea typeface="Times New Roman"/>
              <a:cs typeface="Times New Roman"/>
              <a:sym typeface="Times New Roman"/>
            </a:endParaRPr>
          </a:p>
          <a:p>
            <a:pPr indent="-342385" lvl="0" marL="457200" marR="0" rtl="0" algn="l">
              <a:lnSpc>
                <a:spcPct val="100000"/>
              </a:lnSpc>
              <a:spcBef>
                <a:spcPts val="0"/>
              </a:spcBef>
              <a:spcAft>
                <a:spcPts val="0"/>
              </a:spcAft>
              <a:buSzPts val="1792"/>
              <a:buFont typeface="Times New Roman"/>
              <a:buChar char="•"/>
            </a:pPr>
            <a:r>
              <a:rPr lang="et" sz="1791">
                <a:latin typeface="Times New Roman"/>
                <a:ea typeface="Times New Roman"/>
                <a:cs typeface="Times New Roman"/>
                <a:sym typeface="Times New Roman"/>
              </a:rPr>
              <a:t>Vastajatest 5,1% märkisid, et nende tagasiside on viinud ülikoolis märgatavate muudatusteni. Enamus vastanutest (63,7%) ei ole sellist mõju täheldanud.</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g35a53620ebd_0_109"/>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Clr>
                <a:srgbClr val="000000"/>
              </a:buClr>
              <a:buSzPts val="1400"/>
              <a:buFont typeface="Arial"/>
              <a:buNone/>
            </a:pPr>
            <a:r>
              <a:rPr lang="et"/>
              <a:t>Sidusrühmadeni jõudmine</a:t>
            </a:r>
            <a:endParaRPr/>
          </a:p>
        </p:txBody>
      </p:sp>
      <p:sp>
        <p:nvSpPr>
          <p:cNvPr id="197" name="Google Shape;197;g35a53620ebd_0_109"/>
          <p:cNvSpPr txBox="1"/>
          <p:nvPr>
            <p:ph idx="1" type="body"/>
          </p:nvPr>
        </p:nvSpPr>
        <p:spPr>
          <a:xfrm>
            <a:off x="335875" y="1369225"/>
            <a:ext cx="8179500" cy="3032100"/>
          </a:xfrm>
          <a:prstGeom prst="rect">
            <a:avLst/>
          </a:prstGeom>
        </p:spPr>
        <p:txBody>
          <a:bodyPr anchorCtr="0" anchor="t" bIns="34275" lIns="68575" spcFirstLastPara="1" rIns="68575" wrap="square" tIns="34275">
            <a:normAutofit/>
          </a:bodyPr>
          <a:lstStyle/>
          <a:p>
            <a:pPr indent="-374135" lvl="0" marL="457200" marR="0" rtl="0" algn="l">
              <a:lnSpc>
                <a:spcPct val="100000"/>
              </a:lnSpc>
              <a:spcBef>
                <a:spcPts val="0"/>
              </a:spcBef>
              <a:spcAft>
                <a:spcPts val="0"/>
              </a:spcAft>
              <a:buSzPts val="2292"/>
              <a:buFont typeface="Times New Roman"/>
              <a:buChar char="•"/>
            </a:pPr>
            <a:r>
              <a:rPr lang="et" sz="2291">
                <a:latin typeface="Times New Roman"/>
                <a:ea typeface="Times New Roman"/>
                <a:cs typeface="Times New Roman"/>
                <a:sym typeface="Times New Roman"/>
              </a:rPr>
              <a:t>Projekt mõjutab Tallinna Ülikooli õppeosakonda ja üliõpilasi, pakkudes lahendusi, kuidas edastada tudengitele ausamat ja tõhusamat tagasisidet. Intervjuupõhise küsitluse abil kaardistati tudengite ootused ja vajadused, mida jagati ülikooli erinevate osapooltega, et tagada tulemuste laialdasem rakendamine.</a:t>
            </a:r>
            <a:endParaRPr sz="2291">
              <a:latin typeface="Times New Roman"/>
              <a:ea typeface="Times New Roman"/>
              <a:cs typeface="Times New Roman"/>
              <a:sym typeface="Times New Roman"/>
            </a:endParaRPr>
          </a:p>
          <a:p>
            <a:pPr indent="-374135" lvl="0" marL="457200" marR="0" rtl="0" algn="l">
              <a:lnSpc>
                <a:spcPct val="100000"/>
              </a:lnSpc>
              <a:spcBef>
                <a:spcPts val="0"/>
              </a:spcBef>
              <a:spcAft>
                <a:spcPts val="0"/>
              </a:spcAft>
              <a:buSzPts val="2292"/>
              <a:buFont typeface="Times New Roman"/>
              <a:buChar char="•"/>
            </a:pPr>
            <a:r>
              <a:rPr lang="et" sz="2291">
                <a:latin typeface="Times New Roman"/>
                <a:ea typeface="Times New Roman"/>
                <a:cs typeface="Times New Roman"/>
                <a:sym typeface="Times New Roman"/>
              </a:rPr>
              <a:t>Küsitlust levitasime QR-koodiga plakatite abil, mis olid eksponeeritud ülikooli õppehoonete teadetetahvlitel. Lisaks kasutasime ka digikanaleid (ülikooli infokiri ja sotsiaalmeedia).</a:t>
            </a:r>
            <a:endParaRPr sz="26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g35a53620ebd_0_114"/>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Clr>
                <a:srgbClr val="000000"/>
              </a:buClr>
              <a:buSzPts val="1400"/>
              <a:buFont typeface="Arial"/>
              <a:buNone/>
            </a:pPr>
            <a:r>
              <a:rPr lang="et"/>
              <a:t>Sidusrühmadeni jõudmine (II)</a:t>
            </a:r>
            <a:endParaRPr/>
          </a:p>
        </p:txBody>
      </p:sp>
      <p:sp>
        <p:nvSpPr>
          <p:cNvPr id="203" name="Google Shape;203;g35a53620ebd_0_114"/>
          <p:cNvSpPr txBox="1"/>
          <p:nvPr>
            <p:ph idx="1" type="body"/>
          </p:nvPr>
        </p:nvSpPr>
        <p:spPr>
          <a:xfrm>
            <a:off x="335875" y="1369225"/>
            <a:ext cx="8179500" cy="3032100"/>
          </a:xfrm>
          <a:prstGeom prst="rect">
            <a:avLst/>
          </a:prstGeom>
        </p:spPr>
        <p:txBody>
          <a:bodyPr anchorCtr="0" anchor="t" bIns="34275" lIns="68575" spcFirstLastPara="1" rIns="68575" wrap="square" tIns="34275">
            <a:noAutofit/>
          </a:bodyPr>
          <a:lstStyle/>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Soovitusi plaanime jagada TLÜ üliõpilaste infokirjas maikuu lõpus ning enne seda ka TLÜ kodulehel ja TLÜ Üliõpilaste nõustamiskeskuse sotsiaalmeedias.</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Projekt mõjutab peamiselt õppekava juhte, kelle jaoks on oluline saada tagasisidet vilistlastelt. See aitab mõista, kuidas on vilistlasi aidanud TLÜ-s omandatud haridus ja teadmised. Samuti võimaldab projekt tugevdada vilistlaste ja ülikooli koostööd.</a:t>
            </a:r>
            <a:endParaRPr sz="22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g35a53620ebd_0_119"/>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Järeldused</a:t>
            </a:r>
            <a:endParaRPr/>
          </a:p>
        </p:txBody>
      </p:sp>
      <p:sp>
        <p:nvSpPr>
          <p:cNvPr id="209" name="Google Shape;209;g35a53620ebd_0_119"/>
          <p:cNvSpPr txBox="1"/>
          <p:nvPr>
            <p:ph idx="1" type="body"/>
          </p:nvPr>
        </p:nvSpPr>
        <p:spPr>
          <a:xfrm>
            <a:off x="335875" y="1369225"/>
            <a:ext cx="8179500" cy="3032100"/>
          </a:xfrm>
          <a:prstGeom prst="rect">
            <a:avLst/>
          </a:prstGeom>
        </p:spPr>
        <p:txBody>
          <a:bodyPr anchorCtr="0" anchor="t" bIns="34275" lIns="68575" spcFirstLastPara="1" rIns="68575" wrap="square" tIns="34275">
            <a:noAutofit/>
          </a:bodyPr>
          <a:lstStyle/>
          <a:p>
            <a:pPr indent="-361950" lvl="0" marL="457200" marR="0" rtl="0" algn="l">
              <a:lnSpc>
                <a:spcPct val="100000"/>
              </a:lnSpc>
              <a:spcBef>
                <a:spcPts val="0"/>
              </a:spcBef>
              <a:spcAft>
                <a:spcPts val="0"/>
              </a:spcAft>
              <a:buSzPts val="2100"/>
              <a:buFont typeface="Times New Roman"/>
              <a:buChar char="•"/>
            </a:pPr>
            <a:r>
              <a:rPr lang="et">
                <a:latin typeface="Times New Roman"/>
                <a:ea typeface="Times New Roman"/>
                <a:cs typeface="Times New Roman"/>
                <a:sym typeface="Times New Roman"/>
              </a:rPr>
              <a:t>Üliõpilased peavad tagasisidet oluliseks, </a:t>
            </a:r>
            <a:r>
              <a:rPr b="1" lang="et">
                <a:latin typeface="Times New Roman"/>
                <a:ea typeface="Times New Roman"/>
                <a:cs typeface="Times New Roman"/>
                <a:sym typeface="Times New Roman"/>
              </a:rPr>
              <a:t>kuid ei tunne, et nende arvamus mõjutaks otsuseid</a:t>
            </a:r>
            <a:r>
              <a:rPr lang="et">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361950" lvl="0" marL="457200" marR="0" rtl="0" algn="l">
              <a:lnSpc>
                <a:spcPct val="100000"/>
              </a:lnSpc>
              <a:spcBef>
                <a:spcPts val="0"/>
              </a:spcBef>
              <a:spcAft>
                <a:spcPts val="0"/>
              </a:spcAft>
              <a:buSzPts val="2100"/>
              <a:buFont typeface="Times New Roman"/>
              <a:buChar char="•"/>
            </a:pPr>
            <a:r>
              <a:rPr b="1" lang="et">
                <a:latin typeface="Times New Roman"/>
                <a:ea typeface="Times New Roman"/>
                <a:cs typeface="Times New Roman"/>
                <a:sym typeface="Times New Roman"/>
              </a:rPr>
              <a:t>Vastamisaktiivsust vähendavad</a:t>
            </a:r>
            <a:r>
              <a:rPr lang="et">
                <a:latin typeface="Times New Roman"/>
                <a:ea typeface="Times New Roman"/>
                <a:cs typeface="Times New Roman"/>
                <a:sym typeface="Times New Roman"/>
              </a:rPr>
              <a:t> küsitluste </a:t>
            </a:r>
            <a:r>
              <a:rPr b="1" lang="et">
                <a:latin typeface="Times New Roman"/>
                <a:ea typeface="Times New Roman"/>
                <a:cs typeface="Times New Roman"/>
                <a:sym typeface="Times New Roman"/>
              </a:rPr>
              <a:t>ajastus ja vorm</a:t>
            </a:r>
            <a:r>
              <a:rPr lang="et">
                <a:latin typeface="Times New Roman"/>
                <a:ea typeface="Times New Roman"/>
                <a:cs typeface="Times New Roman"/>
                <a:sym typeface="Times New Roman"/>
              </a:rPr>
              <a:t>, eriti </a:t>
            </a:r>
            <a:r>
              <a:rPr b="1" lang="et">
                <a:latin typeface="Times New Roman"/>
                <a:ea typeface="Times New Roman"/>
                <a:cs typeface="Times New Roman"/>
                <a:sym typeface="Times New Roman"/>
              </a:rPr>
              <a:t>eksamiperioodil</a:t>
            </a:r>
            <a:r>
              <a:rPr lang="et">
                <a:latin typeface="Times New Roman"/>
                <a:ea typeface="Times New Roman"/>
                <a:cs typeface="Times New Roman"/>
                <a:sym typeface="Times New Roman"/>
              </a:rPr>
              <a:t>, kui kognitiivne koormus on suur.</a:t>
            </a:r>
            <a:endParaRPr>
              <a:latin typeface="Times New Roman"/>
              <a:ea typeface="Times New Roman"/>
              <a:cs typeface="Times New Roman"/>
              <a:sym typeface="Times New Roman"/>
            </a:endParaRPr>
          </a:p>
          <a:p>
            <a:pPr indent="-361950" lvl="0" marL="457200" marR="0" rtl="0" algn="l">
              <a:lnSpc>
                <a:spcPct val="100000"/>
              </a:lnSpc>
              <a:spcBef>
                <a:spcPts val="0"/>
              </a:spcBef>
              <a:spcAft>
                <a:spcPts val="0"/>
              </a:spcAft>
              <a:buSzPts val="2100"/>
              <a:buFont typeface="Times New Roman"/>
              <a:buChar char="•"/>
            </a:pPr>
            <a:r>
              <a:rPr lang="et">
                <a:latin typeface="Times New Roman"/>
                <a:ea typeface="Times New Roman"/>
                <a:cs typeface="Times New Roman"/>
                <a:sym typeface="Times New Roman"/>
              </a:rPr>
              <a:t>Töö põhjal koostatud </a:t>
            </a:r>
            <a:r>
              <a:rPr b="1" lang="et">
                <a:latin typeface="Times New Roman"/>
                <a:ea typeface="Times New Roman"/>
                <a:cs typeface="Times New Roman"/>
                <a:sym typeface="Times New Roman"/>
              </a:rPr>
              <a:t>soovitused aitavad kujundada õppijakeskset ja usaldusväärset tagasisidesüsteemi</a:t>
            </a:r>
            <a:r>
              <a:rPr lang="et">
                <a:latin typeface="Times New Roman"/>
                <a:ea typeface="Times New Roman"/>
                <a:cs typeface="Times New Roman"/>
                <a:sym typeface="Times New Roman"/>
              </a:rPr>
              <a:t>, mis toetab õppe kvaliteeti.</a:t>
            </a:r>
            <a:endParaRPr>
              <a:latin typeface="Times New Roman"/>
              <a:ea typeface="Times New Roman"/>
              <a:cs typeface="Times New Roman"/>
              <a:sym typeface="Times New Roman"/>
            </a:endParaRPr>
          </a:p>
          <a:p>
            <a:pPr indent="-361950" lvl="0" marL="457200" marR="0" rtl="0" algn="l">
              <a:lnSpc>
                <a:spcPct val="100000"/>
              </a:lnSpc>
              <a:spcBef>
                <a:spcPts val="0"/>
              </a:spcBef>
              <a:spcAft>
                <a:spcPts val="0"/>
              </a:spcAft>
              <a:buSzPts val="2100"/>
              <a:buFont typeface="Times New Roman"/>
              <a:buChar char="•"/>
            </a:pPr>
            <a:r>
              <a:rPr lang="et">
                <a:latin typeface="Times New Roman"/>
                <a:ea typeface="Times New Roman"/>
                <a:cs typeface="Times New Roman"/>
                <a:sym typeface="Times New Roman"/>
              </a:rPr>
              <a:t>Soovitame luua </a:t>
            </a:r>
            <a:r>
              <a:rPr b="1" lang="et">
                <a:latin typeface="Times New Roman"/>
                <a:ea typeface="Times New Roman"/>
                <a:cs typeface="Times New Roman"/>
                <a:sym typeface="Times New Roman"/>
              </a:rPr>
              <a:t>visuaalselt atraktiivse ja läbipaistva süsteemi</a:t>
            </a:r>
            <a:r>
              <a:rPr lang="et">
                <a:latin typeface="Times New Roman"/>
                <a:ea typeface="Times New Roman"/>
                <a:cs typeface="Times New Roman"/>
                <a:sym typeface="Times New Roman"/>
              </a:rPr>
              <a:t> (nt Tableau), mis näitab tudengitele nende tagasiside mõju.</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g35a53620ebd_0_124"/>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Järeldused (II)</a:t>
            </a:r>
            <a:endParaRPr/>
          </a:p>
        </p:txBody>
      </p:sp>
      <p:sp>
        <p:nvSpPr>
          <p:cNvPr id="215" name="Google Shape;215;g35a53620ebd_0_124"/>
          <p:cNvSpPr txBox="1"/>
          <p:nvPr>
            <p:ph idx="1" type="body"/>
          </p:nvPr>
        </p:nvSpPr>
        <p:spPr>
          <a:xfrm>
            <a:off x="335875" y="1369225"/>
            <a:ext cx="8179500" cy="3032100"/>
          </a:xfrm>
          <a:prstGeom prst="rect">
            <a:avLst/>
          </a:prstGeom>
        </p:spPr>
        <p:txBody>
          <a:bodyPr anchorCtr="0" anchor="t" bIns="34275" lIns="68575" spcFirstLastPara="1" rIns="68575" wrap="square" tIns="34275">
            <a:normAutofit/>
          </a:bodyPr>
          <a:lstStyle/>
          <a:p>
            <a:pPr indent="0" lvl="0" marL="0" marR="0" rtl="0" algn="l">
              <a:lnSpc>
                <a:spcPct val="100000"/>
              </a:lnSpc>
              <a:spcBef>
                <a:spcPts val="0"/>
              </a:spcBef>
              <a:spcAft>
                <a:spcPts val="0"/>
              </a:spcAft>
              <a:buNone/>
            </a:pPr>
            <a:r>
              <a:rPr b="1" lang="et">
                <a:latin typeface="Times New Roman"/>
                <a:ea typeface="Times New Roman"/>
                <a:cs typeface="Times New Roman"/>
                <a:sym typeface="Times New Roman"/>
              </a:rPr>
              <a:t>Soovitused aitavad lihtsustada tagasiside andmist</a:t>
            </a:r>
            <a:r>
              <a:rPr lang="et">
                <a:latin typeface="Times New Roman"/>
                <a:ea typeface="Times New Roman"/>
                <a:cs typeface="Times New Roman"/>
                <a:sym typeface="Times New Roman"/>
              </a:rPr>
              <a:t>, muutes selle:</a:t>
            </a:r>
            <a:endParaRPr>
              <a:latin typeface="Times New Roman"/>
              <a:ea typeface="Times New Roman"/>
              <a:cs typeface="Times New Roman"/>
              <a:sym typeface="Times New Roman"/>
            </a:endParaRPr>
          </a:p>
          <a:p>
            <a:pPr indent="-361950" lvl="0" marL="457200" marR="0" rtl="0" algn="l">
              <a:lnSpc>
                <a:spcPct val="100000"/>
              </a:lnSpc>
              <a:spcBef>
                <a:spcPts val="0"/>
              </a:spcBef>
              <a:spcAft>
                <a:spcPts val="0"/>
              </a:spcAft>
              <a:buSzPts val="2100"/>
              <a:buFont typeface="Times New Roman"/>
              <a:buChar char="•"/>
            </a:pPr>
            <a:r>
              <a:rPr lang="et">
                <a:latin typeface="Times New Roman"/>
                <a:ea typeface="Times New Roman"/>
                <a:cs typeface="Times New Roman"/>
                <a:sym typeface="Times New Roman"/>
              </a:rPr>
              <a:t>kiireks, arusaadavaks ja õppijasõbralikuks;</a:t>
            </a:r>
            <a:endParaRPr>
              <a:latin typeface="Times New Roman"/>
              <a:ea typeface="Times New Roman"/>
              <a:cs typeface="Times New Roman"/>
              <a:sym typeface="Times New Roman"/>
            </a:endParaRPr>
          </a:p>
          <a:p>
            <a:pPr indent="-361950" lvl="0" marL="457200" marR="0" rtl="0" algn="l">
              <a:lnSpc>
                <a:spcPct val="100000"/>
              </a:lnSpc>
              <a:spcBef>
                <a:spcPts val="0"/>
              </a:spcBef>
              <a:spcAft>
                <a:spcPts val="0"/>
              </a:spcAft>
              <a:buSzPts val="2100"/>
              <a:buFont typeface="Times New Roman"/>
              <a:buChar char="•"/>
            </a:pPr>
            <a:r>
              <a:rPr lang="et">
                <a:latin typeface="Times New Roman"/>
                <a:ea typeface="Times New Roman"/>
                <a:cs typeface="Times New Roman"/>
                <a:sym typeface="Times New Roman"/>
              </a:rPr>
              <a:t>atraktiivsemaks üliõpilastele, suurendades osalusaktiivsust;</a:t>
            </a:r>
            <a:endParaRPr>
              <a:latin typeface="Times New Roman"/>
              <a:ea typeface="Times New Roman"/>
              <a:cs typeface="Times New Roman"/>
              <a:sym typeface="Times New Roman"/>
            </a:endParaRPr>
          </a:p>
          <a:p>
            <a:pPr indent="-361950" lvl="0" marL="457200" marR="0" rtl="0" algn="l">
              <a:lnSpc>
                <a:spcPct val="100000"/>
              </a:lnSpc>
              <a:spcBef>
                <a:spcPts val="0"/>
              </a:spcBef>
              <a:spcAft>
                <a:spcPts val="0"/>
              </a:spcAft>
              <a:buSzPts val="2100"/>
              <a:buFont typeface="Times New Roman"/>
              <a:buChar char="•"/>
            </a:pPr>
            <a:r>
              <a:rPr lang="et">
                <a:latin typeface="Times New Roman"/>
                <a:ea typeface="Times New Roman"/>
                <a:cs typeface="Times New Roman"/>
                <a:sym typeface="Times New Roman"/>
              </a:rPr>
              <a:t>tulemuseks on </a:t>
            </a:r>
            <a:r>
              <a:rPr b="1" lang="et">
                <a:latin typeface="Times New Roman"/>
                <a:ea typeface="Times New Roman"/>
                <a:cs typeface="Times New Roman"/>
                <a:sym typeface="Times New Roman"/>
              </a:rPr>
              <a:t>sisukam ja kasutatav tagasiside</a:t>
            </a:r>
            <a:r>
              <a:rPr lang="et">
                <a:latin typeface="Times New Roman"/>
                <a:ea typeface="Times New Roman"/>
                <a:cs typeface="Times New Roman"/>
                <a:sym typeface="Times New Roman"/>
              </a:rPr>
              <a:t>, mis toetab reaalseid parendusi õppetöös.</a:t>
            </a:r>
            <a:endParaRPr>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b="1" lang="et">
                <a:latin typeface="Times New Roman"/>
                <a:ea typeface="Times New Roman"/>
                <a:cs typeface="Times New Roman"/>
                <a:sym typeface="Times New Roman"/>
              </a:rPr>
              <a:t>Vilistlaste tagasiside on oluline lüli</a:t>
            </a:r>
            <a:r>
              <a:rPr lang="et">
                <a:latin typeface="Times New Roman"/>
                <a:ea typeface="Times New Roman"/>
                <a:cs typeface="Times New Roman"/>
                <a:sym typeface="Times New Roman"/>
              </a:rPr>
              <a:t> kõrghariduse kvaliteedi arendamises:</a:t>
            </a:r>
            <a:endParaRPr>
              <a:latin typeface="Times New Roman"/>
              <a:ea typeface="Times New Roman"/>
              <a:cs typeface="Times New Roman"/>
              <a:sym typeface="Times New Roman"/>
            </a:endParaRPr>
          </a:p>
          <a:p>
            <a:pPr indent="-361950" lvl="0" marL="457200" marR="0" rtl="0" algn="l">
              <a:lnSpc>
                <a:spcPct val="100000"/>
              </a:lnSpc>
              <a:spcBef>
                <a:spcPts val="0"/>
              </a:spcBef>
              <a:spcAft>
                <a:spcPts val="0"/>
              </a:spcAft>
              <a:buSzPts val="2100"/>
              <a:buFont typeface="Times New Roman"/>
              <a:buChar char="•"/>
            </a:pPr>
            <a:r>
              <a:rPr lang="et">
                <a:latin typeface="Times New Roman"/>
                <a:ea typeface="Times New Roman"/>
                <a:cs typeface="Times New Roman"/>
                <a:sym typeface="Times New Roman"/>
              </a:rPr>
              <a:t>võimaldab siduda </a:t>
            </a:r>
            <a:r>
              <a:rPr b="1" lang="et">
                <a:latin typeface="Times New Roman"/>
                <a:ea typeface="Times New Roman"/>
                <a:cs typeface="Times New Roman"/>
                <a:sym typeface="Times New Roman"/>
              </a:rPr>
              <a:t>lõpetajate kogemused õppekavade arendusega</a:t>
            </a:r>
            <a:r>
              <a:rPr lang="et">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361950" lvl="0" marL="457200" marR="0" rtl="0" algn="l">
              <a:lnSpc>
                <a:spcPct val="100000"/>
              </a:lnSpc>
              <a:spcBef>
                <a:spcPts val="0"/>
              </a:spcBef>
              <a:spcAft>
                <a:spcPts val="0"/>
              </a:spcAft>
              <a:buSzPts val="2100"/>
              <a:buFont typeface="Times New Roman"/>
              <a:buChar char="•"/>
            </a:pPr>
            <a:r>
              <a:rPr lang="et">
                <a:latin typeface="Times New Roman"/>
                <a:ea typeface="Times New Roman"/>
                <a:cs typeface="Times New Roman"/>
                <a:sym typeface="Times New Roman"/>
              </a:rPr>
              <a:t>loob koostööl põhineva silla ülikooli ja vilistlaste vahel;</a:t>
            </a:r>
            <a:endParaRPr>
              <a:latin typeface="Times New Roman"/>
              <a:ea typeface="Times New Roman"/>
              <a:cs typeface="Times New Roman"/>
              <a:sym typeface="Times New Roman"/>
            </a:endParaRPr>
          </a:p>
          <a:p>
            <a:pPr indent="-361950" lvl="0" marL="457200" marR="0" rtl="0" algn="l">
              <a:lnSpc>
                <a:spcPct val="100000"/>
              </a:lnSpc>
              <a:spcBef>
                <a:spcPts val="0"/>
              </a:spcBef>
              <a:spcAft>
                <a:spcPts val="0"/>
              </a:spcAft>
              <a:buSzPts val="2100"/>
              <a:buFont typeface="Times New Roman"/>
              <a:buChar char="•"/>
            </a:pPr>
            <a:r>
              <a:rPr lang="et">
                <a:latin typeface="Times New Roman"/>
                <a:ea typeface="Times New Roman"/>
                <a:cs typeface="Times New Roman"/>
                <a:sym typeface="Times New Roman"/>
              </a:rPr>
              <a:t>aitab hinnata, kui hästi valmistab õpe ette päriseluks ja töömaailmaks.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g35a53620ebd_0_29"/>
          <p:cNvSpPr txBox="1"/>
          <p:nvPr>
            <p:ph idx="1" type="body"/>
          </p:nvPr>
        </p:nvSpPr>
        <p:spPr>
          <a:xfrm>
            <a:off x="330875" y="1369225"/>
            <a:ext cx="4032900" cy="3263400"/>
          </a:xfrm>
          <a:prstGeom prst="rect">
            <a:avLst/>
          </a:prstGeom>
        </p:spPr>
        <p:txBody>
          <a:bodyPr anchorCtr="0" anchor="t" bIns="34275" lIns="68575" spcFirstLastPara="1" rIns="68575" wrap="square" tIns="34275">
            <a:normAutofit/>
          </a:bodyPr>
          <a:lstStyle/>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Sotsiaaltöö </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Integreeritud loodusteadused</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Eripedagoogika </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Euroopa nüüdiskeeled ja kultuurid</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Noorsootöö</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Alushariduse pedagoogika</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Bioloogia</a:t>
            </a:r>
            <a:endParaRPr sz="2200">
              <a:latin typeface="Times New Roman"/>
              <a:ea typeface="Times New Roman"/>
              <a:cs typeface="Times New Roman"/>
              <a:sym typeface="Times New Roman"/>
            </a:endParaRPr>
          </a:p>
        </p:txBody>
      </p:sp>
      <p:sp>
        <p:nvSpPr>
          <p:cNvPr id="111" name="Google Shape;111;g35a53620ebd_0_29"/>
          <p:cNvSpPr txBox="1"/>
          <p:nvPr>
            <p:ph idx="2" type="body"/>
          </p:nvPr>
        </p:nvSpPr>
        <p:spPr>
          <a:xfrm>
            <a:off x="4482420" y="1369225"/>
            <a:ext cx="4032900" cy="3263400"/>
          </a:xfrm>
          <a:prstGeom prst="rect">
            <a:avLst/>
          </a:prstGeom>
        </p:spPr>
        <p:txBody>
          <a:bodyPr anchorCtr="0" anchor="t" bIns="34275" lIns="68575" spcFirstLastPara="1" rIns="68575" wrap="square" tIns="34275">
            <a:normAutofit/>
          </a:bodyPr>
          <a:lstStyle/>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Informaatika</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Jaapani uuringud</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Haldus- ja ärikorraldus</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Õigusteadus</a:t>
            </a:r>
            <a:endParaRPr sz="22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1" sz="18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b="1" lang="et" sz="1800">
                <a:latin typeface="Times New Roman"/>
                <a:ea typeface="Times New Roman"/>
                <a:cs typeface="Times New Roman"/>
                <a:sym typeface="Times New Roman"/>
              </a:rPr>
              <a:t>Juhendaja:</a:t>
            </a:r>
            <a:r>
              <a:rPr lang="et" sz="1800">
                <a:latin typeface="Times New Roman"/>
                <a:ea typeface="Times New Roman"/>
                <a:cs typeface="Times New Roman"/>
                <a:sym typeface="Times New Roman"/>
              </a:rPr>
              <a:t> Karina Ivanova</a:t>
            </a:r>
            <a:endParaRPr sz="18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b="1" lang="et" sz="1800">
                <a:latin typeface="Times New Roman"/>
                <a:ea typeface="Times New Roman"/>
                <a:cs typeface="Times New Roman"/>
                <a:sym typeface="Times New Roman"/>
              </a:rPr>
              <a:t>Kaasjuhendajad:</a:t>
            </a:r>
            <a:endParaRPr b="1" sz="18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t" sz="1800">
                <a:latin typeface="Times New Roman"/>
                <a:ea typeface="Times New Roman"/>
                <a:cs typeface="Times New Roman"/>
                <a:sym typeface="Times New Roman"/>
              </a:rPr>
              <a:t>Elina Malleus-Kotšegarov</a:t>
            </a:r>
            <a:endParaRPr sz="18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rPr lang="et" sz="1800">
                <a:latin typeface="Times New Roman"/>
                <a:ea typeface="Times New Roman"/>
                <a:cs typeface="Times New Roman"/>
                <a:sym typeface="Times New Roman"/>
              </a:rPr>
              <a:t>Helen Joost</a:t>
            </a:r>
            <a:endParaRPr sz="1800">
              <a:latin typeface="Times New Roman"/>
              <a:ea typeface="Times New Roman"/>
              <a:cs typeface="Times New Roman"/>
              <a:sym typeface="Times New Roman"/>
            </a:endParaRPr>
          </a:p>
        </p:txBody>
      </p:sp>
      <p:sp>
        <p:nvSpPr>
          <p:cNvPr id="112" name="Google Shape;112;g35a53620ebd_0_29"/>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Erialad ja juhendajad</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g35a53620ebd_0_129"/>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Kasutatud allikad</a:t>
            </a:r>
            <a:endParaRPr/>
          </a:p>
        </p:txBody>
      </p:sp>
      <p:sp>
        <p:nvSpPr>
          <p:cNvPr id="221" name="Google Shape;221;g35a53620ebd_0_129"/>
          <p:cNvSpPr txBox="1"/>
          <p:nvPr>
            <p:ph idx="1" type="body"/>
          </p:nvPr>
        </p:nvSpPr>
        <p:spPr>
          <a:xfrm>
            <a:off x="335875" y="1369225"/>
            <a:ext cx="8179500" cy="3032100"/>
          </a:xfrm>
          <a:prstGeom prst="rect">
            <a:avLst/>
          </a:prstGeom>
        </p:spPr>
        <p:txBody>
          <a:bodyPr anchorCtr="0" anchor="t" bIns="34275" lIns="68575" spcFirstLastPara="1" rIns="68575" wrap="square" tIns="34275">
            <a:normAutofit/>
          </a:bodyPr>
          <a:lstStyle/>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Bandura, A. (1986). The Health Psychology Reader. D. F. Marks (toim.), Social foundations of thought and action (lk. 94-106). SAGE Publications. </a:t>
            </a:r>
            <a:r>
              <a:rPr lang="et" sz="1212" u="sng">
                <a:solidFill>
                  <a:schemeClr val="hlink"/>
                </a:solidFill>
                <a:latin typeface="Times New Roman"/>
                <a:ea typeface="Times New Roman"/>
                <a:cs typeface="Times New Roman"/>
                <a:sym typeface="Times New Roman"/>
                <a:hlinkClick r:id="rId3"/>
              </a:rPr>
              <a:t>https://books.google.ee/books?hl=en&amp;lr=&amp;id=PdY9o3l5vpYC&amp;oi=fnd&amp;pg=PA94&amp;ots=uHeZoX3hgT&amp;sig=zU4wGnOzGCeqyH2qwMY4du7h9xQ&amp;redir_esc=y#v=onepage&amp;q&amp;f=false</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Carless, D., &amp; Boud, D. (2018). The development of student feedback literacy: Enabling uptake of feedback. Assessment &amp; Evaluation in Higher Education, 43(8), 1315–1325. </a:t>
            </a:r>
            <a:r>
              <a:rPr lang="et" sz="1212" u="sng">
                <a:solidFill>
                  <a:schemeClr val="hlink"/>
                </a:solidFill>
                <a:latin typeface="Times New Roman"/>
                <a:ea typeface="Times New Roman"/>
                <a:cs typeface="Times New Roman"/>
                <a:sym typeface="Times New Roman"/>
                <a:hlinkClick r:id="rId4"/>
              </a:rPr>
              <a:t>https://doi.org/10.1080/02602938.2018.1463354</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Deci, E. L., &amp; Ryan, R. M. (1985). Intrinsic Motivation and Self-Determination in Human Behavior. Springer Science &amp; Business Media. </a:t>
            </a:r>
            <a:r>
              <a:rPr lang="et" sz="1212" u="sng">
                <a:solidFill>
                  <a:schemeClr val="hlink"/>
                </a:solidFill>
                <a:latin typeface="Times New Roman"/>
                <a:ea typeface="Times New Roman"/>
                <a:cs typeface="Times New Roman"/>
                <a:sym typeface="Times New Roman"/>
                <a:hlinkClick r:id="rId5"/>
              </a:rPr>
              <a:t>https://doi.org/10.1007/978-1-4899-2271-7</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Flake, J. K., Barron, K. E., Hulleman, C., McCoach, B. D., &amp; Welsh, M. E. (2015). Measuring cost: The forgotten component of expectancy-value theory. Contemporary Educational Psychology, 41, 232-244. </a:t>
            </a:r>
            <a:r>
              <a:rPr lang="et" sz="1212" u="sng">
                <a:solidFill>
                  <a:schemeClr val="hlink"/>
                </a:solidFill>
                <a:latin typeface="Times New Roman"/>
                <a:ea typeface="Times New Roman"/>
                <a:cs typeface="Times New Roman"/>
                <a:sym typeface="Times New Roman"/>
                <a:hlinkClick r:id="rId6"/>
              </a:rPr>
              <a:t>https://doi.org/10.1016/j.cedpsych.2015.03.002</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Haaristo, H.-S. (2014). Üliõpilaste tagasiside Eesti kõrgkoolides. </a:t>
            </a:r>
            <a:r>
              <a:rPr lang="et" sz="1212" u="sng">
                <a:solidFill>
                  <a:schemeClr val="hlink"/>
                </a:solidFill>
                <a:latin typeface="Times New Roman"/>
                <a:ea typeface="Times New Roman"/>
                <a:cs typeface="Times New Roman"/>
                <a:sym typeface="Times New Roman"/>
                <a:hlinkClick r:id="rId7"/>
              </a:rPr>
              <a:t>https://www.praxis.ee/uploads/2015/04/%C3%9Cli%C3%B5pilaste_tagasiside_aruanne_l%C3%B5plik.pdf</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Nicol, D. J., &amp; Macfarlane‐Dick, D. (2006). Formative assessment and self‐regulated learning: A model and seven principles of good feedback practice. Studies in higher education, 31(2), 199-218. </a:t>
            </a:r>
            <a:r>
              <a:rPr lang="et" sz="1212" u="sng">
                <a:solidFill>
                  <a:schemeClr val="hlink"/>
                </a:solidFill>
                <a:latin typeface="Times New Roman"/>
                <a:ea typeface="Times New Roman"/>
                <a:cs typeface="Times New Roman"/>
                <a:sym typeface="Times New Roman"/>
                <a:hlinkClick r:id="rId8"/>
              </a:rPr>
              <a:t>https://doi-org.ezproxy.tlu.ee/10.1080/03075070600572090</a:t>
            </a:r>
            <a:endParaRPr sz="1212"/>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g35a53620ebd_0_134"/>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Kasutatud allikad (II)</a:t>
            </a:r>
            <a:endParaRPr/>
          </a:p>
        </p:txBody>
      </p:sp>
      <p:sp>
        <p:nvSpPr>
          <p:cNvPr id="227" name="Google Shape;227;g35a53620ebd_0_134"/>
          <p:cNvSpPr txBox="1"/>
          <p:nvPr>
            <p:ph idx="1" type="body"/>
          </p:nvPr>
        </p:nvSpPr>
        <p:spPr>
          <a:xfrm>
            <a:off x="335875" y="1369225"/>
            <a:ext cx="8179500" cy="3032100"/>
          </a:xfrm>
          <a:prstGeom prst="rect">
            <a:avLst/>
          </a:prstGeom>
        </p:spPr>
        <p:txBody>
          <a:bodyPr anchorCtr="0" anchor="t" bIns="34275" lIns="68575" spcFirstLastPara="1" rIns="68575" wrap="square" tIns="34275">
            <a:noAutofit/>
          </a:bodyPr>
          <a:lstStyle/>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Peterson, C., Maier, S. F., &amp; Seligman, M. E. (1993). Learned helplessness: A theory for the age of personal control. Oxford University Press. </a:t>
            </a:r>
            <a:r>
              <a:rPr lang="et" sz="1212" u="sng">
                <a:solidFill>
                  <a:schemeClr val="hlink"/>
                </a:solidFill>
                <a:latin typeface="Times New Roman"/>
                <a:ea typeface="Times New Roman"/>
                <a:cs typeface="Times New Roman"/>
                <a:sym typeface="Times New Roman"/>
                <a:hlinkClick r:id="rId3"/>
              </a:rPr>
              <a:t>https://books.google.ee/books?id=7R0MQklgGcwC&amp;lpg=PA3&amp;ots=REtF4pKIi4&amp;dq=Peterson%2C%20C.%2C%20Maier%2C%20S.%2C%20and%20Seligman%2C%20M.%20Learned%20Helplessness%3A%20A%20Theory%20for%20the%20Age%20of%20Personal%20Control.%20New%20York%3A%20Oxford%20University%20Press%2C%201993.&amp;lr&amp;pg=PA3#v=onepage&amp;q&amp;f=false</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Svinicki, M. D. (2001). Encouraging Your Students to Give Feedback. New Directions for Teaching and Learning, 2001(87), 17. </a:t>
            </a:r>
            <a:r>
              <a:rPr lang="et" sz="1212" u="sng">
                <a:solidFill>
                  <a:schemeClr val="hlink"/>
                </a:solidFill>
                <a:latin typeface="Times New Roman"/>
                <a:ea typeface="Times New Roman"/>
                <a:cs typeface="Times New Roman"/>
                <a:sym typeface="Times New Roman"/>
                <a:hlinkClick r:id="rId4"/>
              </a:rPr>
              <a:t>https://doi.org/10.1002/tl.24</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Tamm, M. (2018). Vilistlaste rahulolu ja karjääritee seosed õppekava arendamisega. Haridusinnovatsiooni ajakiri, 12(2), 45–59.</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Teichler, U. (Ed.). (2007). Careers of university graduates: Views and experiences in comparative perspectives (Vol. 17). Springer Science &amp; Business Media.</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Teichler, U. (2019). Higher education and the world of work: Conceptual frameworks, comparative perspectives, empirical findings (Vol. 16). Brill.</a:t>
            </a:r>
            <a:endParaRPr sz="1212">
              <a:latin typeface="Times New Roman"/>
              <a:ea typeface="Times New Roman"/>
              <a:cs typeface="Times New Roman"/>
              <a:sym typeface="Times New Roman"/>
            </a:endParaRPr>
          </a:p>
          <a:p>
            <a:pPr indent="-305593" lvl="0" marL="457200" marR="0" rtl="0" algn="l">
              <a:lnSpc>
                <a:spcPct val="100000"/>
              </a:lnSpc>
              <a:spcBef>
                <a:spcPts val="0"/>
              </a:spcBef>
              <a:spcAft>
                <a:spcPts val="0"/>
              </a:spcAft>
              <a:buSzPts val="1213"/>
              <a:buFont typeface="Times New Roman"/>
              <a:buChar char="•"/>
            </a:pPr>
            <a:r>
              <a:rPr lang="et" sz="1212">
                <a:latin typeface="Times New Roman"/>
                <a:ea typeface="Times New Roman"/>
                <a:cs typeface="Times New Roman"/>
                <a:sym typeface="Times New Roman"/>
              </a:rPr>
              <a:t>Volkwein, J. F. (2010). Assessing alumni outcomes. New Directions for Institutional Research, 2010(S1), 125-139.</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
          <p:cNvSpPr/>
          <p:nvPr/>
        </p:nvSpPr>
        <p:spPr>
          <a:xfrm>
            <a:off x="1966850" y="2040975"/>
            <a:ext cx="4861655" cy="1715528"/>
          </a:xfrm>
          <a:prstGeom prst="rect">
            <a:avLst/>
          </a:prstGeom>
        </p:spPr>
        <p:txBody>
          <a:bodyPr>
            <a:prstTxWarp prst="textPlain"/>
          </a:bodyPr>
          <a:lstStyle/>
          <a:p>
            <a:pPr lvl="0" algn="ctr"/>
            <a:r>
              <a:rPr b="1" i="0">
                <a:ln>
                  <a:noFill/>
                </a:ln>
                <a:noFill/>
                <a:latin typeface="Arial"/>
              </a:rPr>
              <a:t>AITÄH</a:t>
            </a:r>
            <a:br>
              <a:rPr b="1" i="0">
                <a:ln>
                  <a:noFill/>
                </a:ln>
                <a:noFill/>
                <a:latin typeface="Arial"/>
              </a:rPr>
            </a:br>
            <a:r>
              <a:rPr b="1" i="0">
                <a:ln>
                  <a:noFill/>
                </a:ln>
                <a:noFill/>
                <a:latin typeface="Arial"/>
              </a:rPr>
              <a:t>KUULAMAST!</a:t>
            </a:r>
          </a:p>
        </p:txBody>
      </p:sp>
      <p:sp>
        <p:nvSpPr>
          <p:cNvPr id="233" name="Google Shape;233;p2"/>
          <p:cNvSpPr/>
          <p:nvPr/>
        </p:nvSpPr>
        <p:spPr>
          <a:xfrm>
            <a:off x="2315525" y="1713987"/>
            <a:ext cx="4851926" cy="1685084"/>
          </a:xfrm>
          <a:prstGeom prst="rect">
            <a:avLst/>
          </a:prstGeom>
        </p:spPr>
        <p:txBody>
          <a:bodyPr>
            <a:prstTxWarp prst="textPlain"/>
          </a:bodyPr>
          <a:lstStyle/>
          <a:p>
            <a:pPr lvl="0" algn="ctr"/>
            <a:r>
              <a:rPr b="0" i="0">
                <a:ln cap="flat" cmpd="sng" w="28575">
                  <a:solidFill>
                    <a:srgbClr val="222222"/>
                  </a:solidFill>
                  <a:prstDash val="solid"/>
                  <a:round/>
                  <a:headEnd len="sm" w="sm" type="none"/>
                  <a:tailEnd len="sm" w="sm" type="none"/>
                </a:ln>
                <a:solidFill>
                  <a:srgbClr val="222222"/>
                </a:solidFill>
                <a:latin typeface="Times New Roman"/>
              </a:rPr>
              <a:t>AITÄH</a:t>
            </a:r>
            <a:br>
              <a:rPr b="0" i="0">
                <a:ln cap="flat" cmpd="sng" w="28575">
                  <a:solidFill>
                    <a:srgbClr val="222222"/>
                  </a:solidFill>
                  <a:prstDash val="solid"/>
                  <a:round/>
                  <a:headEnd len="sm" w="sm" type="none"/>
                  <a:tailEnd len="sm" w="sm" type="none"/>
                </a:ln>
                <a:solidFill>
                  <a:srgbClr val="222222"/>
                </a:solidFill>
                <a:latin typeface="Times New Roman"/>
              </a:rPr>
            </a:br>
            <a:r>
              <a:rPr b="0" i="0">
                <a:ln cap="flat" cmpd="sng" w="28575">
                  <a:solidFill>
                    <a:srgbClr val="222222"/>
                  </a:solidFill>
                  <a:prstDash val="solid"/>
                  <a:round/>
                  <a:headEnd len="sm" w="sm" type="none"/>
                  <a:tailEnd len="sm" w="sm" type="none"/>
                </a:ln>
                <a:solidFill>
                  <a:srgbClr val="222222"/>
                </a:solidFill>
                <a:latin typeface="Times New Roman"/>
              </a:rPr>
              <a:t>KUULAMAST!</a:t>
            </a:r>
          </a:p>
        </p:txBody>
      </p:sp>
      <p:pic>
        <p:nvPicPr>
          <p:cNvPr id="234" name="Google Shape;234;p2"/>
          <p:cNvPicPr preferRelativeResize="0"/>
          <p:nvPr>
            <p:ph idx="2" type="pic"/>
          </p:nvPr>
        </p:nvPicPr>
        <p:blipFill rotWithShape="1">
          <a:blip r:embed="rId3">
            <a:alphaModFix/>
          </a:blip>
          <a:srcRect b="-9723" l="0" r="-6575" t="-396"/>
          <a:stretch/>
        </p:blipFill>
        <p:spPr>
          <a:xfrm>
            <a:off x="6676200" y="325450"/>
            <a:ext cx="2169775" cy="22259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35a53620ebd_0_24"/>
          <p:cNvSpPr txBox="1"/>
          <p:nvPr>
            <p:ph idx="1" type="body"/>
          </p:nvPr>
        </p:nvSpPr>
        <p:spPr>
          <a:xfrm>
            <a:off x="335875" y="1369225"/>
            <a:ext cx="8179500" cy="3032100"/>
          </a:xfrm>
          <a:prstGeom prst="rect">
            <a:avLst/>
          </a:prstGeom>
        </p:spPr>
        <p:txBody>
          <a:bodyPr anchorCtr="0" anchor="t" bIns="34275" lIns="68575" spcFirstLastPara="1" rIns="68575" wrap="square" tIns="34275">
            <a:normAutofit/>
          </a:bodyPr>
          <a:lstStyle/>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Üliõpilastel puudub </a:t>
            </a:r>
            <a:r>
              <a:rPr b="1" lang="et" sz="2200">
                <a:latin typeface="Times New Roman"/>
                <a:ea typeface="Times New Roman"/>
                <a:cs typeface="Times New Roman"/>
                <a:sym typeface="Times New Roman"/>
              </a:rPr>
              <a:t>ülevaade tagasiside kasutamisest</a:t>
            </a:r>
            <a:r>
              <a:rPr lang="et" sz="2200">
                <a:latin typeface="Times New Roman"/>
                <a:ea typeface="Times New Roman"/>
                <a:cs typeface="Times New Roman"/>
                <a:sym typeface="Times New Roman"/>
              </a:rPr>
              <a:t> – kas ja kuidas nende arvamusi arvesse võetakse.</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b="1" lang="et" sz="2200">
                <a:latin typeface="Times New Roman"/>
                <a:ea typeface="Times New Roman"/>
                <a:cs typeface="Times New Roman"/>
                <a:sym typeface="Times New Roman"/>
              </a:rPr>
              <a:t>Tagasiside mõju vähene nähtavus</a:t>
            </a:r>
            <a:r>
              <a:rPr lang="et" sz="2200">
                <a:latin typeface="Times New Roman"/>
                <a:ea typeface="Times New Roman"/>
                <a:cs typeface="Times New Roman"/>
                <a:sym typeface="Times New Roman"/>
              </a:rPr>
              <a:t> vähendab motivatsiooni vastata ja võib jätta mulje, et tudengite arvamust ei väärtustata.</a:t>
            </a:r>
            <a:endParaRPr sz="2200">
              <a:latin typeface="Times New Roman"/>
              <a:ea typeface="Times New Roman"/>
              <a:cs typeface="Times New Roman"/>
              <a:sym typeface="Times New Roman"/>
            </a:endParaRPr>
          </a:p>
          <a:p>
            <a:pPr indent="-368300" lvl="0" marL="457200" marR="0" rtl="0" algn="l">
              <a:lnSpc>
                <a:spcPct val="100000"/>
              </a:lnSpc>
              <a:spcBef>
                <a:spcPts val="0"/>
              </a:spcBef>
              <a:spcAft>
                <a:spcPts val="0"/>
              </a:spcAft>
              <a:buSzPts val="2200"/>
              <a:buFont typeface="Times New Roman"/>
              <a:buChar char="•"/>
            </a:pPr>
            <a:r>
              <a:rPr lang="et" sz="2200">
                <a:latin typeface="Times New Roman"/>
                <a:ea typeface="Times New Roman"/>
                <a:cs typeface="Times New Roman"/>
                <a:sym typeface="Times New Roman"/>
              </a:rPr>
              <a:t>Tallinna Ülikoolis </a:t>
            </a:r>
            <a:r>
              <a:rPr b="1" lang="et" sz="2200">
                <a:latin typeface="Times New Roman"/>
                <a:ea typeface="Times New Roman"/>
                <a:cs typeface="Times New Roman"/>
                <a:sym typeface="Times New Roman"/>
              </a:rPr>
              <a:t>puudub vorm, millega süsteemselt ja sihipäraselt koguda vilistlaste tagasisidet</a:t>
            </a:r>
            <a:r>
              <a:rPr lang="et" sz="2200">
                <a:latin typeface="Times New Roman"/>
                <a:ea typeface="Times New Roman"/>
                <a:cs typeface="Times New Roman"/>
                <a:sym typeface="Times New Roman"/>
              </a:rPr>
              <a:t>, kuigi just vilistlastel on ainulaadne vaade sellele, kuidas ülikoolis omandatud haridus mõjutab nende tööelu ja karjääri.</a:t>
            </a:r>
            <a:endParaRPr sz="2200">
              <a:latin typeface="Times New Roman"/>
              <a:ea typeface="Times New Roman"/>
              <a:cs typeface="Times New Roman"/>
              <a:sym typeface="Times New Roman"/>
            </a:endParaRPr>
          </a:p>
        </p:txBody>
      </p:sp>
      <p:sp>
        <p:nvSpPr>
          <p:cNvPr id="118" name="Google Shape;118;g35a53620ebd_0_24"/>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Probleem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g35a53620ebd_0_38"/>
          <p:cNvSpPr txBox="1"/>
          <p:nvPr>
            <p:ph idx="1" type="body"/>
          </p:nvPr>
        </p:nvSpPr>
        <p:spPr>
          <a:xfrm>
            <a:off x="335875" y="1369225"/>
            <a:ext cx="8179500" cy="3032100"/>
          </a:xfrm>
          <a:prstGeom prst="rect">
            <a:avLst/>
          </a:prstGeom>
        </p:spPr>
        <p:txBody>
          <a:bodyPr anchorCtr="0" anchor="t" bIns="34275" lIns="68575" spcFirstLastPara="1" rIns="68575" wrap="square" tIns="34275">
            <a:normAutofit/>
          </a:bodyPr>
          <a:lstStyle/>
          <a:p>
            <a:pPr indent="-400050" lvl="0" marL="457200" marR="0" rtl="0" algn="l">
              <a:lnSpc>
                <a:spcPct val="100000"/>
              </a:lnSpc>
              <a:spcBef>
                <a:spcPts val="0"/>
              </a:spcBef>
              <a:spcAft>
                <a:spcPts val="0"/>
              </a:spcAft>
              <a:buSzPts val="2700"/>
              <a:buFont typeface="Times New Roman"/>
              <a:buChar char="•"/>
            </a:pPr>
            <a:r>
              <a:rPr lang="et" sz="2700">
                <a:latin typeface="Times New Roman"/>
                <a:ea typeface="Times New Roman"/>
                <a:cs typeface="Times New Roman"/>
                <a:sym typeface="Times New Roman"/>
              </a:rPr>
              <a:t>Tagasiside on </a:t>
            </a:r>
            <a:r>
              <a:rPr b="1" lang="et" sz="2700">
                <a:latin typeface="Times New Roman"/>
                <a:ea typeface="Times New Roman"/>
                <a:cs typeface="Times New Roman"/>
                <a:sym typeface="Times New Roman"/>
              </a:rPr>
              <a:t>kvaliteetse ja õppimiskeskse kõrghariduse võtmeelement</a:t>
            </a:r>
            <a:r>
              <a:rPr lang="et" sz="2700">
                <a:latin typeface="Times New Roman"/>
                <a:ea typeface="Times New Roman"/>
                <a:cs typeface="Times New Roman"/>
                <a:sym typeface="Times New Roman"/>
              </a:rPr>
              <a:t> – aitab mõista, </a:t>
            </a:r>
            <a:r>
              <a:rPr b="1" lang="et" sz="2700">
                <a:latin typeface="Times New Roman"/>
                <a:ea typeface="Times New Roman"/>
                <a:cs typeface="Times New Roman"/>
                <a:sym typeface="Times New Roman"/>
              </a:rPr>
              <a:t>millised õpetamismeetodid töötavad</a:t>
            </a:r>
            <a:r>
              <a:rPr lang="et" sz="2700">
                <a:latin typeface="Times New Roman"/>
                <a:ea typeface="Times New Roman"/>
                <a:cs typeface="Times New Roman"/>
                <a:sym typeface="Times New Roman"/>
              </a:rPr>
              <a:t> ja kus on arenguruumi.</a:t>
            </a:r>
            <a:endParaRPr sz="2700">
              <a:latin typeface="Times New Roman"/>
              <a:ea typeface="Times New Roman"/>
              <a:cs typeface="Times New Roman"/>
              <a:sym typeface="Times New Roman"/>
            </a:endParaRPr>
          </a:p>
          <a:p>
            <a:pPr indent="-400050" lvl="0" marL="457200" marR="0" rtl="0" algn="l">
              <a:lnSpc>
                <a:spcPct val="100000"/>
              </a:lnSpc>
              <a:spcBef>
                <a:spcPts val="0"/>
              </a:spcBef>
              <a:spcAft>
                <a:spcPts val="0"/>
              </a:spcAft>
              <a:buSzPts val="2700"/>
              <a:buFont typeface="Times New Roman"/>
              <a:buChar char="•"/>
            </a:pPr>
            <a:r>
              <a:rPr lang="et" sz="2700">
                <a:latin typeface="Times New Roman"/>
                <a:ea typeface="Times New Roman"/>
                <a:cs typeface="Times New Roman"/>
                <a:sym typeface="Times New Roman"/>
              </a:rPr>
              <a:t>Hästi toimiv tagasisidesüsteem </a:t>
            </a:r>
            <a:r>
              <a:rPr b="1" lang="et" sz="2700">
                <a:latin typeface="Times New Roman"/>
                <a:ea typeface="Times New Roman"/>
                <a:cs typeface="Times New Roman"/>
                <a:sym typeface="Times New Roman"/>
              </a:rPr>
              <a:t>motiveerib õppijaid ning toetab õppejõudude ja ülikooli arengut</a:t>
            </a:r>
            <a:r>
              <a:rPr lang="et" sz="2700">
                <a:latin typeface="Times New Roman"/>
                <a:ea typeface="Times New Roman"/>
                <a:cs typeface="Times New Roman"/>
                <a:sym typeface="Times New Roman"/>
              </a:rPr>
              <a:t>.</a:t>
            </a:r>
            <a:endParaRPr sz="2700">
              <a:latin typeface="Times New Roman"/>
              <a:ea typeface="Times New Roman"/>
              <a:cs typeface="Times New Roman"/>
              <a:sym typeface="Times New Roman"/>
            </a:endParaRPr>
          </a:p>
        </p:txBody>
      </p:sp>
      <p:sp>
        <p:nvSpPr>
          <p:cNvPr id="124" name="Google Shape;124;g35a53620ebd_0_38"/>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Olulisus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g35a53620ebd_0_44"/>
          <p:cNvSpPr txBox="1"/>
          <p:nvPr>
            <p:ph idx="1" type="body"/>
          </p:nvPr>
        </p:nvSpPr>
        <p:spPr>
          <a:xfrm>
            <a:off x="335875" y="1369225"/>
            <a:ext cx="8179500" cy="3032100"/>
          </a:xfrm>
          <a:prstGeom prst="rect">
            <a:avLst/>
          </a:prstGeom>
        </p:spPr>
        <p:txBody>
          <a:bodyPr anchorCtr="0" anchor="t" bIns="34275" lIns="68575" spcFirstLastPara="1" rIns="68575" wrap="square" tIns="34275">
            <a:normAutofit/>
          </a:bodyPr>
          <a:lstStyle/>
          <a:p>
            <a:pPr indent="-387350" lvl="0" marL="457200" marR="0" rtl="0" algn="l">
              <a:lnSpc>
                <a:spcPct val="100000"/>
              </a:lnSpc>
              <a:spcBef>
                <a:spcPts val="0"/>
              </a:spcBef>
              <a:spcAft>
                <a:spcPts val="0"/>
              </a:spcAft>
              <a:buSzPts val="2500"/>
              <a:buFont typeface="Times New Roman"/>
              <a:buChar char="•"/>
            </a:pPr>
            <a:r>
              <a:rPr lang="et" sz="2500">
                <a:latin typeface="Times New Roman"/>
                <a:ea typeface="Times New Roman"/>
                <a:cs typeface="Times New Roman"/>
                <a:sym typeface="Times New Roman"/>
              </a:rPr>
              <a:t>Kui üliõpilased näevad, et nende arvamus </a:t>
            </a:r>
            <a:r>
              <a:rPr b="1" lang="et" sz="2500">
                <a:latin typeface="Times New Roman"/>
                <a:ea typeface="Times New Roman"/>
                <a:cs typeface="Times New Roman"/>
                <a:sym typeface="Times New Roman"/>
              </a:rPr>
              <a:t>mõjutab otsuseid</a:t>
            </a:r>
            <a:r>
              <a:rPr lang="et" sz="2500">
                <a:latin typeface="Times New Roman"/>
                <a:ea typeface="Times New Roman"/>
                <a:cs typeface="Times New Roman"/>
                <a:sym typeface="Times New Roman"/>
              </a:rPr>
              <a:t>, kasvab nende soov aktiivselt panustada.</a:t>
            </a:r>
            <a:endParaRPr sz="2500">
              <a:latin typeface="Times New Roman"/>
              <a:ea typeface="Times New Roman"/>
              <a:cs typeface="Times New Roman"/>
              <a:sym typeface="Times New Roman"/>
            </a:endParaRPr>
          </a:p>
          <a:p>
            <a:pPr indent="-387350" lvl="0" marL="457200" marR="0" rtl="0" algn="l">
              <a:lnSpc>
                <a:spcPct val="100000"/>
              </a:lnSpc>
              <a:spcBef>
                <a:spcPts val="0"/>
              </a:spcBef>
              <a:spcAft>
                <a:spcPts val="0"/>
              </a:spcAft>
              <a:buSzPts val="2500"/>
              <a:buFont typeface="Times New Roman"/>
              <a:buChar char="•"/>
            </a:pPr>
            <a:r>
              <a:rPr b="1" lang="et" sz="2500" u="sng">
                <a:latin typeface="Times New Roman"/>
                <a:ea typeface="Times New Roman"/>
                <a:cs typeface="Times New Roman"/>
                <a:sym typeface="Times New Roman"/>
              </a:rPr>
              <a:t>Tõhus tagasiside ei peegelda ainult õppijate kogemusi, vaid kujundab paremat haridust.</a:t>
            </a:r>
            <a:endParaRPr b="1" sz="2500" u="sng">
              <a:latin typeface="Times New Roman"/>
              <a:ea typeface="Times New Roman"/>
              <a:cs typeface="Times New Roman"/>
              <a:sym typeface="Times New Roman"/>
            </a:endParaRPr>
          </a:p>
          <a:p>
            <a:pPr indent="-387350" lvl="0" marL="457200" marR="0" rtl="0" algn="l">
              <a:lnSpc>
                <a:spcPct val="100000"/>
              </a:lnSpc>
              <a:spcBef>
                <a:spcPts val="0"/>
              </a:spcBef>
              <a:spcAft>
                <a:spcPts val="0"/>
              </a:spcAft>
              <a:buSzPts val="2500"/>
              <a:buFont typeface="Times New Roman"/>
              <a:buChar char="•"/>
            </a:pPr>
            <a:r>
              <a:rPr b="1" lang="et" sz="2500">
                <a:latin typeface="Times New Roman"/>
                <a:ea typeface="Times New Roman"/>
                <a:cs typeface="Times New Roman"/>
                <a:sym typeface="Times New Roman"/>
              </a:rPr>
              <a:t>Vilistlaste tagasiside</a:t>
            </a:r>
            <a:r>
              <a:rPr lang="et" sz="2500">
                <a:latin typeface="Times New Roman"/>
                <a:ea typeface="Times New Roman"/>
                <a:cs typeface="Times New Roman"/>
                <a:sym typeface="Times New Roman"/>
              </a:rPr>
              <a:t> aitab hinnata õppekavade asjakohasust, täiustada neid vastavalt tööturu vajadustele ning tugevdada ülikooli ja vilistlaste koostööd.</a:t>
            </a:r>
            <a:endParaRPr sz="2500">
              <a:latin typeface="Times New Roman"/>
              <a:ea typeface="Times New Roman"/>
              <a:cs typeface="Times New Roman"/>
              <a:sym typeface="Times New Roman"/>
            </a:endParaRPr>
          </a:p>
        </p:txBody>
      </p:sp>
      <p:sp>
        <p:nvSpPr>
          <p:cNvPr id="130" name="Google Shape;130;g35a53620ebd_0_44"/>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Olulisus (II)</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g35a53620ebd_0_50"/>
          <p:cNvSpPr txBox="1"/>
          <p:nvPr>
            <p:ph idx="1" type="body"/>
          </p:nvPr>
        </p:nvSpPr>
        <p:spPr>
          <a:xfrm>
            <a:off x="335875" y="1369225"/>
            <a:ext cx="8179500" cy="3032100"/>
          </a:xfrm>
          <a:prstGeom prst="rect">
            <a:avLst/>
          </a:prstGeom>
        </p:spPr>
        <p:txBody>
          <a:bodyPr anchorCtr="0" anchor="t" bIns="34275" lIns="68575" spcFirstLastPara="1" rIns="68575" wrap="square" tIns="34275">
            <a:noAutofit/>
          </a:bodyPr>
          <a:lstStyle/>
          <a:p>
            <a:pPr indent="-350837" lvl="0" marL="457200" marR="0" rtl="0" algn="l">
              <a:lnSpc>
                <a:spcPct val="100000"/>
              </a:lnSpc>
              <a:spcBef>
                <a:spcPts val="0"/>
              </a:spcBef>
              <a:spcAft>
                <a:spcPts val="0"/>
              </a:spcAft>
              <a:buSzPts val="1925"/>
              <a:buFont typeface="Times New Roman"/>
              <a:buChar char="•"/>
            </a:pPr>
            <a:r>
              <a:rPr lang="et" sz="1925">
                <a:latin typeface="Times New Roman"/>
                <a:ea typeface="Times New Roman"/>
                <a:cs typeface="Times New Roman"/>
                <a:sym typeface="Times New Roman"/>
              </a:rPr>
              <a:t>Analüüsida üliõpilaste tagasisidesüsteemi </a:t>
            </a:r>
            <a:r>
              <a:rPr b="1" lang="et" sz="1925">
                <a:latin typeface="Times New Roman"/>
                <a:ea typeface="Times New Roman"/>
                <a:cs typeface="Times New Roman"/>
                <a:sym typeface="Times New Roman"/>
              </a:rPr>
              <a:t>õppija vaatenurgast</a:t>
            </a:r>
            <a:r>
              <a:rPr lang="et" sz="1925">
                <a:latin typeface="Times New Roman"/>
                <a:ea typeface="Times New Roman"/>
                <a:cs typeface="Times New Roman"/>
                <a:sym typeface="Times New Roman"/>
              </a:rPr>
              <a:t> – mis toetab ja mis takistab kasutajakogemust.</a:t>
            </a:r>
            <a:endParaRPr sz="1925">
              <a:latin typeface="Times New Roman"/>
              <a:ea typeface="Times New Roman"/>
              <a:cs typeface="Times New Roman"/>
              <a:sym typeface="Times New Roman"/>
            </a:endParaRPr>
          </a:p>
          <a:p>
            <a:pPr indent="-350837" lvl="0" marL="457200" marR="0" rtl="0" algn="l">
              <a:lnSpc>
                <a:spcPct val="100000"/>
              </a:lnSpc>
              <a:spcBef>
                <a:spcPts val="0"/>
              </a:spcBef>
              <a:spcAft>
                <a:spcPts val="0"/>
              </a:spcAft>
              <a:buSzPts val="1925"/>
              <a:buFont typeface="Times New Roman"/>
              <a:buChar char="•"/>
            </a:pPr>
            <a:r>
              <a:rPr lang="et" sz="1925">
                <a:latin typeface="Times New Roman"/>
                <a:ea typeface="Times New Roman"/>
                <a:cs typeface="Times New Roman"/>
                <a:sym typeface="Times New Roman"/>
              </a:rPr>
              <a:t>Töötada välja </a:t>
            </a:r>
            <a:r>
              <a:rPr b="1" lang="et" sz="1925">
                <a:latin typeface="Times New Roman"/>
                <a:ea typeface="Times New Roman"/>
                <a:cs typeface="Times New Roman"/>
                <a:sym typeface="Times New Roman"/>
              </a:rPr>
              <a:t>andmepõhised ja õppijasõbralikud lahendused</a:t>
            </a:r>
            <a:r>
              <a:rPr lang="et" sz="1925">
                <a:latin typeface="Times New Roman"/>
                <a:ea typeface="Times New Roman"/>
                <a:cs typeface="Times New Roman"/>
                <a:sym typeface="Times New Roman"/>
              </a:rPr>
              <a:t>, mis: </a:t>
            </a:r>
            <a:endParaRPr sz="1925">
              <a:latin typeface="Times New Roman"/>
              <a:ea typeface="Times New Roman"/>
              <a:cs typeface="Times New Roman"/>
              <a:sym typeface="Times New Roman"/>
            </a:endParaRPr>
          </a:p>
          <a:p>
            <a:pPr indent="-350837" lvl="1" marL="914400" marR="0" rtl="0" algn="l">
              <a:lnSpc>
                <a:spcPct val="100000"/>
              </a:lnSpc>
              <a:spcBef>
                <a:spcPts val="0"/>
              </a:spcBef>
              <a:spcAft>
                <a:spcPts val="0"/>
              </a:spcAft>
              <a:buSzPts val="1925"/>
              <a:buFont typeface="Times New Roman"/>
              <a:buChar char="•"/>
            </a:pPr>
            <a:r>
              <a:rPr lang="et" sz="1925">
                <a:latin typeface="Times New Roman"/>
                <a:ea typeface="Times New Roman"/>
                <a:cs typeface="Times New Roman"/>
                <a:sym typeface="Times New Roman"/>
              </a:rPr>
              <a:t>suurendavad vastamise aktiivsust;</a:t>
            </a:r>
            <a:endParaRPr sz="1925">
              <a:latin typeface="Times New Roman"/>
              <a:ea typeface="Times New Roman"/>
              <a:cs typeface="Times New Roman"/>
              <a:sym typeface="Times New Roman"/>
            </a:endParaRPr>
          </a:p>
          <a:p>
            <a:pPr indent="-350837" lvl="1" marL="914400" marR="0" rtl="0" algn="l">
              <a:lnSpc>
                <a:spcPct val="100000"/>
              </a:lnSpc>
              <a:spcBef>
                <a:spcPts val="0"/>
              </a:spcBef>
              <a:spcAft>
                <a:spcPts val="0"/>
              </a:spcAft>
              <a:buSzPts val="1925"/>
              <a:buFont typeface="Times New Roman"/>
              <a:buChar char="•"/>
            </a:pPr>
            <a:r>
              <a:rPr lang="et" sz="1925">
                <a:latin typeface="Times New Roman"/>
                <a:ea typeface="Times New Roman"/>
                <a:cs typeface="Times New Roman"/>
                <a:sym typeface="Times New Roman"/>
              </a:rPr>
              <a:t>tõstavad tagasiside kvaliteeti ja sisulist väärtust;</a:t>
            </a:r>
            <a:endParaRPr sz="1925">
              <a:latin typeface="Times New Roman"/>
              <a:ea typeface="Times New Roman"/>
              <a:cs typeface="Times New Roman"/>
              <a:sym typeface="Times New Roman"/>
            </a:endParaRPr>
          </a:p>
          <a:p>
            <a:pPr indent="-350837" lvl="1" marL="914400" marR="0" rtl="0" algn="l">
              <a:lnSpc>
                <a:spcPct val="100000"/>
              </a:lnSpc>
              <a:spcBef>
                <a:spcPts val="0"/>
              </a:spcBef>
              <a:spcAft>
                <a:spcPts val="0"/>
              </a:spcAft>
              <a:buSzPts val="1925"/>
              <a:buFont typeface="Times New Roman"/>
              <a:buChar char="•"/>
            </a:pPr>
            <a:r>
              <a:rPr lang="et" sz="1925">
                <a:latin typeface="Times New Roman"/>
                <a:ea typeface="Times New Roman"/>
                <a:cs typeface="Times New Roman"/>
                <a:sym typeface="Times New Roman"/>
              </a:rPr>
              <a:t>tagavad, et tagasisidet </a:t>
            </a:r>
            <a:r>
              <a:rPr b="1" lang="et" sz="1925">
                <a:latin typeface="Times New Roman"/>
                <a:ea typeface="Times New Roman"/>
                <a:cs typeface="Times New Roman"/>
                <a:sym typeface="Times New Roman"/>
              </a:rPr>
              <a:t>päriselt</a:t>
            </a:r>
            <a:r>
              <a:rPr lang="et" sz="1925">
                <a:latin typeface="Times New Roman"/>
                <a:ea typeface="Times New Roman"/>
                <a:cs typeface="Times New Roman"/>
                <a:sym typeface="Times New Roman"/>
              </a:rPr>
              <a:t> kasutatakse õppetöö parendamiseks.</a:t>
            </a:r>
            <a:endParaRPr sz="1925">
              <a:latin typeface="Times New Roman"/>
              <a:ea typeface="Times New Roman"/>
              <a:cs typeface="Times New Roman"/>
              <a:sym typeface="Times New Roman"/>
            </a:endParaRPr>
          </a:p>
          <a:p>
            <a:pPr indent="-350837" lvl="0" marL="457200" marR="0" rtl="0" algn="l">
              <a:lnSpc>
                <a:spcPct val="100000"/>
              </a:lnSpc>
              <a:spcBef>
                <a:spcPts val="0"/>
              </a:spcBef>
              <a:spcAft>
                <a:spcPts val="0"/>
              </a:spcAft>
              <a:buSzPts val="1925"/>
              <a:buFont typeface="Times New Roman"/>
              <a:buChar char="•"/>
            </a:pPr>
            <a:r>
              <a:rPr b="1" lang="et" sz="1925">
                <a:latin typeface="Times New Roman"/>
                <a:ea typeface="Times New Roman"/>
                <a:cs typeface="Times New Roman"/>
                <a:sym typeface="Times New Roman"/>
              </a:rPr>
              <a:t>Suurendada üliõpilaste tagasiside nähtavust</a:t>
            </a:r>
            <a:r>
              <a:rPr lang="et" sz="1925">
                <a:latin typeface="Times New Roman"/>
                <a:ea typeface="Times New Roman"/>
                <a:cs typeface="Times New Roman"/>
                <a:sym typeface="Times New Roman"/>
              </a:rPr>
              <a:t> ning parendada selle kasutamise läbipaistvust.</a:t>
            </a:r>
            <a:endParaRPr sz="1925">
              <a:latin typeface="Times New Roman"/>
              <a:ea typeface="Times New Roman"/>
              <a:cs typeface="Times New Roman"/>
              <a:sym typeface="Times New Roman"/>
            </a:endParaRPr>
          </a:p>
          <a:p>
            <a:pPr indent="-350837" lvl="0" marL="457200" marR="0" rtl="0" algn="l">
              <a:lnSpc>
                <a:spcPct val="100000"/>
              </a:lnSpc>
              <a:spcBef>
                <a:spcPts val="0"/>
              </a:spcBef>
              <a:spcAft>
                <a:spcPts val="0"/>
              </a:spcAft>
              <a:buSzPts val="1925"/>
              <a:buFont typeface="Times New Roman"/>
              <a:buChar char="•"/>
            </a:pPr>
            <a:r>
              <a:rPr lang="et" sz="1925">
                <a:latin typeface="Times New Roman"/>
                <a:ea typeface="Times New Roman"/>
                <a:cs typeface="Times New Roman"/>
                <a:sym typeface="Times New Roman"/>
              </a:rPr>
              <a:t>Luua sisuline ja praktiline </a:t>
            </a:r>
            <a:r>
              <a:rPr b="1" lang="et" sz="1925">
                <a:latin typeface="Times New Roman"/>
                <a:ea typeface="Times New Roman"/>
                <a:cs typeface="Times New Roman"/>
                <a:sym typeface="Times New Roman"/>
              </a:rPr>
              <a:t>vilistlasküsitlus</a:t>
            </a:r>
            <a:r>
              <a:rPr lang="et" sz="1925">
                <a:latin typeface="Times New Roman"/>
                <a:ea typeface="Times New Roman"/>
                <a:cs typeface="Times New Roman"/>
                <a:sym typeface="Times New Roman"/>
              </a:rPr>
              <a:t>, mida TLÜ saab kasutada tagasiside kogumiseks ja õppekavade arendamiseks.</a:t>
            </a:r>
            <a:endParaRPr sz="1925">
              <a:latin typeface="Times New Roman"/>
              <a:ea typeface="Times New Roman"/>
              <a:cs typeface="Times New Roman"/>
              <a:sym typeface="Times New Roman"/>
            </a:endParaRPr>
          </a:p>
        </p:txBody>
      </p:sp>
      <p:sp>
        <p:nvSpPr>
          <p:cNvPr id="136" name="Google Shape;136;g35a53620ebd_0_50"/>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Eesmärk</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g35a53620ebd_0_56"/>
          <p:cNvSpPr txBox="1"/>
          <p:nvPr>
            <p:ph idx="1" type="body"/>
          </p:nvPr>
        </p:nvSpPr>
        <p:spPr>
          <a:xfrm>
            <a:off x="335875" y="1369225"/>
            <a:ext cx="8179500" cy="3032100"/>
          </a:xfrm>
          <a:prstGeom prst="rect">
            <a:avLst/>
          </a:prstGeom>
        </p:spPr>
        <p:txBody>
          <a:bodyPr anchorCtr="0" anchor="t" bIns="34275" lIns="68575" spcFirstLastPara="1" rIns="68575" wrap="square" tIns="34275">
            <a:normAutofit/>
          </a:bodyPr>
          <a:lstStyle/>
          <a:p>
            <a:pPr indent="-382587" lvl="0" marL="457200" marR="0" rtl="0" algn="l">
              <a:lnSpc>
                <a:spcPct val="100000"/>
              </a:lnSpc>
              <a:spcBef>
                <a:spcPts val="0"/>
              </a:spcBef>
              <a:spcAft>
                <a:spcPts val="0"/>
              </a:spcAft>
              <a:buSzPts val="2425"/>
              <a:buFont typeface="Times New Roman"/>
              <a:buChar char="•"/>
            </a:pPr>
            <a:r>
              <a:rPr lang="et" sz="2425">
                <a:latin typeface="Times New Roman"/>
                <a:ea typeface="Times New Roman"/>
                <a:cs typeface="Times New Roman"/>
                <a:sym typeface="Times New Roman"/>
              </a:rPr>
              <a:t>Viidi läbi </a:t>
            </a:r>
            <a:r>
              <a:rPr b="1" lang="et" sz="2425">
                <a:latin typeface="Times New Roman"/>
                <a:ea typeface="Times New Roman"/>
                <a:cs typeface="Times New Roman"/>
                <a:sym typeface="Times New Roman"/>
              </a:rPr>
              <a:t>küsitlus</a:t>
            </a:r>
            <a:r>
              <a:rPr lang="et" sz="2425">
                <a:latin typeface="Times New Roman"/>
                <a:ea typeface="Times New Roman"/>
                <a:cs typeface="Times New Roman"/>
                <a:sym typeface="Times New Roman"/>
              </a:rPr>
              <a:t>, et uurida:</a:t>
            </a:r>
            <a:endParaRPr sz="2425">
              <a:latin typeface="Times New Roman"/>
              <a:ea typeface="Times New Roman"/>
              <a:cs typeface="Times New Roman"/>
              <a:sym typeface="Times New Roman"/>
            </a:endParaRPr>
          </a:p>
          <a:p>
            <a:pPr indent="-382587" lvl="1" marL="914400" marR="0" rtl="0" algn="l">
              <a:lnSpc>
                <a:spcPct val="100000"/>
              </a:lnSpc>
              <a:spcBef>
                <a:spcPts val="0"/>
              </a:spcBef>
              <a:spcAft>
                <a:spcPts val="0"/>
              </a:spcAft>
              <a:buSzPts val="2425"/>
              <a:buFont typeface="Times New Roman"/>
              <a:buChar char="•"/>
            </a:pPr>
            <a:r>
              <a:rPr lang="et" sz="2425">
                <a:latin typeface="Times New Roman"/>
                <a:ea typeface="Times New Roman"/>
                <a:cs typeface="Times New Roman"/>
                <a:sym typeface="Times New Roman"/>
              </a:rPr>
              <a:t>Millises kanalis või vormis soovivad tudengid näha tagasiside põhjal tehtud muudatusi?</a:t>
            </a:r>
            <a:endParaRPr sz="2425">
              <a:latin typeface="Times New Roman"/>
              <a:ea typeface="Times New Roman"/>
              <a:cs typeface="Times New Roman"/>
              <a:sym typeface="Times New Roman"/>
            </a:endParaRPr>
          </a:p>
          <a:p>
            <a:pPr indent="-382587" lvl="1" marL="914400" marR="0" rtl="0" algn="l">
              <a:lnSpc>
                <a:spcPct val="100000"/>
              </a:lnSpc>
              <a:spcBef>
                <a:spcPts val="0"/>
              </a:spcBef>
              <a:spcAft>
                <a:spcPts val="0"/>
              </a:spcAft>
              <a:buSzPts val="2425"/>
              <a:buFont typeface="Times New Roman"/>
              <a:buChar char="•"/>
            </a:pPr>
            <a:r>
              <a:rPr lang="et" sz="2425">
                <a:latin typeface="Times New Roman"/>
                <a:ea typeface="Times New Roman"/>
                <a:cs typeface="Times New Roman"/>
                <a:sym typeface="Times New Roman"/>
              </a:rPr>
              <a:t>Miks tudengid ei vasta aktiivselt ülikooli küsitlustele?</a:t>
            </a:r>
            <a:endParaRPr sz="2425">
              <a:latin typeface="Times New Roman"/>
              <a:ea typeface="Times New Roman"/>
              <a:cs typeface="Times New Roman"/>
              <a:sym typeface="Times New Roman"/>
            </a:endParaRPr>
          </a:p>
          <a:p>
            <a:pPr indent="-382587" lvl="0" marL="457200" marR="0" rtl="0" algn="l">
              <a:lnSpc>
                <a:spcPct val="100000"/>
              </a:lnSpc>
              <a:spcBef>
                <a:spcPts val="0"/>
              </a:spcBef>
              <a:spcAft>
                <a:spcPts val="0"/>
              </a:spcAft>
              <a:buSzPts val="2425"/>
              <a:buFont typeface="Times New Roman"/>
              <a:buChar char="•"/>
            </a:pPr>
            <a:r>
              <a:rPr lang="et" sz="2425">
                <a:latin typeface="Times New Roman"/>
                <a:ea typeface="Times New Roman"/>
                <a:cs typeface="Times New Roman"/>
                <a:sym typeface="Times New Roman"/>
              </a:rPr>
              <a:t>Analüüsiti tulemusi ning koostati </a:t>
            </a:r>
            <a:r>
              <a:rPr b="1" lang="et" sz="2425">
                <a:latin typeface="Times New Roman"/>
                <a:ea typeface="Times New Roman"/>
                <a:cs typeface="Times New Roman"/>
                <a:sym typeface="Times New Roman"/>
              </a:rPr>
              <a:t>tähelepanekud ja soovitused </a:t>
            </a:r>
            <a:r>
              <a:rPr lang="et" sz="2425">
                <a:latin typeface="Times New Roman"/>
                <a:ea typeface="Times New Roman"/>
                <a:cs typeface="Times New Roman"/>
                <a:sym typeface="Times New Roman"/>
              </a:rPr>
              <a:t>ülikooli juhtkonnale õppijakeskse tagasisidesüsteemi arendamiseks.</a:t>
            </a:r>
            <a:endParaRPr sz="2425">
              <a:latin typeface="Times New Roman"/>
              <a:ea typeface="Times New Roman"/>
              <a:cs typeface="Times New Roman"/>
              <a:sym typeface="Times New Roman"/>
            </a:endParaRPr>
          </a:p>
        </p:txBody>
      </p:sp>
      <p:sp>
        <p:nvSpPr>
          <p:cNvPr id="142" name="Google Shape;142;g35a53620ebd_0_56"/>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Rakendatud tegevused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g35a53620ebd_0_62"/>
          <p:cNvSpPr txBox="1"/>
          <p:nvPr>
            <p:ph idx="1" type="body"/>
          </p:nvPr>
        </p:nvSpPr>
        <p:spPr>
          <a:xfrm>
            <a:off x="335875" y="1369225"/>
            <a:ext cx="8179500" cy="3032100"/>
          </a:xfrm>
          <a:prstGeom prst="rect">
            <a:avLst/>
          </a:prstGeom>
        </p:spPr>
        <p:txBody>
          <a:bodyPr anchorCtr="0" anchor="t" bIns="34275" lIns="68575" spcFirstLastPara="1" rIns="68575" wrap="square" tIns="34275">
            <a:noAutofit/>
          </a:bodyPr>
          <a:lstStyle/>
          <a:p>
            <a:pPr indent="-376237" lvl="0" marL="457200" marR="0" rtl="0" algn="l">
              <a:lnSpc>
                <a:spcPct val="100000"/>
              </a:lnSpc>
              <a:spcBef>
                <a:spcPts val="0"/>
              </a:spcBef>
              <a:spcAft>
                <a:spcPts val="0"/>
              </a:spcAft>
              <a:buSzPts val="2325"/>
              <a:buFont typeface="Times New Roman"/>
              <a:buChar char="•"/>
            </a:pPr>
            <a:r>
              <a:rPr lang="et" sz="2325">
                <a:latin typeface="Times New Roman"/>
                <a:ea typeface="Times New Roman"/>
                <a:cs typeface="Times New Roman"/>
                <a:sym typeface="Times New Roman"/>
              </a:rPr>
              <a:t>Koguti </a:t>
            </a:r>
            <a:r>
              <a:rPr b="1" lang="et" sz="2325">
                <a:latin typeface="Times New Roman"/>
                <a:ea typeface="Times New Roman"/>
                <a:cs typeface="Times New Roman"/>
                <a:sym typeface="Times New Roman"/>
              </a:rPr>
              <a:t>sisendit TLÜ õppekava juhtidelt</a:t>
            </a:r>
            <a:r>
              <a:rPr lang="et" sz="2325">
                <a:latin typeface="Times New Roman"/>
                <a:ea typeface="Times New Roman"/>
                <a:cs typeface="Times New Roman"/>
                <a:sym typeface="Times New Roman"/>
              </a:rPr>
              <a:t> küsitluse vormis. </a:t>
            </a:r>
            <a:r>
              <a:rPr b="1" lang="et" sz="2325">
                <a:latin typeface="Times New Roman"/>
                <a:ea typeface="Times New Roman"/>
                <a:cs typeface="Times New Roman"/>
                <a:sym typeface="Times New Roman"/>
              </a:rPr>
              <a:t>Koostati vilistlasküsitlus</a:t>
            </a:r>
            <a:r>
              <a:rPr lang="et" sz="2325">
                <a:latin typeface="Times New Roman"/>
                <a:ea typeface="Times New Roman"/>
                <a:cs typeface="Times New Roman"/>
                <a:sym typeface="Times New Roman"/>
              </a:rPr>
              <a:t> ja viidi läbi </a:t>
            </a:r>
            <a:r>
              <a:rPr b="1" lang="et" sz="2325">
                <a:latin typeface="Times New Roman"/>
                <a:ea typeface="Times New Roman"/>
                <a:cs typeface="Times New Roman"/>
                <a:sym typeface="Times New Roman"/>
              </a:rPr>
              <a:t>testimine pilootgrupil</a:t>
            </a:r>
            <a:r>
              <a:rPr lang="et" sz="2325">
                <a:latin typeface="Times New Roman"/>
                <a:ea typeface="Times New Roman"/>
                <a:cs typeface="Times New Roman"/>
                <a:sym typeface="Times New Roman"/>
              </a:rPr>
              <a:t>.</a:t>
            </a:r>
            <a:endParaRPr sz="2325">
              <a:latin typeface="Times New Roman"/>
              <a:ea typeface="Times New Roman"/>
              <a:cs typeface="Times New Roman"/>
              <a:sym typeface="Times New Roman"/>
            </a:endParaRPr>
          </a:p>
          <a:p>
            <a:pPr indent="-376237" lvl="0" marL="457200" marR="0" rtl="0" algn="l">
              <a:lnSpc>
                <a:spcPct val="100000"/>
              </a:lnSpc>
              <a:spcBef>
                <a:spcPts val="0"/>
              </a:spcBef>
              <a:spcAft>
                <a:spcPts val="0"/>
              </a:spcAft>
              <a:buSzPts val="2325"/>
              <a:buFont typeface="Times New Roman"/>
              <a:buChar char="•"/>
            </a:pPr>
            <a:r>
              <a:rPr lang="et" sz="2325">
                <a:latin typeface="Times New Roman"/>
                <a:ea typeface="Times New Roman"/>
                <a:cs typeface="Times New Roman"/>
                <a:sym typeface="Times New Roman"/>
              </a:rPr>
              <a:t>Analüüsiti teadusartikleid ja koostati </a:t>
            </a:r>
            <a:r>
              <a:rPr b="1" lang="et" sz="2325">
                <a:latin typeface="Times New Roman"/>
                <a:ea typeface="Times New Roman"/>
                <a:cs typeface="Times New Roman"/>
                <a:sym typeface="Times New Roman"/>
              </a:rPr>
              <a:t>soovitused konstruktiivse tagasiside andmiseks</a:t>
            </a:r>
            <a:r>
              <a:rPr lang="et" sz="2325">
                <a:latin typeface="Times New Roman"/>
                <a:ea typeface="Times New Roman"/>
                <a:cs typeface="Times New Roman"/>
                <a:sym typeface="Times New Roman"/>
              </a:rPr>
              <a:t>. Tehti omavahel koostööd – </a:t>
            </a:r>
            <a:r>
              <a:rPr b="1" lang="et" sz="2325">
                <a:latin typeface="Times New Roman"/>
                <a:ea typeface="Times New Roman"/>
                <a:cs typeface="Times New Roman"/>
                <a:sym typeface="Times New Roman"/>
              </a:rPr>
              <a:t>ühe rühma küsimustikku sai lisatud kolm küsimust</a:t>
            </a:r>
            <a:r>
              <a:rPr lang="et" sz="2325">
                <a:latin typeface="Times New Roman"/>
                <a:ea typeface="Times New Roman"/>
                <a:cs typeface="Times New Roman"/>
                <a:sym typeface="Times New Roman"/>
              </a:rPr>
              <a:t>, mille tulemused olid </a:t>
            </a:r>
            <a:r>
              <a:rPr b="1" lang="et" sz="2325">
                <a:latin typeface="Times New Roman"/>
                <a:ea typeface="Times New Roman"/>
                <a:cs typeface="Times New Roman"/>
                <a:sym typeface="Times New Roman"/>
              </a:rPr>
              <a:t>sisendiks </a:t>
            </a:r>
            <a:r>
              <a:rPr lang="et" sz="2325">
                <a:latin typeface="Times New Roman"/>
                <a:ea typeface="Times New Roman"/>
                <a:cs typeface="Times New Roman"/>
                <a:sym typeface="Times New Roman"/>
              </a:rPr>
              <a:t>soovituste koostamisele.</a:t>
            </a:r>
            <a:endParaRPr sz="2325">
              <a:latin typeface="Times New Roman"/>
              <a:ea typeface="Times New Roman"/>
              <a:cs typeface="Times New Roman"/>
              <a:sym typeface="Times New Roman"/>
            </a:endParaRPr>
          </a:p>
        </p:txBody>
      </p:sp>
      <p:sp>
        <p:nvSpPr>
          <p:cNvPr id="148" name="Google Shape;148;g35a53620ebd_0_62"/>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Rakendatud tegevused (II)</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g35a53620ebd_0_68"/>
          <p:cNvSpPr txBox="1"/>
          <p:nvPr>
            <p:ph idx="1" type="body"/>
          </p:nvPr>
        </p:nvSpPr>
        <p:spPr>
          <a:xfrm>
            <a:off x="335875" y="1369225"/>
            <a:ext cx="8179500" cy="3032100"/>
          </a:xfrm>
          <a:prstGeom prst="rect">
            <a:avLst/>
          </a:prstGeom>
        </p:spPr>
        <p:txBody>
          <a:bodyPr anchorCtr="0" anchor="t" bIns="34275" lIns="68575" spcFirstLastPara="1" rIns="68575" wrap="square" tIns="34275">
            <a:normAutofit/>
          </a:bodyPr>
          <a:lstStyle/>
          <a:p>
            <a:pPr indent="-376237" lvl="0" marL="457200" marR="0" rtl="0" algn="l">
              <a:lnSpc>
                <a:spcPct val="100000"/>
              </a:lnSpc>
              <a:spcBef>
                <a:spcPts val="0"/>
              </a:spcBef>
              <a:spcAft>
                <a:spcPts val="0"/>
              </a:spcAft>
              <a:buSzPts val="2325"/>
              <a:buFont typeface="Times New Roman"/>
              <a:buChar char="•"/>
            </a:pPr>
            <a:r>
              <a:rPr b="1" lang="et" sz="2325">
                <a:latin typeface="Times New Roman"/>
                <a:ea typeface="Times New Roman"/>
                <a:cs typeface="Times New Roman"/>
                <a:sym typeface="Times New Roman"/>
              </a:rPr>
              <a:t>Enesereguleeritud õppimise kontseptuaalne mudel (Nicol &amp; Macfarlane-Dick, 2006):</a:t>
            </a:r>
            <a:r>
              <a:rPr lang="et" sz="2325">
                <a:latin typeface="Times New Roman"/>
                <a:ea typeface="Times New Roman"/>
                <a:cs typeface="Times New Roman"/>
                <a:sym typeface="Times New Roman"/>
              </a:rPr>
              <a:t> seitse tõhusa tagasiside põhimõtet eneseregulatsiooni toetamiseks.</a:t>
            </a:r>
            <a:endParaRPr sz="2325">
              <a:latin typeface="Times New Roman"/>
              <a:ea typeface="Times New Roman"/>
              <a:cs typeface="Times New Roman"/>
              <a:sym typeface="Times New Roman"/>
            </a:endParaRPr>
          </a:p>
          <a:p>
            <a:pPr indent="-376237" lvl="0" marL="457200" marR="0" rtl="0" algn="l">
              <a:lnSpc>
                <a:spcPct val="100000"/>
              </a:lnSpc>
              <a:spcBef>
                <a:spcPts val="0"/>
              </a:spcBef>
              <a:spcAft>
                <a:spcPts val="0"/>
              </a:spcAft>
              <a:buSzPts val="2325"/>
              <a:buFont typeface="Times New Roman"/>
              <a:buChar char="•"/>
            </a:pPr>
            <a:r>
              <a:rPr b="1" lang="et" sz="2325">
                <a:latin typeface="Times New Roman"/>
                <a:ea typeface="Times New Roman"/>
                <a:cs typeface="Times New Roman"/>
                <a:sym typeface="Times New Roman"/>
              </a:rPr>
              <a:t>Varasemad praktikad Eesti kõrgkoolides</a:t>
            </a:r>
            <a:r>
              <a:rPr lang="et" sz="2325">
                <a:latin typeface="Times New Roman"/>
                <a:ea typeface="Times New Roman"/>
                <a:cs typeface="Times New Roman"/>
                <a:sym typeface="Times New Roman"/>
              </a:rPr>
              <a:t> (Haaristo, 2014).</a:t>
            </a:r>
            <a:endParaRPr sz="2325">
              <a:latin typeface="Times New Roman"/>
              <a:ea typeface="Times New Roman"/>
              <a:cs typeface="Times New Roman"/>
              <a:sym typeface="Times New Roman"/>
            </a:endParaRPr>
          </a:p>
          <a:p>
            <a:pPr indent="-376237" lvl="0" marL="457200" marR="0" rtl="0" algn="l">
              <a:lnSpc>
                <a:spcPct val="100000"/>
              </a:lnSpc>
              <a:spcBef>
                <a:spcPts val="0"/>
              </a:spcBef>
              <a:spcAft>
                <a:spcPts val="0"/>
              </a:spcAft>
              <a:buSzPts val="2325"/>
              <a:buFont typeface="Times New Roman"/>
              <a:buChar char="•"/>
            </a:pPr>
            <a:r>
              <a:rPr b="1" lang="et" sz="2325">
                <a:latin typeface="Times New Roman"/>
                <a:ea typeface="Times New Roman"/>
                <a:cs typeface="Times New Roman"/>
                <a:sym typeface="Times New Roman"/>
              </a:rPr>
              <a:t>Varasemad vilistlasküsitluste uuringud</a:t>
            </a:r>
            <a:r>
              <a:rPr lang="et" sz="2325">
                <a:latin typeface="Times New Roman"/>
                <a:ea typeface="Times New Roman"/>
                <a:cs typeface="Times New Roman"/>
                <a:sym typeface="Times New Roman"/>
              </a:rPr>
              <a:t> (Cabrera et al., 2005; Volkwein, 2010).</a:t>
            </a:r>
            <a:endParaRPr sz="2325">
              <a:latin typeface="Times New Roman"/>
              <a:ea typeface="Times New Roman"/>
              <a:cs typeface="Times New Roman"/>
              <a:sym typeface="Times New Roman"/>
            </a:endParaRPr>
          </a:p>
          <a:p>
            <a:pPr indent="-376237" lvl="0" marL="457200" marR="0" rtl="0" algn="l">
              <a:lnSpc>
                <a:spcPct val="100000"/>
              </a:lnSpc>
              <a:spcBef>
                <a:spcPts val="0"/>
              </a:spcBef>
              <a:spcAft>
                <a:spcPts val="0"/>
              </a:spcAft>
              <a:buSzPts val="2325"/>
              <a:buFont typeface="Times New Roman"/>
              <a:buChar char="•"/>
            </a:pPr>
            <a:r>
              <a:rPr b="1" lang="et" sz="2325">
                <a:latin typeface="Times New Roman"/>
                <a:ea typeface="Times New Roman"/>
                <a:cs typeface="Times New Roman"/>
                <a:sym typeface="Times New Roman"/>
              </a:rPr>
              <a:t>Enesemääratlusteooria (Deci &amp; Ryan, 1985):</a:t>
            </a:r>
            <a:r>
              <a:rPr lang="et" sz="2325">
                <a:latin typeface="Times New Roman"/>
                <a:ea typeface="Times New Roman"/>
                <a:cs typeface="Times New Roman"/>
                <a:sym typeface="Times New Roman"/>
              </a:rPr>
              <a:t> inimene on motiveeritud, kui ta tunneb end autonoomse, pädeva ja seotuna.</a:t>
            </a:r>
            <a:endParaRPr sz="2325">
              <a:latin typeface="Times New Roman"/>
              <a:ea typeface="Times New Roman"/>
              <a:cs typeface="Times New Roman"/>
              <a:sym typeface="Times New Roman"/>
            </a:endParaRPr>
          </a:p>
        </p:txBody>
      </p:sp>
      <p:sp>
        <p:nvSpPr>
          <p:cNvPr id="154" name="Google Shape;154;g35a53620ebd_0_68"/>
          <p:cNvSpPr txBox="1"/>
          <p:nvPr>
            <p:ph type="title"/>
          </p:nvPr>
        </p:nvSpPr>
        <p:spPr>
          <a:xfrm>
            <a:off x="335875" y="273850"/>
            <a:ext cx="8502300" cy="994200"/>
          </a:xfrm>
          <a:prstGeom prst="rect">
            <a:avLst/>
          </a:prstGeom>
        </p:spPr>
        <p:txBody>
          <a:bodyPr anchorCtr="0" anchor="t" bIns="34275" lIns="68575" spcFirstLastPara="1" rIns="68575" wrap="square" tIns="34275">
            <a:normAutofit/>
          </a:bodyPr>
          <a:lstStyle/>
          <a:p>
            <a:pPr indent="0" lvl="0" marL="0" rtl="0" algn="l">
              <a:spcBef>
                <a:spcPts val="0"/>
              </a:spcBef>
              <a:spcAft>
                <a:spcPts val="0"/>
              </a:spcAft>
              <a:buNone/>
            </a:pPr>
            <a:r>
              <a:rPr lang="et"/>
              <a:t>Projekti teaduspõhisus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LÜ-01">
  <a:themeElements>
    <a:clrScheme name="TLÜ">
      <a:dk1>
        <a:srgbClr val="3C4445"/>
      </a:dk1>
      <a:lt1>
        <a:srgbClr val="FFFFFF"/>
      </a:lt1>
      <a:dk2>
        <a:srgbClr val="44546A"/>
      </a:dk2>
      <a:lt2>
        <a:srgbClr val="E7E6E6"/>
      </a:lt2>
      <a:accent1>
        <a:srgbClr val="DB224C"/>
      </a:accent1>
      <a:accent2>
        <a:srgbClr val="F5ABB4"/>
      </a:accent2>
      <a:accent3>
        <a:srgbClr val="F26479"/>
      </a:accent3>
      <a:accent4>
        <a:srgbClr val="EA2C5E"/>
      </a:accent4>
      <a:accent5>
        <a:srgbClr val="AA0029"/>
      </a:accent5>
      <a:accent6>
        <a:srgbClr val="520E1B"/>
      </a:accent6>
      <a:hlink>
        <a:srgbClr val="DB224C"/>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