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wL5wo5QYnBOTZj8bjmjvOiqAs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Juba siin saab rääkida sellest, milline eluline probleem sellise teemapüstituseni üldse viis</a:t>
            </a:r>
            <a:endParaRPr/>
          </a:p>
        </p:txBody>
      </p:sp>
      <p:sp>
        <p:nvSpPr>
          <p:cNvPr id="211" name="Google Shape;21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Graafikud on lihtsalt visuaali jaoks</a:t>
            </a:r>
            <a:endParaRPr/>
          </a:p>
        </p:txBody>
      </p:sp>
      <p:sp>
        <p:nvSpPr>
          <p:cNvPr id="284" name="Google Shape;2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Graafikud on lihtsalt visuaali jaoks</a:t>
            </a:r>
            <a:endParaRPr/>
          </a:p>
        </p:txBody>
      </p:sp>
      <p:sp>
        <p:nvSpPr>
          <p:cNvPr id="290" name="Google Shape;2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Kas projekt tasus end ära? </a:t>
            </a:r>
            <a:endParaRPr/>
          </a:p>
          <a:p>
            <a:pPr indent="0" lvl="0" marL="0" rtl="0" algn="l">
              <a:spcBef>
                <a:spcPts val="0"/>
              </a:spcBef>
              <a:spcAft>
                <a:spcPts val="0"/>
              </a:spcAft>
              <a:buNone/>
            </a:pPr>
            <a:r>
              <a:rPr lang="et-EE"/>
              <a:t>Kas Haapsalu kolledži ruumides oli probleeme õhu temperatuuri, niiskuse või CO2 sisaldusega? </a:t>
            </a:r>
            <a:endParaRPr/>
          </a:p>
          <a:p>
            <a:pPr indent="0" lvl="0" marL="0" rtl="0" algn="l">
              <a:spcBef>
                <a:spcPts val="0"/>
              </a:spcBef>
              <a:spcAft>
                <a:spcPts val="0"/>
              </a:spcAft>
              <a:buNone/>
            </a:pPr>
            <a:r>
              <a:rPr lang="et-EE"/>
              <a:t>Mis pärast meie projekti edasi veel teha tuleb?</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Font typeface="Arial"/>
              <a:buNone/>
            </a:pPr>
            <a:r>
              <a:t/>
            </a:r>
            <a:endParaRPr i="1">
              <a:latin typeface="Times New Roman"/>
              <a:ea typeface="Times New Roman"/>
              <a:cs typeface="Times New Roman"/>
              <a:sym typeface="Times New Roman"/>
            </a:endParaRPr>
          </a:p>
          <a:p>
            <a:pPr indent="0" lvl="0" marL="0" rtl="0" algn="l">
              <a:spcBef>
                <a:spcPts val="0"/>
              </a:spcBef>
              <a:spcAft>
                <a:spcPts val="0"/>
              </a:spcAft>
              <a:buNone/>
            </a:pPr>
            <a:r>
              <a:t/>
            </a:r>
            <a:endParaRPr i="1"/>
          </a:p>
        </p:txBody>
      </p:sp>
      <p:sp>
        <p:nvSpPr>
          <p:cNvPr id="296" name="Google Shape;2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t-EE">
                <a:latin typeface="Times New Roman"/>
                <a:ea typeface="Times New Roman"/>
                <a:cs typeface="Times New Roman"/>
                <a:sym typeface="Times New Roman"/>
              </a:rPr>
              <a:t>Kaia:</a:t>
            </a:r>
            <a:r>
              <a:rPr lang="et-EE">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t-EE">
                <a:latin typeface="Times New Roman"/>
                <a:ea typeface="Times New Roman"/>
                <a:cs typeface="Times New Roman"/>
                <a:sym typeface="Times New Roman"/>
              </a:rPr>
              <a:t>Rakendusinformaatikud arendasid tehnilise lahenduse (andmete kogumine ja tarkvara).</a:t>
            </a:r>
            <a:endParaRPr>
              <a:latin typeface="Times New Roman"/>
              <a:ea typeface="Times New Roman"/>
              <a:cs typeface="Times New Roman"/>
              <a:sym typeface="Times New Roman"/>
            </a:endParaRPr>
          </a:p>
          <a:p>
            <a:pPr indent="-304800" lvl="0" marL="457200" marR="365760" rtl="0" algn="just">
              <a:lnSpc>
                <a:spcPct val="110000"/>
              </a:lnSpc>
              <a:spcBef>
                <a:spcPts val="0"/>
              </a:spcBef>
              <a:spcAft>
                <a:spcPts val="0"/>
              </a:spcAft>
              <a:buClr>
                <a:schemeClr val="dk1"/>
              </a:buClr>
              <a:buSzPts val="1200"/>
              <a:buFont typeface="Times New Roman"/>
              <a:buChar char="●"/>
            </a:pPr>
            <a:r>
              <a:rPr lang="et-EE">
                <a:latin typeface="Times New Roman"/>
                <a:ea typeface="Times New Roman"/>
                <a:cs typeface="Times New Roman"/>
                <a:sym typeface="Times New Roman"/>
              </a:rPr>
              <a:t>Käsitöötehnoloog lõi seadmetele kasutajasõbraliku kuju ja visuaalse andmekuva.</a:t>
            </a:r>
            <a:endParaRPr>
              <a:latin typeface="Times New Roman"/>
              <a:ea typeface="Times New Roman"/>
              <a:cs typeface="Times New Roman"/>
              <a:sym typeface="Times New Roman"/>
            </a:endParaRPr>
          </a:p>
          <a:p>
            <a:pPr indent="-304800" lvl="0" marL="457200" marR="365760" rtl="0" algn="just">
              <a:lnSpc>
                <a:spcPct val="110000"/>
              </a:lnSpc>
              <a:spcBef>
                <a:spcPts val="0"/>
              </a:spcBef>
              <a:spcAft>
                <a:spcPts val="0"/>
              </a:spcAft>
              <a:buClr>
                <a:schemeClr val="dk1"/>
              </a:buClr>
              <a:buSzPts val="1200"/>
              <a:buFont typeface="Times New Roman"/>
              <a:buChar char="●"/>
            </a:pPr>
            <a:r>
              <a:rPr lang="et-EE">
                <a:latin typeface="Times New Roman"/>
                <a:ea typeface="Times New Roman"/>
                <a:cs typeface="Times New Roman"/>
                <a:sym typeface="Times New Roman"/>
              </a:rPr>
              <a:t>Pedagoog ja andragoog panustasid aruande koostamisse, toote tutvustusse ja reklaami sotsiaalmeedias</a:t>
            </a:r>
            <a:endParaRPr>
              <a:latin typeface="Times New Roman"/>
              <a:ea typeface="Times New Roman"/>
              <a:cs typeface="Times New Roman"/>
              <a:sym typeface="Times New Roman"/>
            </a:endParaRPr>
          </a:p>
          <a:p>
            <a:pPr indent="-304800" lvl="0" marL="457200" marR="365760" rtl="0" algn="just">
              <a:lnSpc>
                <a:spcPct val="110000"/>
              </a:lnSpc>
              <a:spcBef>
                <a:spcPts val="0"/>
              </a:spcBef>
              <a:spcAft>
                <a:spcPts val="0"/>
              </a:spcAft>
              <a:buClr>
                <a:schemeClr val="dk1"/>
              </a:buClr>
              <a:buSzPts val="1200"/>
              <a:buFont typeface="Times New Roman"/>
              <a:buChar char="●"/>
            </a:pPr>
            <a:r>
              <a:rPr lang="et-EE">
                <a:latin typeface="Times New Roman"/>
                <a:ea typeface="Times New Roman"/>
                <a:cs typeface="Times New Roman"/>
                <a:sym typeface="Times New Roman"/>
              </a:rPr>
              <a:t>Liiklusohutuse tudeng tagas seadmete ohutu paigalduse </a:t>
            </a:r>
            <a:endParaRPr>
              <a:latin typeface="Times New Roman"/>
              <a:ea typeface="Times New Roman"/>
              <a:cs typeface="Times New Roman"/>
              <a:sym typeface="Times New Roman"/>
            </a:endParaRPr>
          </a:p>
          <a:p>
            <a:pPr indent="0" lvl="0" marL="0" marR="365760" rtl="0" algn="just">
              <a:lnSpc>
                <a:spcPct val="110000"/>
              </a:lnSpc>
              <a:spcBef>
                <a:spcPts val="800"/>
              </a:spcBef>
              <a:spcAft>
                <a:spcPts val="0"/>
              </a:spcAft>
              <a:buClr>
                <a:schemeClr val="dk1"/>
              </a:buClr>
              <a:buSzPts val="1100"/>
              <a:buFont typeface="Arial"/>
              <a:buNone/>
            </a:pPr>
            <a:r>
              <a:rPr lang="et-EE">
                <a:latin typeface="Times New Roman"/>
                <a:ea typeface="Times New Roman"/>
                <a:cs typeface="Times New Roman"/>
                <a:sym typeface="Times New Roman"/>
              </a:rPr>
              <a:t>Tulemus: Projekti lõpus on olemas toimiv riist- ja tarkvaralahendus, mida kasutajad oskavad ohutult ja tõhusalt kasutada tänu läbimõeldud disainile, turvalisusele ja teadlikkuse tõstmisele.</a:t>
            </a:r>
            <a:endParaRPr i="1">
              <a:solidFill>
                <a:srgbClr val="262261"/>
              </a:solidFill>
              <a:latin typeface="Times New Roman"/>
              <a:ea typeface="Times New Roman"/>
              <a:cs typeface="Times New Roman"/>
              <a:sym typeface="Times New Roman"/>
            </a:endParaRPr>
          </a:p>
          <a:p>
            <a:pPr indent="0" lvl="0" marL="0" rtl="0" algn="l">
              <a:spcBef>
                <a:spcPts val="800"/>
              </a:spcBef>
              <a:spcAft>
                <a:spcPts val="0"/>
              </a:spcAft>
              <a:buNone/>
            </a:pPr>
            <a:br>
              <a:rPr lang="et-EE">
                <a:latin typeface="Times New Roman"/>
                <a:ea typeface="Times New Roman"/>
                <a:cs typeface="Times New Roman"/>
                <a:sym typeface="Times New Roman"/>
              </a:rPr>
            </a:br>
            <a:r>
              <a:rPr lang="et-EE">
                <a:latin typeface="Times New Roman"/>
                <a:ea typeface="Times New Roman"/>
                <a:cs typeface="Times New Roman"/>
                <a:sym typeface="Times New Roman"/>
              </a:rPr>
              <a:t>Juhendaja: Martti Raavel, rakendusinformaatika õppekava juht</a:t>
            </a:r>
            <a:endParaRPr>
              <a:latin typeface="Times New Roman"/>
              <a:ea typeface="Times New Roman"/>
              <a:cs typeface="Times New Roman"/>
              <a:sym typeface="Times New Roman"/>
            </a:endParaRPr>
          </a:p>
        </p:txBody>
      </p:sp>
      <p:sp>
        <p:nvSpPr>
          <p:cNvPr id="217" name="Google Shape;2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a:p>
            <a:pPr indent="0" lvl="0" marL="0" rtl="0" algn="just">
              <a:lnSpc>
                <a:spcPct val="115000"/>
              </a:lnSpc>
              <a:spcBef>
                <a:spcPts val="0"/>
              </a:spcBef>
              <a:spcAft>
                <a:spcPts val="0"/>
              </a:spcAft>
              <a:buNone/>
            </a:pPr>
            <a:r>
              <a:rPr b="1" lang="et-EE">
                <a:latin typeface="Times New Roman"/>
                <a:ea typeface="Times New Roman"/>
                <a:cs typeface="Times New Roman"/>
                <a:sym typeface="Times New Roman"/>
              </a:rPr>
              <a:t>Kaia? Ege?</a:t>
            </a:r>
            <a:r>
              <a:rPr lang="et-EE">
                <a:latin typeface="Times New Roman"/>
                <a:ea typeface="Times New Roman"/>
                <a:cs typeface="Times New Roman"/>
                <a:sym typeface="Times New Roman"/>
              </a:rPr>
              <a:t>: </a:t>
            </a:r>
            <a:r>
              <a:rPr lang="et-EE">
                <a:latin typeface="Times New Roman"/>
                <a:ea typeface="Times New Roman"/>
                <a:cs typeface="Times New Roman"/>
                <a:sym typeface="Times New Roman"/>
              </a:rPr>
              <a:t>Probleem, mida me lahendada tahtsime, on väga lihtne, kuid samas nähtamatu. Haapsalu kolledžis pole seni olnud süsteemset viisi õhukvaliteedi jälgimiseks. Ometi veedavad tudengid, õppejõud ja töötajad suure osa ajast suletud siseruumides – auditooriumites, klassides ja kontorites –, kus õhu kvaliteet mängib väga olulist rolli meie keskendumisvõimes, enesetundes ja üldises töövõimes. Paraku jääb siseõhk sageli märkamatuks, kuna selle muutusi ei ole võimalik palja silmaga hinnata. Sageli tekivad küll kaebused väsimuse, peavalu või uimasuse üle, kuid nende põhjuseid ei osata siduda just õhukvaliteediga. </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t-EE">
                <a:latin typeface="Times New Roman"/>
                <a:ea typeface="Times New Roman"/>
                <a:cs typeface="Times New Roman"/>
                <a:sym typeface="Times New Roman"/>
              </a:rPr>
              <a:t>Me võime küll tunnetada, et ruum on umbne või et pea hakkab valutama, kuid ilma konkreetsete andmeteta jääb see pelgalt oletuseks. Kes meist ei ole loengute ajal tundnud sama, mida need õpilased fotol? Uuringud on näidanud, et klassiruumide ventilatsiooni ja temperatuuri kvaliteet mõjutab õpilaste õpitulemusi märkimisväärselt, sest ebapiisav hapnik, õhuniiskus ja ebasobiv temperatuur võivad mõjutada hingamisteede tervist ning üldist mugavustunnet, mis on eriti oluline õpikeskkondades.  CO₂ kontsentratsiooni tõus sissehingatavas õhus ning ebapiisav ventilatsioon võivad vähendada õpitulemusi kuni 30%. Samuti võivad ebapiisav õhuniiskus ja ebasobiv temperatuur mõjutada hingamisteede tervist ning üldist mugavustunnet, mis on eriti oluline õpikeskkondades. (Wargocki ja Wyon, 2013) </a:t>
            </a:r>
            <a:endParaRPr>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SzPts val="1100"/>
              <a:buFont typeface="Arial"/>
              <a:buNone/>
            </a:pPr>
            <a:r>
              <a:rPr lang="et-EE">
                <a:latin typeface="Times New Roman"/>
                <a:ea typeface="Times New Roman"/>
                <a:cs typeface="Times New Roman"/>
                <a:sym typeface="Times New Roman"/>
              </a:rPr>
              <a:t>Probleem ei ole ainult tehniline, vaid ka hoiakutes – kui inimesed ei tea, et õhk mõjutab nende heaolu, siis nad ei oska seda tähtsustada. Meie eesmärk oli muuta see nähtamatu probleem nähtavaks ning pakkuda lahendus, mis aitab kasutajatel kiiremini reageerida ja teadlikumalt tegutseda. Selle teadmise puudumine mõjutab meie igapäevast õppimist ja töötamist. Kui me ei tea, et näiteks CO₂ tase on kõrge või õhuniiskus vale, siis me ei tee ka midagi olukorra parandamiseks. Just siin tulebki mängu meie loodav süsteem – andurid, mis mõõdavad õhukvaliteeti ja annavad selle kohta selge tagasiside.</a:t>
            </a:r>
            <a:endParaRPr>
              <a:latin typeface="Times New Roman"/>
              <a:ea typeface="Times New Roman"/>
              <a:cs typeface="Times New Roman"/>
              <a:sym typeface="Times New Roman"/>
            </a:endParaRPr>
          </a:p>
          <a:p>
            <a:pPr indent="0" lvl="0" marL="0" rtl="0" algn="just">
              <a:lnSpc>
                <a:spcPct val="115000"/>
              </a:lnSpc>
              <a:spcBef>
                <a:spcPts val="1200"/>
              </a:spcBef>
              <a:spcAft>
                <a:spcPts val="0"/>
              </a:spcAft>
              <a:buClr>
                <a:schemeClr val="dk1"/>
              </a:buClr>
              <a:buFont typeface="Arial"/>
              <a:buNone/>
            </a:pPr>
            <a:r>
              <a:rPr lang="et-EE">
                <a:latin typeface="Times New Roman"/>
                <a:ea typeface="Times New Roman"/>
                <a:cs typeface="Times New Roman"/>
                <a:sym typeface="Times New Roman"/>
              </a:rPr>
              <a:t>Reaalajas õhukvaliteedi monitoorimine võimaldab tuvastada probleemsed piirkonnad ja ajad, mil õhu kvaliteet halveneb, ning rakendada koheselt meetmeid selle parandamiseks. See proaktiivne lähenemine aitab ennetada terviseprobleeme ja parandada õppeprotsessi efektiivsust (Mendell &amp; Heath, 2005).</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1200"/>
              </a:spcBef>
              <a:spcAft>
                <a:spcPts val="0"/>
              </a:spcAft>
              <a:buClr>
                <a:schemeClr val="dk1"/>
              </a:buClr>
              <a:buFont typeface="Arial"/>
              <a:buNone/>
            </a:pPr>
            <a:r>
              <a:t/>
            </a:r>
            <a:endParaRPr>
              <a:latin typeface="Times New Roman"/>
              <a:ea typeface="Times New Roman"/>
              <a:cs typeface="Times New Roman"/>
              <a:sym typeface="Times New Roman"/>
            </a:endParaRPr>
          </a:p>
        </p:txBody>
      </p:sp>
      <p:sp>
        <p:nvSpPr>
          <p:cNvPr id="224" name="Google Shape;2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t-EE">
                <a:solidFill>
                  <a:srgbClr val="000000"/>
                </a:solidFill>
                <a:latin typeface="Times New Roman"/>
                <a:ea typeface="Times New Roman"/>
                <a:cs typeface="Times New Roman"/>
                <a:sym typeface="Times New Roman"/>
              </a:rPr>
              <a:t>Kaia:</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t-EE">
                <a:solidFill>
                  <a:srgbClr val="000000"/>
                </a:solidFill>
                <a:latin typeface="Times New Roman"/>
                <a:ea typeface="Times New Roman"/>
                <a:cs typeface="Times New Roman"/>
                <a:sym typeface="Times New Roman"/>
              </a:rPr>
              <a:t>Projekti „Õhu kvaliteedi kontroll Haapsalu kolledži ruumides“ eesmärk ongi selle nähtamatu probleemi nähtavaks tegemine. Soovime luua reaalajas toimiva seiresüsteemi, mis mõõdab pidevalt erinevaid siseõhu parameetreid – näiteks CO₂ taset, temperatuuri ja õhuniiskust. Süsteem koosneb nii riistvarast kui tarkvarast: see hõlmab andureid, mis koguvad õhust andmeid, ning tarkvaralahendust, mis neid andmeid salvestab ja visualiseerib. Andmed on kättesaadavad reaalajas ning kasutaja saab kiiresti hinnata, kas ruumi õhu seisund vajab sekkumist.</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t-EE">
                <a:solidFill>
                  <a:srgbClr val="000000"/>
                </a:solidFill>
                <a:latin typeface="Times New Roman"/>
                <a:ea typeface="Times New Roman"/>
                <a:cs typeface="Times New Roman"/>
                <a:sym typeface="Times New Roman"/>
              </a:rPr>
              <a:t>Eriti tähtis on, et süsteem on kasutajale lihtsalt mõistetav. Näiteks võimaldab märguandepõhine lahendus – värviliste märgulampide kaudu – koheselt hinnata olukorra kriitilisust. Kui õhk muutub umbseks või CO₂ tase tõuseb normist kõrgemale, saab süsteem sellest kohe märku anda. See võimaldab ruumi kasutajal näiteks akna avada, ventilatsiooni kontrollida või tegevused ümber korraldada.</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t-EE">
                <a:solidFill>
                  <a:srgbClr val="000000"/>
                </a:solidFill>
                <a:latin typeface="Times New Roman"/>
                <a:ea typeface="Times New Roman"/>
                <a:cs typeface="Times New Roman"/>
                <a:sym typeface="Times New Roman"/>
              </a:rPr>
              <a:t>Kuid meie eesmärk ei piirdunud ainult tehnilise lahenduse loomisega. Väga oluline osa projektis on ka teadlikkuse tõstmine. Väga paljud inimesed ei ole teadlikud, kui tugevalt siseõhu kvaliteet mõjutab nende igapäevast toimetulekut – olgu see siis õppimine, töötamine või lihtsalt ruumis viibimine. Meie projekt soovib sellele tähelepanu juhtida ning toetada arusaama, et hea õhukvaliteet on osa heast ja tervislikust õpi- ja töökeskkonnast.</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
        <p:nvSpPr>
          <p:cNvPr id="234" name="Google Shape;23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t-EE"/>
              <a:t>Evelyn? Kaspar?Ege?:</a:t>
            </a:r>
            <a:r>
              <a:rPr lang="et-EE"/>
              <a:t> See slaid võib pikemalt ees olla, kuniks kõik räägivad mis nad teinud on. Enne kui järgmisest slaidist läheb jutt tehnilisele lahendusele. </a:t>
            </a:r>
            <a:endParaRPr/>
          </a:p>
          <a:p>
            <a:pPr indent="0" lvl="0" marL="0" rtl="0" algn="l">
              <a:spcBef>
                <a:spcPts val="0"/>
              </a:spcBef>
              <a:spcAft>
                <a:spcPts val="0"/>
              </a:spcAft>
              <a:buNone/>
            </a:pPr>
            <a:r>
              <a:rPr lang="et-EE"/>
              <a:t>NB! vahendid ehk süsteemi komponendid, mitte raha </a:t>
            </a:r>
            <a:endParaRPr/>
          </a:p>
        </p:txBody>
      </p:sp>
      <p:sp>
        <p:nvSpPr>
          <p:cNvPr id="241" name="Google Shape;2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t-EE"/>
              <a:t>Kaspar</a:t>
            </a:r>
            <a:r>
              <a:rPr lang="et-EE"/>
              <a:t>: Jõuallikaks võib olla tavaline pistik seinakontaktist või akupank</a:t>
            </a:r>
            <a:endParaRPr/>
          </a:p>
          <a:p>
            <a:pPr indent="0" lvl="0" marL="0" rtl="0" algn="l">
              <a:spcBef>
                <a:spcPts val="0"/>
              </a:spcBef>
              <a:spcAft>
                <a:spcPts val="0"/>
              </a:spcAft>
              <a:buNone/>
            </a:pPr>
            <a:r>
              <a:t/>
            </a:r>
            <a:endParaRPr/>
          </a:p>
          <a:p>
            <a:pPr indent="0" lvl="0" marL="0" rtl="0" algn="l">
              <a:spcBef>
                <a:spcPts val="0"/>
              </a:spcBef>
              <a:spcAft>
                <a:spcPts val="0"/>
              </a:spcAft>
              <a:buNone/>
            </a:pPr>
            <a:r>
              <a:rPr lang="et-EE"/>
              <a:t>Näitude kuvamine ekraanil vs märgutuled</a:t>
            </a:r>
            <a:endParaRPr/>
          </a:p>
          <a:p>
            <a:pPr indent="0" lvl="0" marL="0" rtl="0" algn="l">
              <a:spcBef>
                <a:spcPts val="0"/>
              </a:spcBef>
              <a:spcAft>
                <a:spcPts val="0"/>
              </a:spcAft>
              <a:buNone/>
            </a:pPr>
            <a:r>
              <a:t/>
            </a:r>
            <a:endParaRPr/>
          </a:p>
          <a:p>
            <a:pPr indent="0" lvl="0" marL="0" rtl="0" algn="l">
              <a:spcBef>
                <a:spcPts val="0"/>
              </a:spcBef>
              <a:spcAft>
                <a:spcPts val="0"/>
              </a:spcAft>
              <a:buNone/>
            </a:pPr>
            <a:r>
              <a:rPr lang="et-EE"/>
              <a:t>Eelarve, mida ja miks valitud sai</a:t>
            </a:r>
            <a:endParaRPr/>
          </a:p>
          <a:p>
            <a:pPr indent="0" lvl="0" marL="0" rtl="0" algn="l">
              <a:spcBef>
                <a:spcPts val="0"/>
              </a:spcBef>
              <a:spcAft>
                <a:spcPts val="0"/>
              </a:spcAft>
              <a:buNone/>
            </a:pPr>
            <a:r>
              <a:t/>
            </a:r>
            <a:endParaRPr/>
          </a:p>
        </p:txBody>
      </p:sp>
      <p:sp>
        <p:nvSpPr>
          <p:cNvPr id="248" name="Google Shape;2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9ea88a0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59ea88a05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t-EE"/>
              <a:t>Kaspar:</a:t>
            </a:r>
            <a:endParaRPr b="1"/>
          </a:p>
          <a:p>
            <a:pPr indent="0" lvl="0" marL="0" rtl="0" algn="l">
              <a:spcBef>
                <a:spcPts val="0"/>
              </a:spcBef>
              <a:spcAft>
                <a:spcPts val="0"/>
              </a:spcAft>
              <a:buNone/>
            </a:pPr>
            <a:r>
              <a:rPr lang="et-EE"/>
              <a:t>Vasakul on prototüüp arendusfaasis, paremal on valminud prototüüp ilma korpuseta Haapsalu Kolledži klassiruumis andmeid kogumas.</a:t>
            </a:r>
            <a:endParaRPr/>
          </a:p>
        </p:txBody>
      </p:sp>
      <p:sp>
        <p:nvSpPr>
          <p:cNvPr id="264" name="Google Shape;264;g359ea88a05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t-EE"/>
              <a:t>Janeli:</a:t>
            </a:r>
            <a:r>
              <a:rPr lang="et-EE"/>
              <a:t> Millist informatsiooni süsteem annab? </a:t>
            </a:r>
            <a:endParaRPr/>
          </a:p>
          <a:p>
            <a:pPr indent="0" lvl="0" marL="0" rtl="0" algn="l">
              <a:spcBef>
                <a:spcPts val="0"/>
              </a:spcBef>
              <a:spcAft>
                <a:spcPts val="0"/>
              </a:spcAft>
              <a:buNone/>
            </a:pPr>
            <a:r>
              <a:rPr lang="et-EE"/>
              <a:t>Kas ja mida tuleb teha, kui kollane või punane lamp süttivad?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Font typeface="Arial"/>
              <a:buNone/>
            </a:pPr>
            <a:r>
              <a:rPr lang="et-EE">
                <a:latin typeface="Times New Roman"/>
                <a:ea typeface="Times New Roman"/>
                <a:cs typeface="Times New Roman"/>
                <a:sym typeface="Times New Roman"/>
              </a:rPr>
              <a:t>Jäi ees poolt üle: </a:t>
            </a:r>
            <a:r>
              <a:rPr i="1" lang="et-EE">
                <a:latin typeface="Times New Roman"/>
                <a:ea typeface="Times New Roman"/>
                <a:cs typeface="Times New Roman"/>
                <a:sym typeface="Times New Roman"/>
              </a:rPr>
              <a:t>Valitud lahendus – integreeritud andurite kasutamine koos andmete kogumise ja visualiseerimise tarkvaraga – toetab otseselt meie eesmärke. See loob võimaluse pidevalt jälgida sisekliima seisundit ning reageerida kiiresti, kui mõni parameeter ületab soovituslikud piirid. Samuti pakub see usaldusväärset ja dokumenteeritud infot, mida saab kasutada ka edaspidi näiteks ruumide kasutuse planeerimisel või ventilatsioonilahenduste täiustamisel.</a:t>
            </a:r>
            <a:endParaRPr i="1">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Font typeface="Arial"/>
              <a:buNone/>
            </a:pPr>
            <a:r>
              <a:rPr i="1" lang="et-EE">
                <a:latin typeface="Times New Roman"/>
                <a:ea typeface="Times New Roman"/>
                <a:cs typeface="Times New Roman"/>
                <a:sym typeface="Times New Roman"/>
              </a:rPr>
              <a:t>Kokkuvõttes lõime me tehnoloogilise ja teadlikkust tõstva lahenduse, mis aitab parandada õppe- ja töökeskkonna tervislikkust ning toetab kõigi kolledžis viibijate heaolu ja tulemuslikkust.</a:t>
            </a:r>
            <a:endParaRPr/>
          </a:p>
        </p:txBody>
      </p:sp>
      <p:sp>
        <p:nvSpPr>
          <p:cNvPr id="271" name="Google Shape;2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Graafikud on lihtsalt visuaali jaoks</a:t>
            </a:r>
            <a:endParaRPr/>
          </a:p>
        </p:txBody>
      </p:sp>
      <p:sp>
        <p:nvSpPr>
          <p:cNvPr id="278" name="Google Shape;2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8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00"/>
              </a:spcBef>
              <a:spcAft>
                <a:spcPts val="0"/>
              </a:spcAft>
              <a:buSzPts val="2400"/>
              <a:buNone/>
              <a:defRPr sz="2400"/>
            </a:lvl1pPr>
            <a:lvl2pPr lvl="1" algn="ctr">
              <a:lnSpc>
                <a:spcPct val="90000"/>
              </a:lnSpc>
              <a:spcBef>
                <a:spcPts val="1600"/>
              </a:spcBef>
              <a:spcAft>
                <a:spcPts val="0"/>
              </a:spcAft>
              <a:buSzPts val="2000"/>
              <a:buNone/>
              <a:defRPr sz="2000"/>
            </a:lvl2pPr>
            <a:lvl3pPr lvl="2" algn="ctr">
              <a:lnSpc>
                <a:spcPct val="90000"/>
              </a:lnSpc>
              <a:spcBef>
                <a:spcPts val="1600"/>
              </a:spcBef>
              <a:spcAft>
                <a:spcPts val="0"/>
              </a:spcAft>
              <a:buSzPts val="1800"/>
              <a:buNone/>
              <a:defRPr sz="1800"/>
            </a:lvl3pPr>
            <a:lvl4pPr lvl="3" algn="ctr">
              <a:lnSpc>
                <a:spcPct val="90000"/>
              </a:lnSpc>
              <a:spcBef>
                <a:spcPts val="1600"/>
              </a:spcBef>
              <a:spcAft>
                <a:spcPts val="0"/>
              </a:spcAft>
              <a:buSzPts val="1600"/>
              <a:buNone/>
              <a:defRPr sz="1600"/>
            </a:lvl4pPr>
            <a:lvl5pPr lvl="4" algn="ctr">
              <a:lnSpc>
                <a:spcPct val="90000"/>
              </a:lnSpc>
              <a:spcBef>
                <a:spcPts val="1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4"/>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cxnSp>
        <p:nvCxnSpPr>
          <p:cNvPr id="22" name="Google Shape;22;p14"/>
          <p:cNvCxnSpPr/>
          <p:nvPr/>
        </p:nvCxnSpPr>
        <p:spPr>
          <a:xfrm flipH="1">
            <a:off x="11321143" y="-97972"/>
            <a:ext cx="327132" cy="1438502"/>
          </a:xfrm>
          <a:prstGeom prst="straightConnector1">
            <a:avLst/>
          </a:prstGeom>
          <a:noFill/>
          <a:ln cap="flat" cmpd="sng" w="50800">
            <a:solidFill>
              <a:schemeClr val="accent1"/>
            </a:solidFill>
            <a:prstDash val="solid"/>
            <a:miter lim="800000"/>
            <a:headEnd len="sm" w="sm" type="none"/>
            <a:tailEnd len="sm" w="sm" type="none"/>
          </a:ln>
        </p:spPr>
      </p:cxnSp>
      <p:cxnSp>
        <p:nvCxnSpPr>
          <p:cNvPr id="23" name="Google Shape;23;p14"/>
          <p:cNvCxnSpPr/>
          <p:nvPr/>
        </p:nvCxnSpPr>
        <p:spPr>
          <a:xfrm flipH="1">
            <a:off x="11010904" y="-97972"/>
            <a:ext cx="327132" cy="1438502"/>
          </a:xfrm>
          <a:prstGeom prst="straightConnector1">
            <a:avLst/>
          </a:prstGeom>
          <a:noFill/>
          <a:ln cap="flat" cmpd="sng" w="50800">
            <a:solidFill>
              <a:schemeClr val="accen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6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6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6"/>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6" name="Shape 96"/>
        <p:cNvGrpSpPr/>
        <p:nvPr/>
      </p:nvGrpSpPr>
      <p:grpSpPr>
        <a:xfrm>
          <a:off x="0" y="0"/>
          <a:ext cx="0" cy="0"/>
          <a:chOff x="0" y="0"/>
          <a:chExt cx="0" cy="0"/>
        </a:xfrm>
      </p:grpSpPr>
      <p:sp>
        <p:nvSpPr>
          <p:cNvPr id="97" name="Google Shape;9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8"/>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101" name="Google Shape;101;p28"/>
          <p:cNvSpPr/>
          <p:nvPr>
            <p:ph idx="2" type="pic"/>
          </p:nvPr>
        </p:nvSpPr>
        <p:spPr>
          <a:xfrm>
            <a:off x="1070589" y="2425801"/>
            <a:ext cx="1404159" cy="1402239"/>
          </a:xfrm>
          <a:prstGeom prst="ellipse">
            <a:avLst/>
          </a:prstGeom>
          <a:noFill/>
          <a:ln>
            <a:noFill/>
          </a:ln>
        </p:spPr>
      </p:sp>
      <p:sp>
        <p:nvSpPr>
          <p:cNvPr id="102" name="Google Shape;102;p28"/>
          <p:cNvSpPr/>
          <p:nvPr>
            <p:ph idx="3" type="pic"/>
          </p:nvPr>
        </p:nvSpPr>
        <p:spPr>
          <a:xfrm>
            <a:off x="3274993" y="2425801"/>
            <a:ext cx="1404159" cy="1402239"/>
          </a:xfrm>
          <a:prstGeom prst="ellipse">
            <a:avLst/>
          </a:prstGeom>
          <a:noFill/>
          <a:ln>
            <a:noFill/>
          </a:ln>
        </p:spPr>
      </p:sp>
      <p:sp>
        <p:nvSpPr>
          <p:cNvPr id="103" name="Google Shape;103;p28"/>
          <p:cNvSpPr/>
          <p:nvPr>
            <p:ph idx="4" type="pic"/>
          </p:nvPr>
        </p:nvSpPr>
        <p:spPr>
          <a:xfrm>
            <a:off x="5446739" y="2425801"/>
            <a:ext cx="1404159" cy="1402239"/>
          </a:xfrm>
          <a:prstGeom prst="ellipse">
            <a:avLst/>
          </a:prstGeom>
          <a:noFill/>
          <a:ln>
            <a:noFill/>
          </a:ln>
        </p:spPr>
      </p:sp>
      <p:sp>
        <p:nvSpPr>
          <p:cNvPr id="104" name="Google Shape;104;p28"/>
          <p:cNvSpPr/>
          <p:nvPr>
            <p:ph idx="5" type="pic"/>
          </p:nvPr>
        </p:nvSpPr>
        <p:spPr>
          <a:xfrm>
            <a:off x="7596584" y="2425801"/>
            <a:ext cx="1404159" cy="1402239"/>
          </a:xfrm>
          <a:prstGeom prst="ellipse">
            <a:avLst/>
          </a:prstGeom>
          <a:noFill/>
          <a:ln>
            <a:noFill/>
          </a:ln>
        </p:spPr>
      </p:sp>
      <p:sp>
        <p:nvSpPr>
          <p:cNvPr id="105" name="Google Shape;105;p28"/>
          <p:cNvSpPr/>
          <p:nvPr>
            <p:ph idx="6" type="pic"/>
          </p:nvPr>
        </p:nvSpPr>
        <p:spPr>
          <a:xfrm>
            <a:off x="9748782" y="2425801"/>
            <a:ext cx="1404159" cy="1402239"/>
          </a:xfrm>
          <a:prstGeom prst="ellipse">
            <a:avLst/>
          </a:prstGeom>
          <a:noFill/>
          <a:ln>
            <a:noFill/>
          </a:ln>
        </p:spPr>
      </p:sp>
      <p:sp>
        <p:nvSpPr>
          <p:cNvPr id="106" name="Google Shape;106;p28"/>
          <p:cNvSpPr txBox="1"/>
          <p:nvPr>
            <p:ph idx="1" type="body"/>
          </p:nvPr>
        </p:nvSpPr>
        <p:spPr>
          <a:xfrm>
            <a:off x="1069975" y="3959225"/>
            <a:ext cx="1404938" cy="8651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600"/>
              </a:spcBef>
              <a:spcAft>
                <a:spcPts val="0"/>
              </a:spcAft>
              <a:buSzPts val="2000"/>
              <a:buNone/>
              <a:defRPr sz="2000"/>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8"/>
          <p:cNvSpPr txBox="1"/>
          <p:nvPr>
            <p:ph idx="7" type="body"/>
          </p:nvPr>
        </p:nvSpPr>
        <p:spPr>
          <a:xfrm>
            <a:off x="3274333" y="3959225"/>
            <a:ext cx="1404938" cy="8651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600"/>
              </a:spcBef>
              <a:spcAft>
                <a:spcPts val="0"/>
              </a:spcAft>
              <a:buSzPts val="2000"/>
              <a:buNone/>
              <a:defRPr sz="2000"/>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8"/>
          <p:cNvSpPr txBox="1"/>
          <p:nvPr>
            <p:ph idx="8" type="body"/>
          </p:nvPr>
        </p:nvSpPr>
        <p:spPr>
          <a:xfrm>
            <a:off x="5413376" y="3959225"/>
            <a:ext cx="1404938" cy="8651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600"/>
              </a:spcBef>
              <a:spcAft>
                <a:spcPts val="0"/>
              </a:spcAft>
              <a:buSzPts val="2000"/>
              <a:buNone/>
              <a:defRPr sz="2000"/>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8"/>
          <p:cNvSpPr txBox="1"/>
          <p:nvPr>
            <p:ph idx="9" type="body"/>
          </p:nvPr>
        </p:nvSpPr>
        <p:spPr>
          <a:xfrm>
            <a:off x="7536091" y="3959225"/>
            <a:ext cx="1404938" cy="8651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600"/>
              </a:spcBef>
              <a:spcAft>
                <a:spcPts val="0"/>
              </a:spcAft>
              <a:buSzPts val="2000"/>
              <a:buNone/>
              <a:defRPr sz="2000"/>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8"/>
          <p:cNvSpPr txBox="1"/>
          <p:nvPr>
            <p:ph idx="13" type="body"/>
          </p:nvPr>
        </p:nvSpPr>
        <p:spPr>
          <a:xfrm>
            <a:off x="9756776" y="3959225"/>
            <a:ext cx="1404938" cy="8651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600"/>
              </a:spcBef>
              <a:spcAft>
                <a:spcPts val="0"/>
              </a:spcAft>
              <a:buSzPts val="2000"/>
              <a:buNone/>
              <a:defRPr sz="2000"/>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11" name="Shape 111"/>
        <p:cNvGrpSpPr/>
        <p:nvPr/>
      </p:nvGrpSpPr>
      <p:grpSpPr>
        <a:xfrm>
          <a:off x="0" y="0"/>
          <a:ext cx="0" cy="0"/>
          <a:chOff x="0" y="0"/>
          <a:chExt cx="0" cy="0"/>
        </a:xfrm>
      </p:grpSpPr>
      <p:sp>
        <p:nvSpPr>
          <p:cNvPr id="112" name="Google Shape;112;p29"/>
          <p:cNvSpPr txBox="1"/>
          <p:nvPr>
            <p:ph type="title"/>
          </p:nvPr>
        </p:nvSpPr>
        <p:spPr>
          <a:xfrm>
            <a:off x="838200" y="2633722"/>
            <a:ext cx="105156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4800"/>
              <a:buFont typeface="Times New Roma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9"/>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9"/>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9"/>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116" name="Google Shape;116;p29"/>
          <p:cNvSpPr/>
          <p:nvPr>
            <p:ph idx="2" type="pic"/>
          </p:nvPr>
        </p:nvSpPr>
        <p:spPr>
          <a:xfrm>
            <a:off x="838200" y="496428"/>
            <a:ext cx="2226289" cy="2223245"/>
          </a:xfrm>
          <a:prstGeom prst="ellipse">
            <a:avLst/>
          </a:prstGeom>
          <a:noFill/>
          <a:ln>
            <a:noFill/>
          </a:ln>
        </p:spPr>
      </p:sp>
      <p:sp>
        <p:nvSpPr>
          <p:cNvPr id="117" name="Google Shape;117;p29"/>
          <p:cNvSpPr/>
          <p:nvPr>
            <p:ph idx="3" type="pic"/>
          </p:nvPr>
        </p:nvSpPr>
        <p:spPr>
          <a:xfrm>
            <a:off x="3498395" y="496428"/>
            <a:ext cx="2226289" cy="2223245"/>
          </a:xfrm>
          <a:prstGeom prst="ellipse">
            <a:avLst/>
          </a:prstGeom>
          <a:noFill/>
          <a:ln>
            <a:noFill/>
          </a:ln>
        </p:spPr>
      </p:sp>
      <p:sp>
        <p:nvSpPr>
          <p:cNvPr id="118" name="Google Shape;118;p29"/>
          <p:cNvSpPr/>
          <p:nvPr>
            <p:ph idx="4" type="pic"/>
          </p:nvPr>
        </p:nvSpPr>
        <p:spPr>
          <a:xfrm>
            <a:off x="6158590" y="496428"/>
            <a:ext cx="2226289" cy="2223245"/>
          </a:xfrm>
          <a:prstGeom prst="ellipse">
            <a:avLst/>
          </a:prstGeom>
          <a:noFill/>
          <a:ln>
            <a:noFill/>
          </a:ln>
        </p:spPr>
      </p:sp>
      <p:sp>
        <p:nvSpPr>
          <p:cNvPr id="119" name="Google Shape;119;p29"/>
          <p:cNvSpPr/>
          <p:nvPr>
            <p:ph idx="5" type="pic"/>
          </p:nvPr>
        </p:nvSpPr>
        <p:spPr>
          <a:xfrm>
            <a:off x="8895410" y="496428"/>
            <a:ext cx="2226289" cy="2223245"/>
          </a:xfrm>
          <a:prstGeom prst="ellipse">
            <a:avLst/>
          </a:prstGeom>
          <a:noFill/>
          <a:ln>
            <a:noFill/>
          </a:ln>
        </p:spPr>
      </p:sp>
      <p:sp>
        <p:nvSpPr>
          <p:cNvPr id="120" name="Google Shape;120;p29"/>
          <p:cNvSpPr txBox="1"/>
          <p:nvPr>
            <p:ph idx="1" type="body"/>
          </p:nvPr>
        </p:nvSpPr>
        <p:spPr>
          <a:xfrm>
            <a:off x="978062" y="1232940"/>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9"/>
          <p:cNvSpPr/>
          <p:nvPr>
            <p:ph idx="6" type="pic"/>
          </p:nvPr>
        </p:nvSpPr>
        <p:spPr>
          <a:xfrm>
            <a:off x="838200" y="3863096"/>
            <a:ext cx="2226289" cy="2223245"/>
          </a:xfrm>
          <a:prstGeom prst="ellipse">
            <a:avLst/>
          </a:prstGeom>
          <a:noFill/>
          <a:ln>
            <a:noFill/>
          </a:ln>
        </p:spPr>
      </p:sp>
      <p:sp>
        <p:nvSpPr>
          <p:cNvPr id="122" name="Google Shape;122;p29"/>
          <p:cNvSpPr/>
          <p:nvPr>
            <p:ph idx="7" type="pic"/>
          </p:nvPr>
        </p:nvSpPr>
        <p:spPr>
          <a:xfrm>
            <a:off x="3498395" y="3863096"/>
            <a:ext cx="2226289" cy="2223245"/>
          </a:xfrm>
          <a:prstGeom prst="ellipse">
            <a:avLst/>
          </a:prstGeom>
          <a:noFill/>
          <a:ln>
            <a:noFill/>
          </a:ln>
        </p:spPr>
      </p:sp>
      <p:sp>
        <p:nvSpPr>
          <p:cNvPr id="123" name="Google Shape;123;p29"/>
          <p:cNvSpPr/>
          <p:nvPr>
            <p:ph idx="8" type="pic"/>
          </p:nvPr>
        </p:nvSpPr>
        <p:spPr>
          <a:xfrm>
            <a:off x="6158590" y="3863096"/>
            <a:ext cx="2226289" cy="2223245"/>
          </a:xfrm>
          <a:prstGeom prst="ellipse">
            <a:avLst/>
          </a:prstGeom>
          <a:noFill/>
          <a:ln>
            <a:noFill/>
          </a:ln>
        </p:spPr>
      </p:sp>
      <p:sp>
        <p:nvSpPr>
          <p:cNvPr id="124" name="Google Shape;124;p29"/>
          <p:cNvSpPr/>
          <p:nvPr>
            <p:ph idx="9" type="pic"/>
          </p:nvPr>
        </p:nvSpPr>
        <p:spPr>
          <a:xfrm>
            <a:off x="8895410" y="3863096"/>
            <a:ext cx="2226289" cy="2223245"/>
          </a:xfrm>
          <a:prstGeom prst="ellipse">
            <a:avLst/>
          </a:prstGeom>
          <a:noFill/>
          <a:ln>
            <a:noFill/>
          </a:ln>
        </p:spPr>
      </p:sp>
      <p:sp>
        <p:nvSpPr>
          <p:cNvPr id="125" name="Google Shape;125;p29"/>
          <p:cNvSpPr txBox="1"/>
          <p:nvPr>
            <p:ph idx="13" type="body"/>
          </p:nvPr>
        </p:nvSpPr>
        <p:spPr>
          <a:xfrm>
            <a:off x="3651989" y="1232940"/>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9"/>
          <p:cNvSpPr txBox="1"/>
          <p:nvPr>
            <p:ph idx="14" type="body"/>
          </p:nvPr>
        </p:nvSpPr>
        <p:spPr>
          <a:xfrm>
            <a:off x="6325916" y="1232940"/>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9"/>
          <p:cNvSpPr txBox="1"/>
          <p:nvPr>
            <p:ph idx="15" type="body"/>
          </p:nvPr>
        </p:nvSpPr>
        <p:spPr>
          <a:xfrm>
            <a:off x="9041407" y="1232940"/>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9"/>
          <p:cNvSpPr txBox="1"/>
          <p:nvPr>
            <p:ph idx="16" type="body"/>
          </p:nvPr>
        </p:nvSpPr>
        <p:spPr>
          <a:xfrm>
            <a:off x="978062" y="4627313"/>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9"/>
          <p:cNvSpPr txBox="1"/>
          <p:nvPr>
            <p:ph idx="17" type="body"/>
          </p:nvPr>
        </p:nvSpPr>
        <p:spPr>
          <a:xfrm>
            <a:off x="3651989" y="4627313"/>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9"/>
          <p:cNvSpPr txBox="1"/>
          <p:nvPr>
            <p:ph idx="18" type="body"/>
          </p:nvPr>
        </p:nvSpPr>
        <p:spPr>
          <a:xfrm>
            <a:off x="6325916" y="4627313"/>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9"/>
          <p:cNvSpPr txBox="1"/>
          <p:nvPr>
            <p:ph idx="19" type="body"/>
          </p:nvPr>
        </p:nvSpPr>
        <p:spPr>
          <a:xfrm>
            <a:off x="9041407" y="4627313"/>
            <a:ext cx="1946564" cy="775964"/>
          </a:xfrm>
          <a:prstGeom prst="rect">
            <a:avLst/>
          </a:prstGeom>
          <a:solidFill>
            <a:srgbClr val="3C4445">
              <a:alpha val="69803"/>
            </a:srgbClr>
          </a:solidFill>
          <a:ln>
            <a:noFill/>
          </a:ln>
        </p:spPr>
        <p:txBody>
          <a:bodyPr anchorCtr="0" anchor="ctr" bIns="45700" lIns="91425" spcFirstLastPara="1" rIns="91425" wrap="square" tIns="45700">
            <a:noAutofit/>
          </a:bodyPr>
          <a:lstStyle>
            <a:lvl1pPr indent="-228600" lvl="0" marL="457200" algn="ctr">
              <a:lnSpc>
                <a:spcPct val="90000"/>
              </a:lnSpc>
              <a:spcBef>
                <a:spcPts val="1600"/>
              </a:spcBef>
              <a:spcAft>
                <a:spcPts val="0"/>
              </a:spcAft>
              <a:buSzPts val="2000"/>
              <a:buNone/>
              <a:defRPr sz="2000">
                <a:solidFill>
                  <a:schemeClr val="lt1"/>
                </a:solidFill>
              </a:defRPr>
            </a:lvl1pPr>
            <a:lvl2pPr indent="-228600" lvl="1" marL="914400" algn="ctr">
              <a:lnSpc>
                <a:spcPct val="90000"/>
              </a:lnSpc>
              <a:spcBef>
                <a:spcPts val="1600"/>
              </a:spcBef>
              <a:spcAft>
                <a:spcPts val="0"/>
              </a:spcAft>
              <a:buSzPts val="1800"/>
              <a:buNone/>
              <a:defRPr sz="1800"/>
            </a:lvl2pPr>
            <a:lvl3pPr indent="-228600" lvl="2" marL="1371600" algn="ctr">
              <a:lnSpc>
                <a:spcPct val="90000"/>
              </a:lnSpc>
              <a:spcBef>
                <a:spcPts val="1600"/>
              </a:spcBef>
              <a:spcAft>
                <a:spcPts val="0"/>
              </a:spcAft>
              <a:buSzPts val="1600"/>
              <a:buNone/>
              <a:defRPr sz="1600"/>
            </a:lvl3pPr>
            <a:lvl4pPr indent="-228600" lvl="3" marL="1828800" algn="ctr">
              <a:lnSpc>
                <a:spcPct val="90000"/>
              </a:lnSpc>
              <a:spcBef>
                <a:spcPts val="1600"/>
              </a:spcBef>
              <a:spcAft>
                <a:spcPts val="0"/>
              </a:spcAft>
              <a:buSzPts val="1400"/>
              <a:buNone/>
              <a:defRPr sz="1400"/>
            </a:lvl4pPr>
            <a:lvl5pPr indent="-228600" lvl="4" marL="2286000" algn="ctr">
              <a:lnSpc>
                <a:spcPct val="90000"/>
              </a:lnSpc>
              <a:spcBef>
                <a:spcPts val="1600"/>
              </a:spcBef>
              <a:spcAft>
                <a:spcPts val="0"/>
              </a:spcAft>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30"/>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0"/>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0"/>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9"/>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6" name="Google Shape;146;p19"/>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9"/>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9"/>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9" name="Shape 149"/>
        <p:cNvGrpSpPr/>
        <p:nvPr/>
      </p:nvGrpSpPr>
      <p:grpSpPr>
        <a:xfrm>
          <a:off x="0" y="0"/>
          <a:ext cx="0" cy="0"/>
          <a:chOff x="0" y="0"/>
          <a:chExt cx="0" cy="0"/>
        </a:xfrm>
      </p:grpSpPr>
      <p:sp>
        <p:nvSpPr>
          <p:cNvPr id="150" name="Google Shape;150;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imes New Roman"/>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52" name="Google Shape;152;p20"/>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0"/>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0"/>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 name="Shape 155"/>
        <p:cNvGrpSpPr/>
        <p:nvPr/>
      </p:nvGrpSpPr>
      <p:grpSpPr>
        <a:xfrm>
          <a:off x="0" y="0"/>
          <a:ext cx="0" cy="0"/>
          <a:chOff x="0" y="0"/>
          <a:chExt cx="0" cy="0"/>
        </a:xfrm>
      </p:grpSpPr>
      <p:sp>
        <p:nvSpPr>
          <p:cNvPr id="156" name="Google Shape;15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58" name="Google Shape;158;p31"/>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1"/>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1"/>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cxnSp>
        <p:nvCxnSpPr>
          <p:cNvPr id="161" name="Google Shape;161;p31"/>
          <p:cNvCxnSpPr/>
          <p:nvPr/>
        </p:nvCxnSpPr>
        <p:spPr>
          <a:xfrm flipH="1">
            <a:off x="11321143" y="-97972"/>
            <a:ext cx="327132" cy="1438502"/>
          </a:xfrm>
          <a:prstGeom prst="straightConnector1">
            <a:avLst/>
          </a:prstGeom>
          <a:noFill/>
          <a:ln cap="flat" cmpd="sng" w="50800">
            <a:solidFill>
              <a:schemeClr val="accent1"/>
            </a:solidFill>
            <a:prstDash val="solid"/>
            <a:miter lim="800000"/>
            <a:headEnd len="sm" w="sm" type="none"/>
            <a:tailEnd len="sm" w="sm" type="none"/>
          </a:ln>
        </p:spPr>
      </p:cxnSp>
      <p:cxnSp>
        <p:nvCxnSpPr>
          <p:cNvPr id="162" name="Google Shape;162;p31"/>
          <p:cNvCxnSpPr/>
          <p:nvPr/>
        </p:nvCxnSpPr>
        <p:spPr>
          <a:xfrm flipH="1">
            <a:off x="11010904" y="-97972"/>
            <a:ext cx="327132" cy="1438502"/>
          </a:xfrm>
          <a:prstGeom prst="straightConnector1">
            <a:avLst/>
          </a:prstGeom>
          <a:noFill/>
          <a:ln cap="flat" cmpd="sng" w="50800">
            <a:solidFill>
              <a:schemeClr val="accen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3" name="Shape 163"/>
        <p:cNvGrpSpPr/>
        <p:nvPr/>
      </p:nvGrpSpPr>
      <p:grpSpPr>
        <a:xfrm>
          <a:off x="0" y="0"/>
          <a:ext cx="0" cy="0"/>
          <a:chOff x="0" y="0"/>
          <a:chExt cx="0" cy="0"/>
        </a:xfrm>
      </p:grpSpPr>
      <p:sp>
        <p:nvSpPr>
          <p:cNvPr id="164" name="Google Shape;164;p32"/>
          <p:cNvSpPr txBox="1"/>
          <p:nvPr>
            <p:ph type="ctrTitle"/>
          </p:nvPr>
        </p:nvSpPr>
        <p:spPr>
          <a:xfrm>
            <a:off x="3636578" y="1111855"/>
            <a:ext cx="703142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2"/>
          <p:cNvSpPr txBox="1"/>
          <p:nvPr>
            <p:ph idx="1" type="subTitle"/>
          </p:nvPr>
        </p:nvSpPr>
        <p:spPr>
          <a:xfrm>
            <a:off x="3636578" y="3602038"/>
            <a:ext cx="7031421"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6" name="Google Shape;166;p32"/>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2"/>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cxnSp>
        <p:nvCxnSpPr>
          <p:cNvPr id="169" name="Google Shape;169;p32"/>
          <p:cNvCxnSpPr/>
          <p:nvPr/>
        </p:nvCxnSpPr>
        <p:spPr>
          <a:xfrm flipH="1">
            <a:off x="1954924" y="1019503"/>
            <a:ext cx="1072055" cy="4141076"/>
          </a:xfrm>
          <a:prstGeom prst="straightConnector1">
            <a:avLst/>
          </a:prstGeom>
          <a:noFill/>
          <a:ln cap="flat" cmpd="sng" w="76200">
            <a:solidFill>
              <a:schemeClr val="accent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0" name="Shape 170"/>
        <p:cNvGrpSpPr/>
        <p:nvPr/>
      </p:nvGrpSpPr>
      <p:grpSpPr>
        <a:xfrm>
          <a:off x="0" y="0"/>
          <a:ext cx="0" cy="0"/>
          <a:chOff x="0" y="0"/>
          <a:chExt cx="0" cy="0"/>
        </a:xfrm>
      </p:grpSpPr>
      <p:sp>
        <p:nvSpPr>
          <p:cNvPr id="171" name="Google Shape;171;p33"/>
          <p:cNvSpPr txBox="1"/>
          <p:nvPr>
            <p:ph type="title"/>
          </p:nvPr>
        </p:nvSpPr>
        <p:spPr>
          <a:xfrm>
            <a:off x="838201" y="365125"/>
            <a:ext cx="5257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3"/>
          <p:cNvSpPr txBox="1"/>
          <p:nvPr>
            <p:ph idx="1" type="body"/>
          </p:nvPr>
        </p:nvSpPr>
        <p:spPr>
          <a:xfrm>
            <a:off x="838201" y="1825625"/>
            <a:ext cx="5257800"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3" name="Google Shape;173;p33"/>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3"/>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3"/>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176" name="Google Shape;176;p33"/>
          <p:cNvSpPr/>
          <p:nvPr>
            <p:ph idx="2" type="pic"/>
          </p:nvPr>
        </p:nvSpPr>
        <p:spPr>
          <a:xfrm>
            <a:off x="6453352" y="-607032"/>
            <a:ext cx="8555420" cy="8310345"/>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4" name="Shape 24"/>
        <p:cNvGrpSpPr/>
        <p:nvPr/>
      </p:nvGrpSpPr>
      <p:grpSpPr>
        <a:xfrm>
          <a:off x="0" y="0"/>
          <a:ext cx="0" cy="0"/>
          <a:chOff x="0" y="0"/>
          <a:chExt cx="0" cy="0"/>
        </a:xfrm>
      </p:grpSpPr>
      <p:sp>
        <p:nvSpPr>
          <p:cNvPr id="25" name="Google Shape;25;p15"/>
          <p:cNvSpPr txBox="1"/>
          <p:nvPr>
            <p:ph type="ctrTitle"/>
          </p:nvPr>
        </p:nvSpPr>
        <p:spPr>
          <a:xfrm>
            <a:off x="3636578" y="1111855"/>
            <a:ext cx="7031421"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5"/>
          <p:cNvSpPr txBox="1"/>
          <p:nvPr>
            <p:ph idx="1" type="subTitle"/>
          </p:nvPr>
        </p:nvSpPr>
        <p:spPr>
          <a:xfrm>
            <a:off x="3636578" y="3602038"/>
            <a:ext cx="7031421"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600"/>
              </a:spcBef>
              <a:spcAft>
                <a:spcPts val="0"/>
              </a:spcAft>
              <a:buSzPts val="2400"/>
              <a:buNone/>
              <a:defRPr sz="2400"/>
            </a:lvl1pPr>
            <a:lvl2pPr lvl="1" algn="ctr">
              <a:lnSpc>
                <a:spcPct val="90000"/>
              </a:lnSpc>
              <a:spcBef>
                <a:spcPts val="1600"/>
              </a:spcBef>
              <a:spcAft>
                <a:spcPts val="0"/>
              </a:spcAft>
              <a:buSzPts val="2000"/>
              <a:buNone/>
              <a:defRPr sz="2000"/>
            </a:lvl2pPr>
            <a:lvl3pPr lvl="2" algn="ctr">
              <a:lnSpc>
                <a:spcPct val="90000"/>
              </a:lnSpc>
              <a:spcBef>
                <a:spcPts val="1600"/>
              </a:spcBef>
              <a:spcAft>
                <a:spcPts val="0"/>
              </a:spcAft>
              <a:buSzPts val="1800"/>
              <a:buNone/>
              <a:defRPr sz="1800"/>
            </a:lvl3pPr>
            <a:lvl4pPr lvl="3" algn="ctr">
              <a:lnSpc>
                <a:spcPct val="90000"/>
              </a:lnSpc>
              <a:spcBef>
                <a:spcPts val="1600"/>
              </a:spcBef>
              <a:spcAft>
                <a:spcPts val="0"/>
              </a:spcAft>
              <a:buSzPts val="1600"/>
              <a:buNone/>
              <a:defRPr sz="1600"/>
            </a:lvl4pPr>
            <a:lvl5pPr lvl="4" algn="ctr">
              <a:lnSpc>
                <a:spcPct val="90000"/>
              </a:lnSpc>
              <a:spcBef>
                <a:spcPts val="1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5"/>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cxnSp>
        <p:nvCxnSpPr>
          <p:cNvPr id="30" name="Google Shape;30;p15"/>
          <p:cNvCxnSpPr/>
          <p:nvPr/>
        </p:nvCxnSpPr>
        <p:spPr>
          <a:xfrm flipH="1">
            <a:off x="1954924" y="1019503"/>
            <a:ext cx="1072055" cy="4141076"/>
          </a:xfrm>
          <a:prstGeom prst="straightConnector1">
            <a:avLst/>
          </a:prstGeom>
          <a:noFill/>
          <a:ln cap="flat" cmpd="sng" w="101600">
            <a:solidFill>
              <a:schemeClr val="accen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7" name="Shape 177"/>
        <p:cNvGrpSpPr/>
        <p:nvPr/>
      </p:nvGrpSpPr>
      <p:grpSpPr>
        <a:xfrm>
          <a:off x="0" y="0"/>
          <a:ext cx="0" cy="0"/>
          <a:chOff x="0" y="0"/>
          <a:chExt cx="0" cy="0"/>
        </a:xfrm>
      </p:grpSpPr>
      <p:sp>
        <p:nvSpPr>
          <p:cNvPr id="178" name="Google Shape;178;p34"/>
          <p:cNvSpPr txBox="1"/>
          <p:nvPr>
            <p:ph type="title"/>
          </p:nvPr>
        </p:nvSpPr>
        <p:spPr>
          <a:xfrm>
            <a:off x="838200" y="365125"/>
            <a:ext cx="75056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4"/>
          <p:cNvSpPr txBox="1"/>
          <p:nvPr>
            <p:ph idx="1" type="body"/>
          </p:nvPr>
        </p:nvSpPr>
        <p:spPr>
          <a:xfrm>
            <a:off x="838200" y="1825625"/>
            <a:ext cx="7505699"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0" name="Google Shape;180;p34"/>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4"/>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4"/>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183" name="Google Shape;183;p34"/>
          <p:cNvSpPr/>
          <p:nvPr/>
        </p:nvSpPr>
        <p:spPr>
          <a:xfrm>
            <a:off x="10221686" y="0"/>
            <a:ext cx="1970314" cy="6858000"/>
          </a:xfrm>
          <a:prstGeom prst="rect">
            <a:avLst/>
          </a:prstGeom>
          <a:solidFill>
            <a:srgbClr val="B2D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34"/>
          <p:cNvSpPr/>
          <p:nvPr>
            <p:ph idx="2" type="pic"/>
          </p:nvPr>
        </p:nvSpPr>
        <p:spPr>
          <a:xfrm>
            <a:off x="8718329" y="365124"/>
            <a:ext cx="2832504" cy="2751365"/>
          </a:xfrm>
          <a:prstGeom prst="ellipse">
            <a:avLst/>
          </a:prstGeom>
          <a:noFill/>
          <a:ln>
            <a:noFill/>
          </a:ln>
        </p:spPr>
      </p:sp>
      <p:sp>
        <p:nvSpPr>
          <p:cNvPr id="185" name="Google Shape;185;p34"/>
          <p:cNvSpPr/>
          <p:nvPr>
            <p:ph idx="3" type="pic"/>
          </p:nvPr>
        </p:nvSpPr>
        <p:spPr>
          <a:xfrm>
            <a:off x="8718329" y="3336924"/>
            <a:ext cx="2832504" cy="2751365"/>
          </a:xfrm>
          <a:prstGeom prst="ellipse">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2000"/>
              <a:buNone/>
              <a:defRPr sz="20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600"/>
              <a:buNone/>
              <a:defRPr sz="1600">
                <a:solidFill>
                  <a:schemeClr val="lt1"/>
                </a:solidFill>
              </a:defRPr>
            </a:lvl4pPr>
            <a:lvl5pPr indent="-228600" lvl="4" marL="2286000" algn="l">
              <a:lnSpc>
                <a:spcPct val="90000"/>
              </a:lnSpc>
              <a:spcBef>
                <a:spcPts val="500"/>
              </a:spcBef>
              <a:spcAft>
                <a:spcPts val="0"/>
              </a:spcAft>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189" name="Google Shape;189;p35"/>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35"/>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5"/>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2" name="Shape 192"/>
        <p:cNvGrpSpPr/>
        <p:nvPr/>
      </p:nvGrpSpPr>
      <p:grpSpPr>
        <a:xfrm>
          <a:off x="0" y="0"/>
          <a:ext cx="0" cy="0"/>
          <a:chOff x="0" y="0"/>
          <a:chExt cx="0" cy="0"/>
        </a:xfrm>
      </p:grpSpPr>
      <p:sp>
        <p:nvSpPr>
          <p:cNvPr id="193" name="Google Shape;19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5" name="Google Shape;195;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6" name="Google Shape;196;p36"/>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6"/>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6"/>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7"/>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7"/>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7"/>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38"/>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8"/>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8"/>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6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6"/>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cxnSp>
        <p:nvCxnSpPr>
          <p:cNvPr id="37" name="Google Shape;37;p16"/>
          <p:cNvCxnSpPr/>
          <p:nvPr/>
        </p:nvCxnSpPr>
        <p:spPr>
          <a:xfrm flipH="1">
            <a:off x="11321143" y="-97972"/>
            <a:ext cx="327132" cy="1438502"/>
          </a:xfrm>
          <a:prstGeom prst="straightConnector1">
            <a:avLst/>
          </a:prstGeom>
          <a:noFill/>
          <a:ln cap="flat" cmpd="sng" w="50800">
            <a:solidFill>
              <a:schemeClr val="accent1"/>
            </a:solidFill>
            <a:prstDash val="solid"/>
            <a:miter lim="800000"/>
            <a:headEnd len="sm" w="sm" type="none"/>
            <a:tailEnd len="sm" w="sm" type="none"/>
          </a:ln>
        </p:spPr>
      </p:cxnSp>
      <p:cxnSp>
        <p:nvCxnSpPr>
          <p:cNvPr id="38" name="Google Shape;38;p16"/>
          <p:cNvCxnSpPr/>
          <p:nvPr/>
        </p:nvCxnSpPr>
        <p:spPr>
          <a:xfrm flipH="1">
            <a:off x="11010904" y="-97972"/>
            <a:ext cx="327132" cy="1438502"/>
          </a:xfrm>
          <a:prstGeom prst="straightConnector1">
            <a:avLst/>
          </a:prstGeom>
          <a:noFill/>
          <a:ln cap="flat" cmpd="sng" w="50800">
            <a:solidFill>
              <a:schemeClr val="accen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9" name="Shape 39"/>
        <p:cNvGrpSpPr/>
        <p:nvPr/>
      </p:nvGrpSpPr>
      <p:grpSpPr>
        <a:xfrm>
          <a:off x="0" y="0"/>
          <a:ext cx="0" cy="0"/>
          <a:chOff x="0" y="0"/>
          <a:chExt cx="0" cy="0"/>
        </a:xfrm>
      </p:grpSpPr>
      <p:sp>
        <p:nvSpPr>
          <p:cNvPr id="40" name="Google Shape;40;p17"/>
          <p:cNvSpPr txBox="1"/>
          <p:nvPr>
            <p:ph type="title"/>
          </p:nvPr>
        </p:nvSpPr>
        <p:spPr>
          <a:xfrm>
            <a:off x="838201" y="365125"/>
            <a:ext cx="5257800"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7"/>
          <p:cNvSpPr txBox="1"/>
          <p:nvPr>
            <p:ph idx="1" type="body"/>
          </p:nvPr>
        </p:nvSpPr>
        <p:spPr>
          <a:xfrm>
            <a:off x="838201" y="1825625"/>
            <a:ext cx="5257800"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6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45" name="Google Shape;45;p17"/>
          <p:cNvSpPr/>
          <p:nvPr>
            <p:ph idx="2" type="pic"/>
          </p:nvPr>
        </p:nvSpPr>
        <p:spPr>
          <a:xfrm>
            <a:off x="6452874" y="-32657"/>
            <a:ext cx="5771785" cy="6906986"/>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6" name="Shape 46"/>
        <p:cNvGrpSpPr/>
        <p:nvPr/>
      </p:nvGrpSpPr>
      <p:grpSpPr>
        <a:xfrm>
          <a:off x="0" y="0"/>
          <a:ext cx="0" cy="0"/>
          <a:chOff x="0" y="0"/>
          <a:chExt cx="0" cy="0"/>
        </a:xfrm>
      </p:grpSpPr>
      <p:sp>
        <p:nvSpPr>
          <p:cNvPr id="47" name="Google Shape;47;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80000"/>
              </a:lnSpc>
              <a:spcBef>
                <a:spcPts val="0"/>
              </a:spcBef>
              <a:spcAft>
                <a:spcPts val="0"/>
              </a:spcAft>
              <a:buClr>
                <a:schemeClr val="lt1"/>
              </a:buClr>
              <a:buSzPts val="6000"/>
              <a:buFont typeface="Times New Roman"/>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00"/>
              </a:spcBef>
              <a:spcAft>
                <a:spcPts val="0"/>
              </a:spcAft>
              <a:buSzPts val="2400"/>
              <a:buNone/>
              <a:defRPr sz="2400">
                <a:solidFill>
                  <a:schemeClr val="lt1"/>
                </a:solidFill>
              </a:defRPr>
            </a:lvl1pPr>
            <a:lvl2pPr lvl="1" algn="ctr">
              <a:lnSpc>
                <a:spcPct val="90000"/>
              </a:lnSpc>
              <a:spcBef>
                <a:spcPts val="1600"/>
              </a:spcBef>
              <a:spcAft>
                <a:spcPts val="0"/>
              </a:spcAft>
              <a:buSzPts val="2000"/>
              <a:buNone/>
              <a:defRPr sz="2000"/>
            </a:lvl2pPr>
            <a:lvl3pPr lvl="2" algn="ctr">
              <a:lnSpc>
                <a:spcPct val="90000"/>
              </a:lnSpc>
              <a:spcBef>
                <a:spcPts val="1600"/>
              </a:spcBef>
              <a:spcAft>
                <a:spcPts val="0"/>
              </a:spcAft>
              <a:buSzPts val="1800"/>
              <a:buNone/>
              <a:defRPr sz="1800"/>
            </a:lvl3pPr>
            <a:lvl4pPr lvl="3" algn="ctr">
              <a:lnSpc>
                <a:spcPct val="90000"/>
              </a:lnSpc>
              <a:spcBef>
                <a:spcPts val="1600"/>
              </a:spcBef>
              <a:spcAft>
                <a:spcPts val="0"/>
              </a:spcAft>
              <a:buSzPts val="1600"/>
              <a:buNone/>
              <a:defRPr sz="1600"/>
            </a:lvl4pPr>
            <a:lvl5pPr lvl="4" algn="ctr">
              <a:lnSpc>
                <a:spcPct val="90000"/>
              </a:lnSpc>
              <a:spcBef>
                <a:spcPts val="1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21"/>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1"/>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2" name="Shape 52"/>
        <p:cNvGrpSpPr/>
        <p:nvPr/>
      </p:nvGrpSpPr>
      <p:grpSpPr>
        <a:xfrm>
          <a:off x="0" y="0"/>
          <a:ext cx="0" cy="0"/>
          <a:chOff x="0" y="0"/>
          <a:chExt cx="0" cy="0"/>
        </a:xfrm>
      </p:grpSpPr>
      <p:sp>
        <p:nvSpPr>
          <p:cNvPr id="53" name="Google Shape;53;p22"/>
          <p:cNvSpPr txBox="1"/>
          <p:nvPr>
            <p:ph type="title"/>
          </p:nvPr>
        </p:nvSpPr>
        <p:spPr>
          <a:xfrm>
            <a:off x="838201" y="365125"/>
            <a:ext cx="5257800" cy="1325563"/>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dk1"/>
              </a:buClr>
              <a:buSzPts val="5400"/>
              <a:buFont typeface="Times New Roman"/>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body"/>
          </p:nvPr>
        </p:nvSpPr>
        <p:spPr>
          <a:xfrm>
            <a:off x="838201" y="1825625"/>
            <a:ext cx="5257800" cy="404268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600"/>
              </a:spcBef>
              <a:spcAft>
                <a:spcPts val="0"/>
              </a:spcAft>
              <a:buSzPts val="2800"/>
              <a:buChar char="•"/>
              <a:defRPr sz="2800"/>
            </a:lvl1pPr>
            <a:lvl2pPr indent="-381000" lvl="1" marL="914400" algn="l">
              <a:lnSpc>
                <a:spcPct val="90000"/>
              </a:lnSpc>
              <a:spcBef>
                <a:spcPts val="1600"/>
              </a:spcBef>
              <a:spcAft>
                <a:spcPts val="0"/>
              </a:spcAft>
              <a:buSzPts val="2400"/>
              <a:buChar char="•"/>
              <a:defRPr sz="2400"/>
            </a:lvl2pPr>
            <a:lvl3pPr indent="-355600" lvl="2" marL="1371600" algn="l">
              <a:lnSpc>
                <a:spcPct val="90000"/>
              </a:lnSpc>
              <a:spcBef>
                <a:spcPts val="1600"/>
              </a:spcBef>
              <a:spcAft>
                <a:spcPts val="0"/>
              </a:spcAft>
              <a:buSzPts val="2000"/>
              <a:buChar char="•"/>
              <a:defRPr sz="2000"/>
            </a:lvl3pPr>
            <a:lvl4pPr indent="-342900" lvl="3" marL="1828800" algn="l">
              <a:lnSpc>
                <a:spcPct val="90000"/>
              </a:lnSpc>
              <a:spcBef>
                <a:spcPts val="1600"/>
              </a:spcBef>
              <a:spcAft>
                <a:spcPts val="0"/>
              </a:spcAft>
              <a:buSzPts val="1800"/>
              <a:buChar char="•"/>
              <a:defRPr sz="1800"/>
            </a:lvl4pPr>
            <a:lvl5pPr indent="-342900" lvl="4" marL="2286000" algn="l">
              <a:lnSpc>
                <a:spcPct val="90000"/>
              </a:lnSpc>
              <a:spcBef>
                <a:spcPts val="16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2"/>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58" name="Google Shape;58;p22"/>
          <p:cNvSpPr/>
          <p:nvPr>
            <p:ph idx="2" type="pic"/>
          </p:nvPr>
        </p:nvSpPr>
        <p:spPr>
          <a:xfrm>
            <a:off x="6792913" y="0"/>
            <a:ext cx="5399087" cy="6858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9" name="Shape 59"/>
        <p:cNvGrpSpPr/>
        <p:nvPr/>
      </p:nvGrpSpPr>
      <p:grpSpPr>
        <a:xfrm>
          <a:off x="0" y="0"/>
          <a:ext cx="0" cy="0"/>
          <a:chOff x="0" y="0"/>
          <a:chExt cx="0" cy="0"/>
        </a:xfrm>
      </p:grpSpPr>
      <p:sp>
        <p:nvSpPr>
          <p:cNvPr id="60" name="Google Shape;60;p23"/>
          <p:cNvSpPr txBox="1"/>
          <p:nvPr>
            <p:ph type="title"/>
          </p:nvPr>
        </p:nvSpPr>
        <p:spPr>
          <a:xfrm>
            <a:off x="838201" y="365125"/>
            <a:ext cx="4475120" cy="1325563"/>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chemeClr val="dk1"/>
              </a:buClr>
              <a:buSzPts val="5400"/>
              <a:buFont typeface="Times New Roman"/>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 type="body"/>
          </p:nvPr>
        </p:nvSpPr>
        <p:spPr>
          <a:xfrm>
            <a:off x="838201" y="1825625"/>
            <a:ext cx="4475120" cy="404268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600"/>
              </a:spcBef>
              <a:spcAft>
                <a:spcPts val="0"/>
              </a:spcAft>
              <a:buSzPts val="2800"/>
              <a:buChar char="•"/>
              <a:defRPr sz="2800"/>
            </a:lvl1pPr>
            <a:lvl2pPr indent="-381000" lvl="1" marL="914400" algn="l">
              <a:lnSpc>
                <a:spcPct val="90000"/>
              </a:lnSpc>
              <a:spcBef>
                <a:spcPts val="1600"/>
              </a:spcBef>
              <a:spcAft>
                <a:spcPts val="0"/>
              </a:spcAft>
              <a:buSzPts val="2400"/>
              <a:buChar char="•"/>
              <a:defRPr sz="2400"/>
            </a:lvl2pPr>
            <a:lvl3pPr indent="-355600" lvl="2" marL="1371600" algn="l">
              <a:lnSpc>
                <a:spcPct val="90000"/>
              </a:lnSpc>
              <a:spcBef>
                <a:spcPts val="1600"/>
              </a:spcBef>
              <a:spcAft>
                <a:spcPts val="0"/>
              </a:spcAft>
              <a:buSzPts val="2000"/>
              <a:buChar char="•"/>
              <a:defRPr sz="2000"/>
            </a:lvl3pPr>
            <a:lvl4pPr indent="-342900" lvl="3" marL="1828800" algn="l">
              <a:lnSpc>
                <a:spcPct val="90000"/>
              </a:lnSpc>
              <a:spcBef>
                <a:spcPts val="1600"/>
              </a:spcBef>
              <a:spcAft>
                <a:spcPts val="0"/>
              </a:spcAft>
              <a:buSzPts val="1800"/>
              <a:buChar char="•"/>
              <a:defRPr sz="1800"/>
            </a:lvl4pPr>
            <a:lvl5pPr indent="-342900" lvl="4" marL="2286000" algn="l">
              <a:lnSpc>
                <a:spcPct val="90000"/>
              </a:lnSpc>
              <a:spcBef>
                <a:spcPts val="16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3"/>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65" name="Google Shape;65;p23"/>
          <p:cNvSpPr/>
          <p:nvPr>
            <p:ph idx="2" type="pic"/>
          </p:nvPr>
        </p:nvSpPr>
        <p:spPr>
          <a:xfrm>
            <a:off x="8718329" y="365124"/>
            <a:ext cx="2832504" cy="2751365"/>
          </a:xfrm>
          <a:prstGeom prst="ellipse">
            <a:avLst/>
          </a:prstGeom>
          <a:noFill/>
          <a:ln>
            <a:noFill/>
          </a:ln>
        </p:spPr>
      </p:sp>
      <p:sp>
        <p:nvSpPr>
          <p:cNvPr id="66" name="Google Shape;66;p23"/>
          <p:cNvSpPr/>
          <p:nvPr>
            <p:ph idx="3" type="pic"/>
          </p:nvPr>
        </p:nvSpPr>
        <p:spPr>
          <a:xfrm>
            <a:off x="8718329" y="3336924"/>
            <a:ext cx="2832504" cy="2751365"/>
          </a:xfrm>
          <a:prstGeom prst="ellipse">
            <a:avLst/>
          </a:prstGeom>
          <a:noFill/>
          <a:ln>
            <a:noFill/>
          </a:ln>
        </p:spPr>
      </p:sp>
      <p:sp>
        <p:nvSpPr>
          <p:cNvPr id="67" name="Google Shape;67;p23"/>
          <p:cNvSpPr/>
          <p:nvPr>
            <p:ph idx="4" type="pic"/>
          </p:nvPr>
        </p:nvSpPr>
        <p:spPr>
          <a:xfrm>
            <a:off x="5599573" y="365124"/>
            <a:ext cx="2832504" cy="2751365"/>
          </a:xfrm>
          <a:prstGeom prst="ellipse">
            <a:avLst/>
          </a:prstGeom>
          <a:noFill/>
          <a:ln>
            <a:noFill/>
          </a:ln>
        </p:spPr>
      </p:sp>
      <p:sp>
        <p:nvSpPr>
          <p:cNvPr id="68" name="Google Shape;68;p23"/>
          <p:cNvSpPr/>
          <p:nvPr>
            <p:ph idx="5" type="pic"/>
          </p:nvPr>
        </p:nvSpPr>
        <p:spPr>
          <a:xfrm>
            <a:off x="5599573" y="3336924"/>
            <a:ext cx="2832504" cy="2751365"/>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69" name="Shape 69"/>
        <p:cNvGrpSpPr/>
        <p:nvPr/>
      </p:nvGrpSpPr>
      <p:grpSpPr>
        <a:xfrm>
          <a:off x="0" y="0"/>
          <a:ext cx="0" cy="0"/>
          <a:chOff x="0" y="0"/>
          <a:chExt cx="0" cy="0"/>
        </a:xfrm>
      </p:grpSpPr>
      <p:sp>
        <p:nvSpPr>
          <p:cNvPr id="70" name="Google Shape;70;p24"/>
          <p:cNvSpPr txBox="1"/>
          <p:nvPr>
            <p:ph type="title"/>
          </p:nvPr>
        </p:nvSpPr>
        <p:spPr>
          <a:xfrm>
            <a:off x="838200" y="365125"/>
            <a:ext cx="7505699" cy="1325563"/>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txBox="1"/>
          <p:nvPr>
            <p:ph idx="1" type="body"/>
          </p:nvPr>
        </p:nvSpPr>
        <p:spPr>
          <a:xfrm>
            <a:off x="838200" y="1825625"/>
            <a:ext cx="7505699" cy="404268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600"/>
              </a:spcBef>
              <a:spcAft>
                <a:spcPts val="0"/>
              </a:spcAft>
              <a:buSzPts val="1800"/>
              <a:buChar char="•"/>
              <a:defRPr/>
            </a:lvl1pPr>
            <a:lvl2pPr indent="-342900" lvl="1" marL="914400" algn="l">
              <a:lnSpc>
                <a:spcPct val="90000"/>
              </a:lnSpc>
              <a:spcBef>
                <a:spcPts val="1600"/>
              </a:spcBef>
              <a:spcAft>
                <a:spcPts val="0"/>
              </a:spcAft>
              <a:buSzPts val="1800"/>
              <a:buChar char="•"/>
              <a:defRPr/>
            </a:lvl2pPr>
            <a:lvl3pPr indent="-342900" lvl="2" marL="1371600" algn="l">
              <a:lnSpc>
                <a:spcPct val="90000"/>
              </a:lnSpc>
              <a:spcBef>
                <a:spcPts val="1600"/>
              </a:spcBef>
              <a:spcAft>
                <a:spcPts val="0"/>
              </a:spcAft>
              <a:buSzPts val="1800"/>
              <a:buChar char="•"/>
              <a:defRPr/>
            </a:lvl3pPr>
            <a:lvl4pPr indent="-342900" lvl="3" marL="1828800" algn="l">
              <a:lnSpc>
                <a:spcPct val="90000"/>
              </a:lnSpc>
              <a:spcBef>
                <a:spcPts val="1600"/>
              </a:spcBef>
              <a:spcAft>
                <a:spcPts val="0"/>
              </a:spcAft>
              <a:buSzPts val="1800"/>
              <a:buChar char="•"/>
              <a:defRPr/>
            </a:lvl4pPr>
            <a:lvl5pPr indent="-342900" lvl="4" marL="2286000" algn="l">
              <a:lnSpc>
                <a:spcPct val="90000"/>
              </a:lnSpc>
              <a:spcBef>
                <a:spcPts val="16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4"/>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
        <p:nvSpPr>
          <p:cNvPr id="75" name="Google Shape;75;p24"/>
          <p:cNvSpPr/>
          <p:nvPr/>
        </p:nvSpPr>
        <p:spPr>
          <a:xfrm>
            <a:off x="10221686" y="0"/>
            <a:ext cx="1970314" cy="6858000"/>
          </a:xfrm>
          <a:prstGeom prst="rect">
            <a:avLst/>
          </a:prstGeom>
          <a:solidFill>
            <a:srgbClr val="B2DB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24"/>
          <p:cNvSpPr/>
          <p:nvPr>
            <p:ph idx="2" type="pic"/>
          </p:nvPr>
        </p:nvSpPr>
        <p:spPr>
          <a:xfrm>
            <a:off x="8718329" y="365124"/>
            <a:ext cx="2832504" cy="2751365"/>
          </a:xfrm>
          <a:prstGeom prst="ellipse">
            <a:avLst/>
          </a:prstGeom>
          <a:noFill/>
          <a:ln>
            <a:noFill/>
          </a:ln>
        </p:spPr>
      </p:sp>
      <p:sp>
        <p:nvSpPr>
          <p:cNvPr id="77" name="Google Shape;77;p24"/>
          <p:cNvSpPr/>
          <p:nvPr>
            <p:ph idx="3" type="pic"/>
          </p:nvPr>
        </p:nvSpPr>
        <p:spPr>
          <a:xfrm>
            <a:off x="8718329" y="3336924"/>
            <a:ext cx="2832504" cy="2751365"/>
          </a:xfrm>
          <a:prstGeom prst="ellipse">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600"/>
              </a:spcBef>
              <a:spcAft>
                <a:spcPts val="0"/>
              </a:spcAft>
              <a:buSzPts val="2400"/>
              <a:buNone/>
              <a:defRPr sz="2400">
                <a:solidFill>
                  <a:srgbClr val="8F9192"/>
                </a:solidFill>
              </a:defRPr>
            </a:lvl1pPr>
            <a:lvl2pPr indent="-228600" lvl="1" marL="914400" algn="l">
              <a:lnSpc>
                <a:spcPct val="90000"/>
              </a:lnSpc>
              <a:spcBef>
                <a:spcPts val="1600"/>
              </a:spcBef>
              <a:spcAft>
                <a:spcPts val="0"/>
              </a:spcAft>
              <a:buSzPts val="2000"/>
              <a:buNone/>
              <a:defRPr sz="2000">
                <a:solidFill>
                  <a:srgbClr val="8F9192"/>
                </a:solidFill>
              </a:defRPr>
            </a:lvl2pPr>
            <a:lvl3pPr indent="-228600" lvl="2" marL="1371600" algn="l">
              <a:lnSpc>
                <a:spcPct val="90000"/>
              </a:lnSpc>
              <a:spcBef>
                <a:spcPts val="1600"/>
              </a:spcBef>
              <a:spcAft>
                <a:spcPts val="0"/>
              </a:spcAft>
              <a:buSzPts val="1800"/>
              <a:buNone/>
              <a:defRPr sz="1800">
                <a:solidFill>
                  <a:srgbClr val="8F9192"/>
                </a:solidFill>
              </a:defRPr>
            </a:lvl3pPr>
            <a:lvl4pPr indent="-228600" lvl="3" marL="1828800" algn="l">
              <a:lnSpc>
                <a:spcPct val="90000"/>
              </a:lnSpc>
              <a:spcBef>
                <a:spcPts val="1600"/>
              </a:spcBef>
              <a:spcAft>
                <a:spcPts val="0"/>
              </a:spcAft>
              <a:buSzPts val="1600"/>
              <a:buNone/>
              <a:defRPr sz="1600">
                <a:solidFill>
                  <a:srgbClr val="8F9192"/>
                </a:solidFill>
              </a:defRPr>
            </a:lvl4pPr>
            <a:lvl5pPr indent="-228600" lvl="4" marL="2286000" algn="l">
              <a:lnSpc>
                <a:spcPct val="90000"/>
              </a:lnSpc>
              <a:spcBef>
                <a:spcPts val="1600"/>
              </a:spcBef>
              <a:spcAft>
                <a:spcPts val="0"/>
              </a:spcAft>
              <a:buSzPts val="1600"/>
              <a:buNone/>
              <a:defRPr sz="1600">
                <a:solidFill>
                  <a:srgbClr val="8F9192"/>
                </a:solidFill>
              </a:defRPr>
            </a:lvl5pPr>
            <a:lvl6pPr indent="-228600" lvl="5" marL="2743200" algn="l">
              <a:lnSpc>
                <a:spcPct val="90000"/>
              </a:lnSpc>
              <a:spcBef>
                <a:spcPts val="500"/>
              </a:spcBef>
              <a:spcAft>
                <a:spcPts val="0"/>
              </a:spcAft>
              <a:buClr>
                <a:srgbClr val="8F9192"/>
              </a:buClr>
              <a:buSzPts val="1600"/>
              <a:buNone/>
              <a:defRPr sz="1600">
                <a:solidFill>
                  <a:srgbClr val="8F9192"/>
                </a:solidFill>
              </a:defRPr>
            </a:lvl6pPr>
            <a:lvl7pPr indent="-228600" lvl="6" marL="3200400" algn="l">
              <a:lnSpc>
                <a:spcPct val="90000"/>
              </a:lnSpc>
              <a:spcBef>
                <a:spcPts val="500"/>
              </a:spcBef>
              <a:spcAft>
                <a:spcPts val="0"/>
              </a:spcAft>
              <a:buClr>
                <a:srgbClr val="8F9192"/>
              </a:buClr>
              <a:buSzPts val="1600"/>
              <a:buNone/>
              <a:defRPr sz="1600">
                <a:solidFill>
                  <a:srgbClr val="8F9192"/>
                </a:solidFill>
              </a:defRPr>
            </a:lvl7pPr>
            <a:lvl8pPr indent="-228600" lvl="7" marL="3657600" algn="l">
              <a:lnSpc>
                <a:spcPct val="90000"/>
              </a:lnSpc>
              <a:spcBef>
                <a:spcPts val="500"/>
              </a:spcBef>
              <a:spcAft>
                <a:spcPts val="0"/>
              </a:spcAft>
              <a:buClr>
                <a:srgbClr val="8F9192"/>
              </a:buClr>
              <a:buSzPts val="1600"/>
              <a:buNone/>
              <a:defRPr sz="1600">
                <a:solidFill>
                  <a:srgbClr val="8F9192"/>
                </a:solidFill>
              </a:defRPr>
            </a:lvl8pPr>
            <a:lvl9pPr indent="-228600" lvl="8" marL="4114800" algn="l">
              <a:lnSpc>
                <a:spcPct val="90000"/>
              </a:lnSpc>
              <a:spcBef>
                <a:spcPts val="500"/>
              </a:spcBef>
              <a:spcAft>
                <a:spcPts val="0"/>
              </a:spcAft>
              <a:buClr>
                <a:srgbClr val="8F9192"/>
              </a:buClr>
              <a:buSzPts val="1600"/>
              <a:buNone/>
              <a:defRPr sz="1600">
                <a:solidFill>
                  <a:srgbClr val="8F9192"/>
                </a:solidFill>
              </a:defRPr>
            </a:lvl9pPr>
          </a:lstStyle>
          <a:p/>
        </p:txBody>
      </p:sp>
      <p:sp>
        <p:nvSpPr>
          <p:cNvPr id="81" name="Google Shape;81;p25"/>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chemeClr val="dk1"/>
              </a:buClr>
              <a:buSzPts val="5400"/>
              <a:buFont typeface="Times New Roman"/>
              <a:buNone/>
              <a:defRPr b="0" i="1" sz="5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16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8F919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F919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F9192"/>
                </a:solidFill>
                <a:latin typeface="Arial"/>
                <a:ea typeface="Arial"/>
                <a:cs typeface="Arial"/>
                <a:sym typeface="Arial"/>
              </a:defRPr>
            </a:lvl1pPr>
            <a:lvl2pPr indent="0" lvl="1" marL="0" marR="0" rtl="0" algn="r">
              <a:spcBef>
                <a:spcPts val="0"/>
              </a:spcBef>
              <a:buNone/>
              <a:defRPr b="0" i="0" sz="1200" u="none" cap="none" strike="noStrike">
                <a:solidFill>
                  <a:srgbClr val="8F9192"/>
                </a:solidFill>
                <a:latin typeface="Arial"/>
                <a:ea typeface="Arial"/>
                <a:cs typeface="Arial"/>
                <a:sym typeface="Arial"/>
              </a:defRPr>
            </a:lvl2pPr>
            <a:lvl3pPr indent="0" lvl="2" marL="0" marR="0" rtl="0" algn="r">
              <a:spcBef>
                <a:spcPts val="0"/>
              </a:spcBef>
              <a:buNone/>
              <a:defRPr b="0" i="0" sz="1200" u="none" cap="none" strike="noStrike">
                <a:solidFill>
                  <a:srgbClr val="8F9192"/>
                </a:solidFill>
                <a:latin typeface="Arial"/>
                <a:ea typeface="Arial"/>
                <a:cs typeface="Arial"/>
                <a:sym typeface="Arial"/>
              </a:defRPr>
            </a:lvl3pPr>
            <a:lvl4pPr indent="0" lvl="3" marL="0" marR="0" rtl="0" algn="r">
              <a:spcBef>
                <a:spcPts val="0"/>
              </a:spcBef>
              <a:buNone/>
              <a:defRPr b="0" i="0" sz="1200" u="none" cap="none" strike="noStrike">
                <a:solidFill>
                  <a:srgbClr val="8F9192"/>
                </a:solidFill>
                <a:latin typeface="Arial"/>
                <a:ea typeface="Arial"/>
                <a:cs typeface="Arial"/>
                <a:sym typeface="Arial"/>
              </a:defRPr>
            </a:lvl4pPr>
            <a:lvl5pPr indent="0" lvl="4" marL="0" marR="0" rtl="0" algn="r">
              <a:spcBef>
                <a:spcPts val="0"/>
              </a:spcBef>
              <a:buNone/>
              <a:defRPr b="0" i="0" sz="1200" u="none" cap="none" strike="noStrike">
                <a:solidFill>
                  <a:srgbClr val="8F9192"/>
                </a:solidFill>
                <a:latin typeface="Arial"/>
                <a:ea typeface="Arial"/>
                <a:cs typeface="Arial"/>
                <a:sym typeface="Arial"/>
              </a:defRPr>
            </a:lvl5pPr>
            <a:lvl6pPr indent="0" lvl="5" marL="0" marR="0" rtl="0" algn="r">
              <a:spcBef>
                <a:spcPts val="0"/>
              </a:spcBef>
              <a:buNone/>
              <a:defRPr b="0" i="0" sz="1200" u="none" cap="none" strike="noStrike">
                <a:solidFill>
                  <a:srgbClr val="8F9192"/>
                </a:solidFill>
                <a:latin typeface="Arial"/>
                <a:ea typeface="Arial"/>
                <a:cs typeface="Arial"/>
                <a:sym typeface="Arial"/>
              </a:defRPr>
            </a:lvl6pPr>
            <a:lvl7pPr indent="0" lvl="6" marL="0" marR="0" rtl="0" algn="r">
              <a:spcBef>
                <a:spcPts val="0"/>
              </a:spcBef>
              <a:buNone/>
              <a:defRPr b="0" i="0" sz="1200" u="none" cap="none" strike="noStrike">
                <a:solidFill>
                  <a:srgbClr val="8F9192"/>
                </a:solidFill>
                <a:latin typeface="Arial"/>
                <a:ea typeface="Arial"/>
                <a:cs typeface="Arial"/>
                <a:sym typeface="Arial"/>
              </a:defRPr>
            </a:lvl7pPr>
            <a:lvl8pPr indent="0" lvl="7" marL="0" marR="0" rtl="0" algn="r">
              <a:spcBef>
                <a:spcPts val="0"/>
              </a:spcBef>
              <a:buNone/>
              <a:defRPr b="0" i="0" sz="1200" u="none" cap="none" strike="noStrike">
                <a:solidFill>
                  <a:srgbClr val="8F9192"/>
                </a:solidFill>
                <a:latin typeface="Arial"/>
                <a:ea typeface="Arial"/>
                <a:cs typeface="Arial"/>
                <a:sym typeface="Arial"/>
              </a:defRPr>
            </a:lvl8pPr>
            <a:lvl9pPr indent="0" lvl="8" marL="0" marR="0" rtl="0" algn="r">
              <a:spcBef>
                <a:spcPts val="0"/>
              </a:spcBef>
              <a:buNone/>
              <a:defRPr b="0" i="0" sz="1200" u="none" cap="none" strike="noStrike">
                <a:solidFill>
                  <a:srgbClr val="8F919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pic>
        <p:nvPicPr>
          <p:cNvPr id="15" name="Google Shape;15;p13"/>
          <p:cNvPicPr preferRelativeResize="0"/>
          <p:nvPr/>
        </p:nvPicPr>
        <p:blipFill rotWithShape="1">
          <a:blip r:embed="rId1">
            <a:alphaModFix/>
          </a:blip>
          <a:srcRect b="0" l="0" r="0" t="0"/>
          <a:stretch/>
        </p:blipFill>
        <p:spPr>
          <a:xfrm>
            <a:off x="638417" y="5872694"/>
            <a:ext cx="2382562" cy="94880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71">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Times New Roman"/>
              <a:buNone/>
              <a:defRPr b="0" i="1" sz="4400" u="none" cap="none" strike="noStrik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18"/>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39" name="Google Shape;139;p18"/>
          <p:cNvSpPr txBox="1"/>
          <p:nvPr>
            <p:ph idx="10" type="dt"/>
          </p:nvPr>
        </p:nvSpPr>
        <p:spPr>
          <a:xfrm>
            <a:off x="8718328" y="6240740"/>
            <a:ext cx="186821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0" name="Google Shape;140;p18"/>
          <p:cNvSpPr txBox="1"/>
          <p:nvPr>
            <p:ph idx="11" type="ftr"/>
          </p:nvPr>
        </p:nvSpPr>
        <p:spPr>
          <a:xfrm>
            <a:off x="4038600" y="6240740"/>
            <a:ext cx="453520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1" name="Google Shape;141;p18"/>
          <p:cNvSpPr txBox="1"/>
          <p:nvPr>
            <p:ph idx="12" type="sldNum"/>
          </p:nvPr>
        </p:nvSpPr>
        <p:spPr>
          <a:xfrm>
            <a:off x="10731062" y="6240740"/>
            <a:ext cx="6542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Arial"/>
                <a:ea typeface="Arial"/>
                <a:cs typeface="Arial"/>
                <a:sym typeface="Arial"/>
              </a:defRPr>
            </a:lvl1pPr>
            <a:lvl2pPr indent="0" lvl="1" marL="0" marR="0" rtl="0" algn="r">
              <a:spcBef>
                <a:spcPts val="0"/>
              </a:spcBef>
              <a:buNone/>
              <a:defRPr sz="1200">
                <a:solidFill>
                  <a:schemeClr val="lt1"/>
                </a:solidFill>
                <a:latin typeface="Arial"/>
                <a:ea typeface="Arial"/>
                <a:cs typeface="Arial"/>
                <a:sym typeface="Arial"/>
              </a:defRPr>
            </a:lvl2pPr>
            <a:lvl3pPr indent="0" lvl="2" marL="0" marR="0" rtl="0" algn="r">
              <a:spcBef>
                <a:spcPts val="0"/>
              </a:spcBef>
              <a:buNone/>
              <a:defRPr sz="1200">
                <a:solidFill>
                  <a:schemeClr val="lt1"/>
                </a:solidFill>
                <a:latin typeface="Arial"/>
                <a:ea typeface="Arial"/>
                <a:cs typeface="Arial"/>
                <a:sym typeface="Arial"/>
              </a:defRPr>
            </a:lvl3pPr>
            <a:lvl4pPr indent="0" lvl="3" marL="0" marR="0" rtl="0" algn="r">
              <a:spcBef>
                <a:spcPts val="0"/>
              </a:spcBef>
              <a:buNone/>
              <a:defRPr sz="1200">
                <a:solidFill>
                  <a:schemeClr val="lt1"/>
                </a:solidFill>
                <a:latin typeface="Arial"/>
                <a:ea typeface="Arial"/>
                <a:cs typeface="Arial"/>
                <a:sym typeface="Arial"/>
              </a:defRPr>
            </a:lvl4pPr>
            <a:lvl5pPr indent="0" lvl="4" marL="0" marR="0" rtl="0" algn="r">
              <a:spcBef>
                <a:spcPts val="0"/>
              </a:spcBef>
              <a:buNone/>
              <a:defRPr sz="1200">
                <a:solidFill>
                  <a:schemeClr val="lt1"/>
                </a:solidFill>
                <a:latin typeface="Arial"/>
                <a:ea typeface="Arial"/>
                <a:cs typeface="Arial"/>
                <a:sym typeface="Arial"/>
              </a:defRPr>
            </a:lvl5pPr>
            <a:lvl6pPr indent="0" lvl="5" marL="0" marR="0" rtl="0" algn="r">
              <a:spcBef>
                <a:spcPts val="0"/>
              </a:spcBef>
              <a:buNone/>
              <a:defRPr sz="1200">
                <a:solidFill>
                  <a:schemeClr val="lt1"/>
                </a:solidFill>
                <a:latin typeface="Arial"/>
                <a:ea typeface="Arial"/>
                <a:cs typeface="Arial"/>
                <a:sym typeface="Arial"/>
              </a:defRPr>
            </a:lvl6pPr>
            <a:lvl7pPr indent="0" lvl="6" marL="0" marR="0" rtl="0" algn="r">
              <a:spcBef>
                <a:spcPts val="0"/>
              </a:spcBef>
              <a:buNone/>
              <a:defRPr sz="1200">
                <a:solidFill>
                  <a:schemeClr val="lt1"/>
                </a:solidFill>
                <a:latin typeface="Arial"/>
                <a:ea typeface="Arial"/>
                <a:cs typeface="Arial"/>
                <a:sym typeface="Arial"/>
              </a:defRPr>
            </a:lvl7pPr>
            <a:lvl8pPr indent="0" lvl="7" marL="0" marR="0" rtl="0" algn="r">
              <a:spcBef>
                <a:spcPts val="0"/>
              </a:spcBef>
              <a:buNone/>
              <a:defRPr sz="1200">
                <a:solidFill>
                  <a:schemeClr val="lt1"/>
                </a:solidFill>
                <a:latin typeface="Arial"/>
                <a:ea typeface="Arial"/>
                <a:cs typeface="Arial"/>
                <a:sym typeface="Arial"/>
              </a:defRPr>
            </a:lvl8pPr>
            <a:lvl9pPr indent="0" lvl="8" marL="0" marR="0" rt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pic>
        <p:nvPicPr>
          <p:cNvPr id="142" name="Google Shape;142;p18"/>
          <p:cNvPicPr preferRelativeResize="0"/>
          <p:nvPr/>
        </p:nvPicPr>
        <p:blipFill rotWithShape="1">
          <a:blip r:embed="rId1">
            <a:alphaModFix/>
          </a:blip>
          <a:srcRect b="0" l="0" r="0" t="0"/>
          <a:stretch/>
        </p:blipFill>
        <p:spPr>
          <a:xfrm>
            <a:off x="638417" y="5872694"/>
            <a:ext cx="2382562" cy="94880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71">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
          <p:cNvSpPr txBox="1"/>
          <p:nvPr>
            <p:ph type="ctrTitle"/>
          </p:nvPr>
        </p:nvSpPr>
        <p:spPr>
          <a:xfrm>
            <a:off x="1524000" y="2183720"/>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0000"/>
              </a:lnSpc>
              <a:spcBef>
                <a:spcPts val="0"/>
              </a:spcBef>
              <a:spcAft>
                <a:spcPts val="0"/>
              </a:spcAft>
              <a:buClr>
                <a:schemeClr val="dk1"/>
              </a:buClr>
              <a:buSzPct val="100000"/>
              <a:buFont typeface="Times New Roman"/>
              <a:buNone/>
            </a:pPr>
            <a:r>
              <a:rPr b="1" lang="et-EE" sz="8000"/>
              <a:t>Õhu kvaliteedi kontroll </a:t>
            </a:r>
            <a:r>
              <a:rPr lang="et-EE" sz="8000"/>
              <a:t>Haapsalu kolledži ruumides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9"/>
          <p:cNvPicPr preferRelativeResize="0"/>
          <p:nvPr/>
        </p:nvPicPr>
        <p:blipFill rotWithShape="1">
          <a:blip r:embed="rId3">
            <a:alphaModFix/>
          </a:blip>
          <a:srcRect b="0" l="0" r="0" t="0"/>
          <a:stretch/>
        </p:blipFill>
        <p:spPr>
          <a:xfrm>
            <a:off x="0" y="812800"/>
            <a:ext cx="12191999" cy="50421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0"/>
          <p:cNvPicPr preferRelativeResize="0"/>
          <p:nvPr/>
        </p:nvPicPr>
        <p:blipFill rotWithShape="1">
          <a:blip r:embed="rId3">
            <a:alphaModFix/>
          </a:blip>
          <a:srcRect b="0" l="0" r="0" t="0"/>
          <a:stretch/>
        </p:blipFill>
        <p:spPr>
          <a:xfrm>
            <a:off x="0" y="812800"/>
            <a:ext cx="12191999" cy="50421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Times New Roman"/>
              <a:buNone/>
            </a:pPr>
            <a:r>
              <a:rPr lang="et-EE">
                <a:solidFill>
                  <a:schemeClr val="lt1"/>
                </a:solidFill>
              </a:rPr>
              <a:t>Järeldused</a:t>
            </a:r>
            <a:endParaRPr>
              <a:solidFill>
                <a:schemeClr val="accent1"/>
              </a:solidFill>
            </a:endParaRPr>
          </a:p>
        </p:txBody>
      </p:sp>
      <p:sp>
        <p:nvSpPr>
          <p:cNvPr id="299" name="Google Shape;299;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dk1"/>
              </a:buClr>
              <a:buSzPts val="6000"/>
              <a:buFont typeface="Times New Roman"/>
              <a:buNone/>
            </a:pPr>
            <a:r>
              <a:rPr lang="et-EE">
                <a:solidFill>
                  <a:schemeClr val="dk1"/>
                </a:solidFill>
              </a:rPr>
              <a:t>Täname!</a:t>
            </a:r>
            <a:endParaRPr>
              <a:solidFill>
                <a:schemeClr val="accent1"/>
              </a:solidFill>
            </a:endParaRPr>
          </a:p>
        </p:txBody>
      </p:sp>
      <p:sp>
        <p:nvSpPr>
          <p:cNvPr id="305" name="Google Shape;305;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Times New Roman"/>
              <a:buNone/>
            </a:pPr>
            <a:r>
              <a:rPr lang="et-EE">
                <a:solidFill>
                  <a:srgbClr val="000000"/>
                </a:solidFill>
              </a:rPr>
              <a:t>Tegijad</a:t>
            </a:r>
            <a:endParaRPr>
              <a:solidFill>
                <a:srgbClr val="000000"/>
              </a:solidFill>
            </a:endParaRPr>
          </a:p>
        </p:txBody>
      </p:sp>
      <p:sp>
        <p:nvSpPr>
          <p:cNvPr id="220" name="Google Shape;220;p3"/>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t-EE"/>
              <a:t>Janeli Arukask,</a:t>
            </a:r>
            <a:r>
              <a:rPr lang="et-EE"/>
              <a:t> rakendusinformaatika II kursus</a:t>
            </a:r>
            <a:endParaRPr/>
          </a:p>
          <a:p>
            <a:pPr indent="-228600" lvl="0" marL="228600" rtl="0" algn="l">
              <a:lnSpc>
                <a:spcPct val="90000"/>
              </a:lnSpc>
              <a:spcBef>
                <a:spcPts val="1600"/>
              </a:spcBef>
              <a:spcAft>
                <a:spcPts val="0"/>
              </a:spcAft>
              <a:buClr>
                <a:schemeClr val="dk1"/>
              </a:buClr>
              <a:buSzPts val="2800"/>
              <a:buChar char="•"/>
            </a:pPr>
            <a:r>
              <a:rPr b="1" lang="et-EE"/>
              <a:t>Otto Grünberg, </a:t>
            </a:r>
            <a:r>
              <a:rPr lang="et-EE"/>
              <a:t>liiklusohutuse III kursus </a:t>
            </a:r>
            <a:endParaRPr/>
          </a:p>
          <a:p>
            <a:pPr indent="-228600" lvl="0" marL="228600" rtl="0" algn="l">
              <a:lnSpc>
                <a:spcPct val="90000"/>
              </a:lnSpc>
              <a:spcBef>
                <a:spcPts val="1600"/>
              </a:spcBef>
              <a:spcAft>
                <a:spcPts val="0"/>
              </a:spcAft>
              <a:buClr>
                <a:schemeClr val="dk1"/>
              </a:buClr>
              <a:buSzPts val="2800"/>
              <a:buChar char="•"/>
            </a:pPr>
            <a:r>
              <a:rPr b="1" lang="et-EE"/>
              <a:t>Kaspar Kiltmaa, </a:t>
            </a:r>
            <a:r>
              <a:rPr lang="et-EE"/>
              <a:t>rakendusinformaatika I kursus</a:t>
            </a:r>
            <a:endParaRPr/>
          </a:p>
          <a:p>
            <a:pPr indent="-228600" lvl="0" marL="228600" rtl="0" algn="l">
              <a:lnSpc>
                <a:spcPct val="90000"/>
              </a:lnSpc>
              <a:spcBef>
                <a:spcPts val="1600"/>
              </a:spcBef>
              <a:spcAft>
                <a:spcPts val="0"/>
              </a:spcAft>
              <a:buClr>
                <a:schemeClr val="dk1"/>
              </a:buClr>
              <a:buSzPts val="2800"/>
              <a:buChar char="•"/>
            </a:pPr>
            <a:r>
              <a:rPr b="1" lang="et-EE"/>
              <a:t>Ege Klemmer, </a:t>
            </a:r>
            <a:r>
              <a:rPr lang="et-EE"/>
              <a:t>käsitöötehnoloogiate ja disaini I kursus</a:t>
            </a:r>
            <a:endParaRPr/>
          </a:p>
          <a:p>
            <a:pPr indent="-228600" lvl="0" marL="228600" rtl="0" algn="l">
              <a:lnSpc>
                <a:spcPct val="90000"/>
              </a:lnSpc>
              <a:spcBef>
                <a:spcPts val="1600"/>
              </a:spcBef>
              <a:spcAft>
                <a:spcPts val="0"/>
              </a:spcAft>
              <a:buClr>
                <a:schemeClr val="dk1"/>
              </a:buClr>
              <a:buSzPts val="2800"/>
              <a:buChar char="•"/>
            </a:pPr>
            <a:r>
              <a:rPr b="1" lang="et-EE"/>
              <a:t>Kaia Laas, </a:t>
            </a:r>
            <a:r>
              <a:rPr lang="et-EE"/>
              <a:t>andragoogika magistri I kursus</a:t>
            </a:r>
            <a:endParaRPr/>
          </a:p>
          <a:p>
            <a:pPr indent="-228600" lvl="0" marL="228600" rtl="0" algn="l">
              <a:lnSpc>
                <a:spcPct val="90000"/>
              </a:lnSpc>
              <a:spcBef>
                <a:spcPts val="1600"/>
              </a:spcBef>
              <a:spcAft>
                <a:spcPts val="0"/>
              </a:spcAft>
              <a:buClr>
                <a:schemeClr val="dk1"/>
              </a:buClr>
              <a:buSzPts val="2800"/>
              <a:buChar char="•"/>
            </a:pPr>
            <a:r>
              <a:rPr b="1" lang="et-EE"/>
              <a:t>Evelyn Marder, </a:t>
            </a:r>
            <a:r>
              <a:rPr lang="et-EE"/>
              <a:t>pedagoogika III kursus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idx="1" type="body"/>
          </p:nvPr>
        </p:nvSpPr>
        <p:spPr>
          <a:xfrm>
            <a:off x="838201" y="2188029"/>
            <a:ext cx="4060370" cy="36802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t-EE">
                <a:solidFill>
                  <a:srgbClr val="000000"/>
                </a:solidFill>
              </a:rPr>
              <a:t>Õhukvaliteedi näitajatel on tuvastatud otsene seos õppimisvõimega ning sellel võivad olla pikaajalised mõjud tervisele.</a:t>
            </a:r>
            <a:endParaRPr>
              <a:solidFill>
                <a:srgbClr val="000000"/>
              </a:solidFill>
            </a:endParaRPr>
          </a:p>
        </p:txBody>
      </p:sp>
      <p:pic>
        <p:nvPicPr>
          <p:cNvPr id="227" name="Google Shape;227;p4"/>
          <p:cNvPicPr preferRelativeResize="0"/>
          <p:nvPr>
            <p:ph idx="2" type="pic"/>
          </p:nvPr>
        </p:nvPicPr>
        <p:blipFill rotWithShape="1">
          <a:blip r:embed="rId3">
            <a:alphaModFix/>
          </a:blip>
          <a:srcRect b="0" l="0" r="0" t="0"/>
          <a:stretch/>
        </p:blipFill>
        <p:spPr>
          <a:xfrm>
            <a:off x="5298000" y="0"/>
            <a:ext cx="6894000" cy="6892883"/>
          </a:xfrm>
          <a:prstGeom prst="rect">
            <a:avLst/>
          </a:prstGeom>
          <a:noFill/>
          <a:ln>
            <a:noFill/>
          </a:ln>
        </p:spPr>
      </p:pic>
      <p:cxnSp>
        <p:nvCxnSpPr>
          <p:cNvPr id="228" name="Google Shape;228;p4"/>
          <p:cNvCxnSpPr/>
          <p:nvPr/>
        </p:nvCxnSpPr>
        <p:spPr>
          <a:xfrm flipH="1">
            <a:off x="1426029" y="-97972"/>
            <a:ext cx="327132" cy="1438502"/>
          </a:xfrm>
          <a:prstGeom prst="straightConnector1">
            <a:avLst/>
          </a:prstGeom>
          <a:noFill/>
          <a:ln cap="flat" cmpd="sng" w="50800">
            <a:solidFill>
              <a:schemeClr val="accent1"/>
            </a:solidFill>
            <a:prstDash val="solid"/>
            <a:miter lim="800000"/>
            <a:headEnd len="sm" w="sm" type="none"/>
            <a:tailEnd len="sm" w="sm" type="none"/>
          </a:ln>
        </p:spPr>
      </p:cxnSp>
      <p:cxnSp>
        <p:nvCxnSpPr>
          <p:cNvPr id="229" name="Google Shape;229;p4"/>
          <p:cNvCxnSpPr/>
          <p:nvPr/>
        </p:nvCxnSpPr>
        <p:spPr>
          <a:xfrm flipH="1">
            <a:off x="1115790" y="-97972"/>
            <a:ext cx="327132" cy="1438502"/>
          </a:xfrm>
          <a:prstGeom prst="straightConnector1">
            <a:avLst/>
          </a:prstGeom>
          <a:noFill/>
          <a:ln cap="flat" cmpd="sng" w="50800">
            <a:solidFill>
              <a:schemeClr val="accent1"/>
            </a:solidFill>
            <a:prstDash val="solid"/>
            <a:miter lim="800000"/>
            <a:headEnd len="sm" w="sm" type="none"/>
            <a:tailEnd len="sm" w="sm" type="none"/>
          </a:ln>
        </p:spPr>
      </p:cxnSp>
      <p:sp>
        <p:nvSpPr>
          <p:cNvPr id="230" name="Google Shape;230;p4"/>
          <p:cNvSpPr txBox="1"/>
          <p:nvPr>
            <p:ph type="title"/>
          </p:nvPr>
        </p:nvSpPr>
        <p:spPr>
          <a:xfrm>
            <a:off x="2063400" y="158648"/>
            <a:ext cx="5257800" cy="190454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Times New Roman"/>
              <a:buNone/>
            </a:pPr>
            <a:r>
              <a:rPr lang="et-EE">
                <a:solidFill>
                  <a:srgbClr val="000000"/>
                </a:solidFill>
              </a:rPr>
              <a:t>Probleem</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
          <p:cNvSpPr txBox="1"/>
          <p:nvPr>
            <p:ph type="ctrTitle"/>
          </p:nvPr>
        </p:nvSpPr>
        <p:spPr>
          <a:xfrm>
            <a:off x="3636578" y="1111855"/>
            <a:ext cx="7031421" cy="1876274"/>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1"/>
              </a:buClr>
              <a:buSzPts val="6000"/>
              <a:buFont typeface="Times New Roman"/>
              <a:buNone/>
            </a:pPr>
            <a:r>
              <a:rPr lang="et-EE"/>
              <a:t>Eesmärk</a:t>
            </a:r>
            <a:endParaRPr/>
          </a:p>
        </p:txBody>
      </p:sp>
      <p:sp>
        <p:nvSpPr>
          <p:cNvPr id="237" name="Google Shape;237;p2"/>
          <p:cNvSpPr txBox="1"/>
          <p:nvPr>
            <p:ph idx="1" type="subTitle"/>
          </p:nvPr>
        </p:nvSpPr>
        <p:spPr>
          <a:xfrm>
            <a:off x="3636575" y="3151425"/>
            <a:ext cx="6699300" cy="21063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i="0" lang="et-EE" sz="2800" u="none" strike="noStrike"/>
              <a:t>Luua võimekus Haapsalu kolledži ruumide õhukvaliteedi jälgimiseks</a:t>
            </a:r>
            <a:r>
              <a:rPr lang="et-EE" sz="2800"/>
              <a:t>, andmete säilitamiseks ja reaalajas kuvamiseks. </a:t>
            </a:r>
            <a:r>
              <a:rPr i="0" lang="et-EE" sz="2800" u="none" strike="noStrike"/>
              <a:t>Tõsta tudengite ja töötajate teadlikkust siseõhu kvaliteedi mõjudest tervisele, enesetundele ja õppimisvõimele.</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Times New Roman"/>
              <a:buNone/>
            </a:pPr>
            <a:r>
              <a:rPr lang="et-EE"/>
              <a:t>Tegevused</a:t>
            </a:r>
            <a:endParaRPr/>
          </a:p>
        </p:txBody>
      </p:sp>
      <p:sp>
        <p:nvSpPr>
          <p:cNvPr id="244" name="Google Shape;244;p5"/>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p>
            <a:pPr indent="-342900" lvl="0" marL="457200" rtl="0" algn="l">
              <a:lnSpc>
                <a:spcPct val="130000"/>
              </a:lnSpc>
              <a:spcBef>
                <a:spcPts val="0"/>
              </a:spcBef>
              <a:spcAft>
                <a:spcPts val="0"/>
              </a:spcAft>
              <a:buClr>
                <a:schemeClr val="dk1"/>
              </a:buClr>
              <a:buSzPts val="1800"/>
              <a:buChar char="•"/>
            </a:pPr>
            <a:r>
              <a:rPr lang="et-EE"/>
              <a:t>taust, allikad</a:t>
            </a:r>
            <a:endParaRPr/>
          </a:p>
          <a:p>
            <a:pPr indent="-342900" lvl="0" marL="457200" rtl="0" algn="l">
              <a:lnSpc>
                <a:spcPct val="130000"/>
              </a:lnSpc>
              <a:spcBef>
                <a:spcPts val="0"/>
              </a:spcBef>
              <a:spcAft>
                <a:spcPts val="0"/>
              </a:spcAft>
              <a:buClr>
                <a:schemeClr val="dk1"/>
              </a:buClr>
              <a:buSzPts val="1800"/>
              <a:buChar char="•"/>
            </a:pPr>
            <a:r>
              <a:rPr lang="et-EE"/>
              <a:t>esialgne tehniline lahenduse visand</a:t>
            </a:r>
            <a:endParaRPr/>
          </a:p>
          <a:p>
            <a:pPr indent="-342900" lvl="0" marL="457200" rtl="0" algn="l">
              <a:lnSpc>
                <a:spcPct val="130000"/>
              </a:lnSpc>
              <a:spcBef>
                <a:spcPts val="0"/>
              </a:spcBef>
              <a:spcAft>
                <a:spcPts val="0"/>
              </a:spcAft>
              <a:buClr>
                <a:schemeClr val="dk1"/>
              </a:buClr>
              <a:buSzPts val="1800"/>
              <a:buChar char="•"/>
            </a:pPr>
            <a:r>
              <a:rPr lang="et-EE"/>
              <a:t>projekti elluviimiseks vajalikud vahendid </a:t>
            </a:r>
            <a:endParaRPr/>
          </a:p>
          <a:p>
            <a:pPr indent="-342900" lvl="0" marL="457200" rtl="0" algn="l">
              <a:lnSpc>
                <a:spcPct val="130000"/>
              </a:lnSpc>
              <a:spcBef>
                <a:spcPts val="0"/>
              </a:spcBef>
              <a:spcAft>
                <a:spcPts val="0"/>
              </a:spcAft>
              <a:buClr>
                <a:schemeClr val="dk1"/>
              </a:buClr>
              <a:buSzPts val="1800"/>
              <a:buChar char="•"/>
            </a:pPr>
            <a:r>
              <a:rPr lang="et-EE"/>
              <a:t>tehnilise lahenduse teostamine</a:t>
            </a:r>
            <a:endParaRPr/>
          </a:p>
          <a:p>
            <a:pPr indent="-342900" lvl="0" marL="457200" rtl="0" algn="l">
              <a:lnSpc>
                <a:spcPct val="130000"/>
              </a:lnSpc>
              <a:spcBef>
                <a:spcPts val="0"/>
              </a:spcBef>
              <a:spcAft>
                <a:spcPts val="0"/>
              </a:spcAft>
              <a:buClr>
                <a:schemeClr val="dk1"/>
              </a:buClr>
              <a:buSzPts val="1800"/>
              <a:buChar char="•"/>
            </a:pPr>
            <a:r>
              <a:rPr lang="et-EE"/>
              <a:t>väline disain</a:t>
            </a:r>
            <a:endParaRPr/>
          </a:p>
          <a:p>
            <a:pPr indent="-342900" lvl="0" marL="457200" rtl="0" algn="l">
              <a:lnSpc>
                <a:spcPct val="130000"/>
              </a:lnSpc>
              <a:spcBef>
                <a:spcPts val="0"/>
              </a:spcBef>
              <a:spcAft>
                <a:spcPts val="0"/>
              </a:spcAft>
              <a:buClr>
                <a:schemeClr val="dk1"/>
              </a:buClr>
              <a:buSzPts val="1800"/>
              <a:buChar char="•"/>
            </a:pPr>
            <a:r>
              <a:rPr lang="et-EE"/>
              <a:t>plakatid ja kajastamine</a:t>
            </a:r>
            <a:endParaRPr/>
          </a:p>
          <a:p>
            <a:pPr indent="-342900" lvl="0" marL="457200" rtl="0" algn="l">
              <a:lnSpc>
                <a:spcPct val="130000"/>
              </a:lnSpc>
              <a:spcBef>
                <a:spcPts val="0"/>
              </a:spcBef>
              <a:spcAft>
                <a:spcPts val="0"/>
              </a:spcAft>
              <a:buClr>
                <a:schemeClr val="dk1"/>
              </a:buClr>
              <a:buSzPts val="1800"/>
              <a:buChar char="•"/>
            </a:pPr>
            <a:r>
              <a:rPr lang="et-EE"/>
              <a:t>aruandlus ja infomaterjalid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Times New Roman"/>
              <a:buNone/>
            </a:pPr>
            <a:r>
              <a:rPr lang="et-EE"/>
              <a:t>Tehniline lahendus</a:t>
            </a:r>
            <a:endParaRPr/>
          </a:p>
        </p:txBody>
      </p:sp>
      <p:sp>
        <p:nvSpPr>
          <p:cNvPr id="251" name="Google Shape;251;p6"/>
          <p:cNvSpPr/>
          <p:nvPr/>
        </p:nvSpPr>
        <p:spPr>
          <a:xfrm>
            <a:off x="838200" y="1690688"/>
            <a:ext cx="1279358" cy="587291"/>
          </a:xfrm>
          <a:prstGeom prst="roundRect">
            <a:avLst>
              <a:gd fmla="val 16667" name="adj"/>
            </a:avLst>
          </a:prstGeom>
          <a:solidFill>
            <a:schemeClr val="accent1"/>
          </a:solidFill>
          <a:ln cap="flat" cmpd="sng" w="12700">
            <a:solidFill>
              <a:srgbClr val="5C0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800">
                <a:solidFill>
                  <a:schemeClr val="lt1"/>
                </a:solidFill>
              </a:rPr>
              <a:t>CO2 </a:t>
            </a:r>
            <a:r>
              <a:rPr b="1" i="0" lang="et-EE" sz="1800" u="none" cap="none" strike="noStrike">
                <a:solidFill>
                  <a:schemeClr val="lt1"/>
                </a:solidFill>
                <a:latin typeface="Arial"/>
                <a:ea typeface="Arial"/>
                <a:cs typeface="Arial"/>
                <a:sym typeface="Arial"/>
              </a:rPr>
              <a:t>andur</a:t>
            </a:r>
            <a:endParaRPr/>
          </a:p>
        </p:txBody>
      </p:sp>
      <p:sp>
        <p:nvSpPr>
          <p:cNvPr id="252" name="Google Shape;252;p6"/>
          <p:cNvSpPr/>
          <p:nvPr/>
        </p:nvSpPr>
        <p:spPr>
          <a:xfrm>
            <a:off x="838200" y="2430376"/>
            <a:ext cx="1279200" cy="1116900"/>
          </a:xfrm>
          <a:prstGeom prst="roundRect">
            <a:avLst>
              <a:gd fmla="val 16667" name="adj"/>
            </a:avLst>
          </a:prstGeom>
          <a:solidFill>
            <a:schemeClr val="accent1"/>
          </a:solidFill>
          <a:ln cap="flat" cmpd="sng" w="12700">
            <a:solidFill>
              <a:srgbClr val="5C0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t-EE" sz="1800">
                <a:solidFill>
                  <a:schemeClr val="lt1"/>
                </a:solidFill>
              </a:rPr>
              <a:t>Temp ja niiskuse </a:t>
            </a:r>
            <a:r>
              <a:rPr b="1" i="0" lang="et-EE" sz="1800" u="none" cap="none" strike="noStrike">
                <a:solidFill>
                  <a:schemeClr val="lt1"/>
                </a:solidFill>
                <a:latin typeface="Arial"/>
                <a:ea typeface="Arial"/>
                <a:cs typeface="Arial"/>
                <a:sym typeface="Arial"/>
              </a:rPr>
              <a:t>andur</a:t>
            </a:r>
            <a:endParaRPr/>
          </a:p>
        </p:txBody>
      </p:sp>
      <p:sp>
        <p:nvSpPr>
          <p:cNvPr id="253" name="Google Shape;253;p6"/>
          <p:cNvSpPr/>
          <p:nvPr/>
        </p:nvSpPr>
        <p:spPr>
          <a:xfrm>
            <a:off x="3112175" y="1931325"/>
            <a:ext cx="2045400" cy="839100"/>
          </a:xfrm>
          <a:prstGeom prst="roundRect">
            <a:avLst>
              <a:gd fmla="val 16667" name="adj"/>
            </a:avLst>
          </a:prstGeom>
          <a:solidFill>
            <a:schemeClr val="accent1"/>
          </a:solidFill>
          <a:ln cap="flat" cmpd="sng" w="12700">
            <a:solidFill>
              <a:srgbClr val="5C0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t-EE" sz="1800" u="none" cap="none" strike="noStrike">
                <a:solidFill>
                  <a:schemeClr val="lt1"/>
                </a:solidFill>
                <a:latin typeface="Arial"/>
                <a:ea typeface="Arial"/>
                <a:cs typeface="Arial"/>
                <a:sym typeface="Arial"/>
              </a:rPr>
              <a:t>mikro-kontroller</a:t>
            </a:r>
            <a:endParaRPr/>
          </a:p>
        </p:txBody>
      </p:sp>
      <p:cxnSp>
        <p:nvCxnSpPr>
          <p:cNvPr id="254" name="Google Shape;254;p6"/>
          <p:cNvCxnSpPr>
            <a:stCxn id="251" idx="3"/>
            <a:endCxn id="253" idx="1"/>
          </p:cNvCxnSpPr>
          <p:nvPr/>
        </p:nvCxnSpPr>
        <p:spPr>
          <a:xfrm>
            <a:off x="2117558" y="1984334"/>
            <a:ext cx="994500" cy="366600"/>
          </a:xfrm>
          <a:prstGeom prst="bentConnector3">
            <a:avLst>
              <a:gd fmla="val 50006" name="adj1"/>
            </a:avLst>
          </a:prstGeom>
          <a:noFill/>
          <a:ln cap="flat" cmpd="sng" w="38100">
            <a:solidFill>
              <a:schemeClr val="accent1"/>
            </a:solidFill>
            <a:prstDash val="solid"/>
            <a:miter lim="800000"/>
            <a:headEnd len="sm" w="sm" type="none"/>
            <a:tailEnd len="sm" w="sm" type="none"/>
          </a:ln>
        </p:spPr>
      </p:cxnSp>
      <p:cxnSp>
        <p:nvCxnSpPr>
          <p:cNvPr id="255" name="Google Shape;255;p6"/>
          <p:cNvCxnSpPr>
            <a:stCxn id="252" idx="3"/>
            <a:endCxn id="253" idx="1"/>
          </p:cNvCxnSpPr>
          <p:nvPr/>
        </p:nvCxnSpPr>
        <p:spPr>
          <a:xfrm flipH="1" rot="10800000">
            <a:off x="2117400" y="2350726"/>
            <a:ext cx="994800" cy="638100"/>
          </a:xfrm>
          <a:prstGeom prst="bentConnector3">
            <a:avLst>
              <a:gd fmla="val 49999" name="adj1"/>
            </a:avLst>
          </a:prstGeom>
          <a:noFill/>
          <a:ln cap="flat" cmpd="sng" w="38100">
            <a:solidFill>
              <a:schemeClr val="accent1"/>
            </a:solidFill>
            <a:prstDash val="solid"/>
            <a:miter lim="800000"/>
            <a:headEnd len="sm" w="sm" type="none"/>
            <a:tailEnd len="sm" w="sm" type="none"/>
          </a:ln>
        </p:spPr>
      </p:cxnSp>
      <p:sp>
        <p:nvSpPr>
          <p:cNvPr id="256" name="Google Shape;256;p6"/>
          <p:cNvSpPr/>
          <p:nvPr/>
        </p:nvSpPr>
        <p:spPr>
          <a:xfrm>
            <a:off x="5827963" y="3682999"/>
            <a:ext cx="3304674" cy="1704474"/>
          </a:xfrm>
          <a:prstGeom prst="roundRect">
            <a:avLst>
              <a:gd fmla="val 16667" name="adj"/>
            </a:avLst>
          </a:prstGeom>
          <a:solidFill>
            <a:schemeClr val="accent1"/>
          </a:solidFill>
          <a:ln cap="flat" cmpd="sng" w="12700">
            <a:solidFill>
              <a:srgbClr val="5C0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t-EE" sz="2400" u="none" cap="none" strike="noStrike">
                <a:solidFill>
                  <a:schemeClr val="lt1"/>
                </a:solidFill>
                <a:latin typeface="Arial"/>
                <a:ea typeface="Arial"/>
                <a:cs typeface="Arial"/>
                <a:sym typeface="Arial"/>
              </a:rPr>
              <a:t>andmete kogumine, talletamine ja visualiseerimine</a:t>
            </a:r>
            <a:endParaRPr/>
          </a:p>
        </p:txBody>
      </p:sp>
      <p:cxnSp>
        <p:nvCxnSpPr>
          <p:cNvPr id="257" name="Google Shape;257;p6"/>
          <p:cNvCxnSpPr>
            <a:stCxn id="253" idx="2"/>
            <a:endCxn id="256" idx="1"/>
          </p:cNvCxnSpPr>
          <p:nvPr/>
        </p:nvCxnSpPr>
        <p:spPr>
          <a:xfrm flipH="1" rot="-5400000">
            <a:off x="4099025" y="2806275"/>
            <a:ext cx="1764900" cy="1693200"/>
          </a:xfrm>
          <a:prstGeom prst="bentConnector2">
            <a:avLst/>
          </a:prstGeom>
          <a:noFill/>
          <a:ln cap="flat" cmpd="sng" w="38100">
            <a:solidFill>
              <a:schemeClr val="accent1"/>
            </a:solidFill>
            <a:prstDash val="dash"/>
            <a:miter lim="800000"/>
            <a:headEnd len="sm" w="sm" type="none"/>
            <a:tailEnd len="sm" w="sm" type="none"/>
          </a:ln>
        </p:spPr>
      </p:cxnSp>
      <p:sp>
        <p:nvSpPr>
          <p:cNvPr id="258" name="Google Shape;258;p6"/>
          <p:cNvSpPr/>
          <p:nvPr/>
        </p:nvSpPr>
        <p:spPr>
          <a:xfrm>
            <a:off x="5823287" y="1607395"/>
            <a:ext cx="3304673" cy="1486925"/>
          </a:xfrm>
          <a:prstGeom prst="roundRect">
            <a:avLst>
              <a:gd fmla="val 16667" name="adj"/>
            </a:avLst>
          </a:prstGeom>
          <a:solidFill>
            <a:schemeClr val="accent1"/>
          </a:solidFill>
          <a:ln cap="flat" cmpd="sng" w="12700">
            <a:solidFill>
              <a:srgbClr val="5C0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t-EE" sz="2400" u="none" cap="none" strike="noStrike">
                <a:solidFill>
                  <a:schemeClr val="lt1"/>
                </a:solidFill>
                <a:latin typeface="Times New Roman"/>
                <a:ea typeface="Times New Roman"/>
                <a:cs typeface="Times New Roman"/>
                <a:sym typeface="Times New Roman"/>
              </a:rPr>
              <a:t>live</a:t>
            </a:r>
            <a:r>
              <a:rPr b="1" i="0" lang="et-EE" sz="2400" u="none" cap="none" strike="noStrike">
                <a:solidFill>
                  <a:schemeClr val="lt1"/>
                </a:solidFill>
                <a:latin typeface="Times New Roman"/>
                <a:ea typeface="Times New Roman"/>
                <a:cs typeface="Times New Roman"/>
                <a:sym typeface="Times New Roman"/>
              </a:rPr>
              <a:t> </a:t>
            </a:r>
            <a:r>
              <a:rPr b="1" i="0" lang="et-EE" sz="2400" u="none" cap="none" strike="noStrike">
                <a:solidFill>
                  <a:schemeClr val="lt1"/>
                </a:solidFill>
                <a:latin typeface="Arial"/>
                <a:ea typeface="Arial"/>
                <a:cs typeface="Arial"/>
                <a:sym typeface="Arial"/>
              </a:rPr>
              <a:t>kuvamine </a:t>
            </a:r>
            <a:endParaRPr/>
          </a:p>
          <a:p>
            <a:pPr indent="0" lvl="0" marL="0" marR="0" rtl="0" algn="ctr">
              <a:spcBef>
                <a:spcPts val="0"/>
              </a:spcBef>
              <a:spcAft>
                <a:spcPts val="0"/>
              </a:spcAft>
              <a:buNone/>
            </a:pPr>
            <a:r>
              <a:rPr b="0" i="0" lang="et-EE" sz="1800" u="none" cap="none" strike="noStrike">
                <a:solidFill>
                  <a:schemeClr val="lt1"/>
                </a:solidFill>
                <a:latin typeface="Arial"/>
                <a:ea typeface="Arial"/>
                <a:cs typeface="Arial"/>
                <a:sym typeface="Arial"/>
              </a:rPr>
              <a:t>(märgulambid)</a:t>
            </a:r>
            <a:endParaRPr/>
          </a:p>
        </p:txBody>
      </p:sp>
      <p:cxnSp>
        <p:nvCxnSpPr>
          <p:cNvPr id="259" name="Google Shape;259;p6"/>
          <p:cNvCxnSpPr>
            <a:stCxn id="253" idx="3"/>
            <a:endCxn id="258" idx="1"/>
          </p:cNvCxnSpPr>
          <p:nvPr/>
        </p:nvCxnSpPr>
        <p:spPr>
          <a:xfrm>
            <a:off x="5157575" y="2350875"/>
            <a:ext cx="665700" cy="0"/>
          </a:xfrm>
          <a:prstGeom prst="straightConnector1">
            <a:avLst/>
          </a:prstGeom>
          <a:noFill/>
          <a:ln cap="flat" cmpd="sng" w="38100">
            <a:solidFill>
              <a:schemeClr val="accent1"/>
            </a:solidFill>
            <a:prstDash val="solid"/>
            <a:miter lim="800000"/>
            <a:headEnd len="sm" w="sm" type="none"/>
            <a:tailEnd len="sm" w="sm" type="none"/>
          </a:ln>
        </p:spPr>
      </p:cxnSp>
      <p:sp>
        <p:nvSpPr>
          <p:cNvPr id="260" name="Google Shape;260;p6"/>
          <p:cNvSpPr txBox="1"/>
          <p:nvPr/>
        </p:nvSpPr>
        <p:spPr>
          <a:xfrm>
            <a:off x="4324768" y="4073621"/>
            <a:ext cx="1498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t-EE" sz="2400" u="none" cap="none" strike="noStrike">
                <a:solidFill>
                  <a:schemeClr val="accent1"/>
                </a:solidFill>
                <a:latin typeface="Arial"/>
                <a:ea typeface="Arial"/>
                <a:cs typeface="Arial"/>
                <a:sym typeface="Arial"/>
              </a:rPr>
              <a:t>Wi-Fi</a:t>
            </a:r>
            <a:endParaRPr i="1" sz="2400">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g359ea88a05f_0_0" title="Komplekt koos LEDidega makettplaadil.JPG"/>
          <p:cNvPicPr preferRelativeResize="0"/>
          <p:nvPr/>
        </p:nvPicPr>
        <p:blipFill>
          <a:blip r:embed="rId3">
            <a:alphaModFix/>
          </a:blip>
          <a:stretch>
            <a:fillRect/>
          </a:stretch>
        </p:blipFill>
        <p:spPr>
          <a:xfrm>
            <a:off x="152400" y="152400"/>
            <a:ext cx="5864873" cy="4398674"/>
          </a:xfrm>
          <a:prstGeom prst="rect">
            <a:avLst/>
          </a:prstGeom>
          <a:noFill/>
          <a:ln>
            <a:noFill/>
          </a:ln>
        </p:spPr>
      </p:pic>
      <p:pic>
        <p:nvPicPr>
          <p:cNvPr id="267" name="Google Shape;267;g359ea88a05f_0_0" title="Õhukvaliteedi seireseadmed Haapsalu Kolledžis näidisandmeid kogumas.JPG"/>
          <p:cNvPicPr preferRelativeResize="0"/>
          <p:nvPr/>
        </p:nvPicPr>
        <p:blipFill>
          <a:blip r:embed="rId4">
            <a:alphaModFix/>
          </a:blip>
          <a:stretch>
            <a:fillRect/>
          </a:stretch>
        </p:blipFill>
        <p:spPr>
          <a:xfrm>
            <a:off x="6193625" y="152400"/>
            <a:ext cx="5864873" cy="4398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400"/>
              <a:buFont typeface="Times New Roman"/>
              <a:buNone/>
            </a:pPr>
            <a:r>
              <a:rPr lang="et-EE"/>
              <a:t>Tulemus</a:t>
            </a:r>
            <a:endParaRPr/>
          </a:p>
        </p:txBody>
      </p:sp>
      <p:sp>
        <p:nvSpPr>
          <p:cNvPr id="274" name="Google Shape;274;p7"/>
          <p:cNvSpPr txBox="1"/>
          <p:nvPr>
            <p:ph idx="1" type="body"/>
          </p:nvPr>
        </p:nvSpPr>
        <p:spPr>
          <a:xfrm>
            <a:off x="838200" y="1825625"/>
            <a:ext cx="10515600" cy="404268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lang="et-EE">
                <a:solidFill>
                  <a:srgbClr val="000000"/>
                </a:solidFill>
              </a:rPr>
              <a:t>Kuidas kolledži töötajad, tudengid ja külalised süsteemi kasutada saavad?</a:t>
            </a:r>
            <a:endParaRPr>
              <a:solidFill>
                <a:srgbClr val="000000"/>
              </a:solidFill>
            </a:endParaRPr>
          </a:p>
          <a:p>
            <a:pPr indent="-228600" lvl="0" marL="228600" rtl="0" algn="l">
              <a:lnSpc>
                <a:spcPct val="90000"/>
              </a:lnSpc>
              <a:spcBef>
                <a:spcPts val="1600"/>
              </a:spcBef>
              <a:spcAft>
                <a:spcPts val="0"/>
              </a:spcAft>
              <a:buClr>
                <a:srgbClr val="000000"/>
              </a:buClr>
              <a:buSzPts val="2800"/>
              <a:buChar char="•"/>
            </a:pPr>
            <a:r>
              <a:rPr lang="et-EE">
                <a:solidFill>
                  <a:srgbClr val="000000"/>
                </a:solidFill>
              </a:rPr>
              <a:t>Esialgsed mõõtetulemused</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8"/>
          <p:cNvPicPr preferRelativeResize="0"/>
          <p:nvPr/>
        </p:nvPicPr>
        <p:blipFill rotWithShape="1">
          <a:blip r:embed="rId3">
            <a:alphaModFix/>
          </a:blip>
          <a:srcRect b="0" l="0" r="0" t="0"/>
          <a:stretch/>
        </p:blipFill>
        <p:spPr>
          <a:xfrm>
            <a:off x="0" y="812800"/>
            <a:ext cx="12192000" cy="50421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TLÜ">
      <a:dk1>
        <a:srgbClr val="3C4445"/>
      </a:dk1>
      <a:lt1>
        <a:srgbClr val="FFFFFF"/>
      </a:lt1>
      <a:dk2>
        <a:srgbClr val="44546A"/>
      </a:dk2>
      <a:lt2>
        <a:srgbClr val="E7E6E6"/>
      </a:lt2>
      <a:accent1>
        <a:srgbClr val="DB224C"/>
      </a:accent1>
      <a:accent2>
        <a:srgbClr val="F5ABB4"/>
      </a:accent2>
      <a:accent3>
        <a:srgbClr val="F26479"/>
      </a:accent3>
      <a:accent4>
        <a:srgbClr val="EA2C5E"/>
      </a:accent4>
      <a:accent5>
        <a:srgbClr val="AA0029"/>
      </a:accent5>
      <a:accent6>
        <a:srgbClr val="520E1B"/>
      </a:accent6>
      <a:hlink>
        <a:srgbClr val="DB22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TLÜ">
      <a:dk1>
        <a:srgbClr val="3C4445"/>
      </a:dk1>
      <a:lt1>
        <a:srgbClr val="FFFFFF"/>
      </a:lt1>
      <a:dk2>
        <a:srgbClr val="44546A"/>
      </a:dk2>
      <a:lt2>
        <a:srgbClr val="E7E6E6"/>
      </a:lt2>
      <a:accent1>
        <a:srgbClr val="DB224C"/>
      </a:accent1>
      <a:accent2>
        <a:srgbClr val="F5ABB4"/>
      </a:accent2>
      <a:accent3>
        <a:srgbClr val="F26479"/>
      </a:accent3>
      <a:accent4>
        <a:srgbClr val="EA2C5E"/>
      </a:accent4>
      <a:accent5>
        <a:srgbClr val="AA0029"/>
      </a:accent5>
      <a:accent6>
        <a:srgbClr val="520E1B"/>
      </a:accent6>
      <a:hlink>
        <a:srgbClr val="DB22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2023-06-14T12:37:27Z</dcterms:created>
  <dc:creator>Microsoft Office User</dc:creator>
</cp:coreProperties>
</file>